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0.xml" ContentType="application/vnd.openxmlformats-officedocument.presentationml.slide+xml"/>
  <Override PartName="/ppt/slides/slide2051.xml" ContentType="application/vnd.openxmlformats-officedocument.presentationml.slide+xml"/>
  <Override PartName="/ppt/slides/slide2052.xml" ContentType="application/vnd.openxmlformats-officedocument.presentationml.slide+xml"/>
  <Override PartName="/ppt/slides/slide2053.xml" ContentType="application/vnd.openxmlformats-officedocument.presentationml.slide+xml"/>
  <Override PartName="/ppt/slides/slide2054.xml" ContentType="application/vnd.openxmlformats-officedocument.presentationml.slide+xml"/>
  <Override PartName="/ppt/slides/slide2055.xml" ContentType="application/vnd.openxmlformats-officedocument.presentationml.slide+xml"/>
  <Override PartName="/ppt/slides/slide2056.xml" ContentType="application/vnd.openxmlformats-officedocument.presentationml.slide+xml"/>
  <Override PartName="/ppt/slides/slide2057.xml" ContentType="application/vnd.openxmlformats-officedocument.presentationml.slide+xml"/>
  <Override PartName="/ppt/slides/slide2058.xml" ContentType="application/vnd.openxmlformats-officedocument.presentationml.slide+xml"/>
  <Override PartName="/ppt/slides/slide2059.xml" ContentType="application/vnd.openxmlformats-officedocument.presentationml.slide+xml"/>
  <Override PartName="/ppt/slides/slide2060.xml" ContentType="application/vnd.openxmlformats-officedocument.presentationml.slide+xml"/>
  <Override PartName="/ppt/slides/slide2061.xml" ContentType="application/vnd.openxmlformats-officedocument.presentationml.slide+xml"/>
  <Override PartName="/ppt/slides/slide2062.xml" ContentType="application/vnd.openxmlformats-officedocument.presentationml.slide+xml"/>
  <Override PartName="/ppt/slides/slide2063.xml" ContentType="application/vnd.openxmlformats-officedocument.presentationml.slide+xml"/>
  <Override PartName="/ppt/slides/slide2064.xml" ContentType="application/vnd.openxmlformats-officedocument.presentationml.slide+xml"/>
  <Override PartName="/ppt/slides/slide2065.xml" ContentType="application/vnd.openxmlformats-officedocument.presentationml.slide+xml"/>
  <Override PartName="/ppt/slides/slide2066.xml" ContentType="application/vnd.openxmlformats-officedocument.presentationml.slide+xml"/>
  <Override PartName="/ppt/slides/slide2067.xml" ContentType="application/vnd.openxmlformats-officedocument.presentationml.slide+xml"/>
  <Override PartName="/ppt/slides/slide2068.xml" ContentType="application/vnd.openxmlformats-officedocument.presentationml.slide+xml"/>
  <Override PartName="/ppt/slides/slide2069.xml" ContentType="application/vnd.openxmlformats-officedocument.presentationml.slide+xml"/>
  <Override PartName="/ppt/slides/slide2070.xml" ContentType="application/vnd.openxmlformats-officedocument.presentationml.slide+xml"/>
  <Override PartName="/ppt/slides/slide2071.xml" ContentType="application/vnd.openxmlformats-officedocument.presentationml.slide+xml"/>
  <Override PartName="/ppt/slides/slide2072.xml" ContentType="application/vnd.openxmlformats-officedocument.presentationml.slide+xml"/>
  <Override PartName="/ppt/slides/slide2073.xml" ContentType="application/vnd.openxmlformats-officedocument.presentationml.slide+xml"/>
  <Override PartName="/ppt/slides/slide2074.xml" ContentType="application/vnd.openxmlformats-officedocument.presentationml.slide+xml"/>
  <Override PartName="/ppt/slides/slide2075.xml" ContentType="application/vnd.openxmlformats-officedocument.presentationml.slide+xml"/>
  <Override PartName="/ppt/slides/slide2076.xml" ContentType="application/vnd.openxmlformats-officedocument.presentationml.slide+xml"/>
  <Override PartName="/ppt/slides/slide2077.xml" ContentType="application/vnd.openxmlformats-officedocument.presentationml.slide+xml"/>
  <Override PartName="/ppt/slides/slide2078.xml" ContentType="application/vnd.openxmlformats-officedocument.presentationml.slide+xml"/>
  <Override PartName="/ppt/slides/slide2079.xml" ContentType="application/vnd.openxmlformats-officedocument.presentationml.slide+xml"/>
  <Override PartName="/ppt/slides/slide2080.xml" ContentType="application/vnd.openxmlformats-officedocument.presentationml.slide+xml"/>
  <Override PartName="/ppt/slides/slide2081.xml" ContentType="application/vnd.openxmlformats-officedocument.presentationml.slide+xml"/>
  <Override PartName="/ppt/slides/slide2082.xml" ContentType="application/vnd.openxmlformats-officedocument.presentationml.slide+xml"/>
  <Override PartName="/ppt/slides/slide2083.xml" ContentType="application/vnd.openxmlformats-officedocument.presentationml.slide+xml"/>
  <Override PartName="/ppt/slides/slide2084.xml" ContentType="application/vnd.openxmlformats-officedocument.presentationml.slide+xml"/>
  <Override PartName="/ppt/slides/slide2085.xml" ContentType="application/vnd.openxmlformats-officedocument.presentationml.slide+xml"/>
  <Override PartName="/ppt/slides/slide2086.xml" ContentType="application/vnd.openxmlformats-officedocument.presentationml.slide+xml"/>
  <Override PartName="/ppt/slides/slide2087.xml" ContentType="application/vnd.openxmlformats-officedocument.presentationml.slide+xml"/>
  <Override PartName="/ppt/slides/slide2088.xml" ContentType="application/vnd.openxmlformats-officedocument.presentationml.slide+xml"/>
  <Override PartName="/ppt/slides/slide2089.xml" ContentType="application/vnd.openxmlformats-officedocument.presentationml.slide+xml"/>
  <Override PartName="/ppt/slides/slide2090.xml" ContentType="application/vnd.openxmlformats-officedocument.presentationml.slide+xml"/>
  <Override PartName="/ppt/slides/slide2091.xml" ContentType="application/vnd.openxmlformats-officedocument.presentationml.slide+xml"/>
  <Override PartName="/ppt/slides/slide2092.xml" ContentType="application/vnd.openxmlformats-officedocument.presentationml.slide+xml"/>
  <Override PartName="/ppt/slides/slide2093.xml" ContentType="application/vnd.openxmlformats-officedocument.presentationml.slide+xml"/>
  <Override PartName="/ppt/slides/slide2094.xml" ContentType="application/vnd.openxmlformats-officedocument.presentationml.slide+xml"/>
  <Override PartName="/ppt/slides/slide2095.xml" ContentType="application/vnd.openxmlformats-officedocument.presentationml.slide+xml"/>
  <Override PartName="/ppt/slides/slide2096.xml" ContentType="application/vnd.openxmlformats-officedocument.presentationml.slide+xml"/>
  <Override PartName="/ppt/slides/slide2097.xml" ContentType="application/vnd.openxmlformats-officedocument.presentationml.slide+xml"/>
  <Override PartName="/ppt/slides/slide2098.xml" ContentType="application/vnd.openxmlformats-officedocument.presentationml.slide+xml"/>
  <Override PartName="/ppt/slides/slide2099.xml" ContentType="application/vnd.openxmlformats-officedocument.presentationml.slide+xml"/>
  <Override PartName="/ppt/slides/slide2100.xml" ContentType="application/vnd.openxmlformats-officedocument.presentationml.slide+xml"/>
  <Override PartName="/ppt/slides/slide2101.xml" ContentType="application/vnd.openxmlformats-officedocument.presentationml.slide+xml"/>
  <Override PartName="/ppt/slides/slide2102.xml" ContentType="application/vnd.openxmlformats-officedocument.presentationml.slide+xml"/>
  <Override PartName="/ppt/slides/slide2103.xml" ContentType="application/vnd.openxmlformats-officedocument.presentationml.slide+xml"/>
  <Override PartName="/ppt/slides/slide2104.xml" ContentType="application/vnd.openxmlformats-officedocument.presentationml.slide+xml"/>
  <Override PartName="/ppt/slides/slide2105.xml" ContentType="application/vnd.openxmlformats-officedocument.presentationml.slide+xml"/>
  <Override PartName="/ppt/slides/slide2106.xml" ContentType="application/vnd.openxmlformats-officedocument.presentationml.slide+xml"/>
  <Override PartName="/ppt/slides/slide2107.xml" ContentType="application/vnd.openxmlformats-officedocument.presentationml.slide+xml"/>
  <Override PartName="/ppt/slides/slide2108.xml" ContentType="application/vnd.openxmlformats-officedocument.presentationml.slide+xml"/>
  <Override PartName="/ppt/slides/slide2109.xml" ContentType="application/vnd.openxmlformats-officedocument.presentationml.slide+xml"/>
  <Override PartName="/ppt/slides/slide2110.xml" ContentType="application/vnd.openxmlformats-officedocument.presentationml.slide+xml"/>
  <Override PartName="/ppt/slides/slide2111.xml" ContentType="application/vnd.openxmlformats-officedocument.presentationml.slide+xml"/>
  <Override PartName="/ppt/slides/slide2112.xml" ContentType="application/vnd.openxmlformats-officedocument.presentationml.slide+xml"/>
  <Override PartName="/ppt/slides/slide2113.xml" ContentType="application/vnd.openxmlformats-officedocument.presentationml.slide+xml"/>
  <Override PartName="/ppt/slides/slide2114.xml" ContentType="application/vnd.openxmlformats-officedocument.presentationml.slide+xml"/>
  <Override PartName="/ppt/slides/slide2115.xml" ContentType="application/vnd.openxmlformats-officedocument.presentationml.slide+xml"/>
  <Override PartName="/ppt/slides/slide2116.xml" ContentType="application/vnd.openxmlformats-officedocument.presentationml.slide+xml"/>
  <Override PartName="/ppt/slides/slide2117.xml" ContentType="application/vnd.openxmlformats-officedocument.presentationml.slide+xml"/>
  <Override PartName="/ppt/slides/slide2118.xml" ContentType="application/vnd.openxmlformats-officedocument.presentationml.slide+xml"/>
  <Override PartName="/ppt/slides/slide2119.xml" ContentType="application/vnd.openxmlformats-officedocument.presentationml.slide+xml"/>
  <Override PartName="/ppt/slides/slide2120.xml" ContentType="application/vnd.openxmlformats-officedocument.presentationml.slide+xml"/>
  <Override PartName="/ppt/slides/slide2121.xml" ContentType="application/vnd.openxmlformats-officedocument.presentationml.slide+xml"/>
  <Override PartName="/ppt/slides/slide2122.xml" ContentType="application/vnd.openxmlformats-officedocument.presentationml.slide+xml"/>
  <Override PartName="/ppt/slides/slide2123.xml" ContentType="application/vnd.openxmlformats-officedocument.presentationml.slide+xml"/>
  <Override PartName="/ppt/slides/slide2124.xml" ContentType="application/vnd.openxmlformats-officedocument.presentationml.slide+xml"/>
  <Override PartName="/ppt/slides/slide2125.xml" ContentType="application/vnd.openxmlformats-officedocument.presentationml.slide+xml"/>
  <Override PartName="/ppt/slides/slide2126.xml" ContentType="application/vnd.openxmlformats-officedocument.presentationml.slide+xml"/>
  <Override PartName="/ppt/slides/slide2127.xml" ContentType="application/vnd.openxmlformats-officedocument.presentationml.slide+xml"/>
  <Override PartName="/ppt/slides/slide2128.xml" ContentType="application/vnd.openxmlformats-officedocument.presentationml.slide+xml"/>
  <Override PartName="/ppt/slides/slide2129.xml" ContentType="application/vnd.openxmlformats-officedocument.presentationml.slide+xml"/>
  <Override PartName="/ppt/slides/slide2130.xml" ContentType="application/vnd.openxmlformats-officedocument.presentationml.slide+xml"/>
  <Override PartName="/ppt/slides/slide2131.xml" ContentType="application/vnd.openxmlformats-officedocument.presentationml.slide+xml"/>
  <Override PartName="/ppt/slides/slide2132.xml" ContentType="application/vnd.openxmlformats-officedocument.presentationml.slide+xml"/>
  <Override PartName="/ppt/slides/slide2133.xml" ContentType="application/vnd.openxmlformats-officedocument.presentationml.slide+xml"/>
  <Override PartName="/ppt/slides/slide2134.xml" ContentType="application/vnd.openxmlformats-officedocument.presentationml.slide+xml"/>
  <Override PartName="/ppt/slides/slide2135.xml" ContentType="application/vnd.openxmlformats-officedocument.presentationml.slide+xml"/>
  <Override PartName="/ppt/slides/slide2136.xml" ContentType="application/vnd.openxmlformats-officedocument.presentationml.slide+xml"/>
  <Override PartName="/ppt/slides/slide2137.xml" ContentType="application/vnd.openxmlformats-officedocument.presentationml.slide+xml"/>
  <Override PartName="/ppt/slides/slide2138.xml" ContentType="application/vnd.openxmlformats-officedocument.presentationml.slide+xml"/>
  <Override PartName="/ppt/slides/slide2139.xml" ContentType="application/vnd.openxmlformats-officedocument.presentationml.slide+xml"/>
  <Override PartName="/ppt/slides/slide2140.xml" ContentType="application/vnd.openxmlformats-officedocument.presentationml.slide+xml"/>
  <Override PartName="/ppt/slides/slide2141.xml" ContentType="application/vnd.openxmlformats-officedocument.presentationml.slide+xml"/>
  <Override PartName="/ppt/slides/slide2142.xml" ContentType="application/vnd.openxmlformats-officedocument.presentationml.slide+xml"/>
  <Override PartName="/ppt/slides/slide2143.xml" ContentType="application/vnd.openxmlformats-officedocument.presentationml.slide+xml"/>
  <Override PartName="/ppt/slides/slide2144.xml" ContentType="application/vnd.openxmlformats-officedocument.presentationml.slide+xml"/>
  <Override PartName="/ppt/slides/slide2145.xml" ContentType="application/vnd.openxmlformats-officedocument.presentationml.slide+xml"/>
  <Override PartName="/ppt/slides/slide2146.xml" ContentType="application/vnd.openxmlformats-officedocument.presentationml.slide+xml"/>
  <Override PartName="/ppt/slides/slide2147.xml" ContentType="application/vnd.openxmlformats-officedocument.presentationml.slide+xml"/>
  <Override PartName="/ppt/slides/slide2148.xml" ContentType="application/vnd.openxmlformats-officedocument.presentationml.slide+xml"/>
  <Override PartName="/ppt/slides/slide2149.xml" ContentType="application/vnd.openxmlformats-officedocument.presentationml.slide+xml"/>
  <Override PartName="/ppt/slides/slide2150.xml" ContentType="application/vnd.openxmlformats-officedocument.presentationml.slide+xml"/>
  <Override PartName="/ppt/slides/slide2151.xml" ContentType="application/vnd.openxmlformats-officedocument.presentationml.slide+xml"/>
  <Override PartName="/ppt/slides/slide2152.xml" ContentType="application/vnd.openxmlformats-officedocument.presentationml.slide+xml"/>
  <Override PartName="/ppt/slides/slide2153.xml" ContentType="application/vnd.openxmlformats-officedocument.presentationml.slide+xml"/>
  <Override PartName="/ppt/slides/slide2154.xml" ContentType="application/vnd.openxmlformats-officedocument.presentationml.slide+xml"/>
  <Override PartName="/ppt/slides/slide2155.xml" ContentType="application/vnd.openxmlformats-officedocument.presentationml.slide+xml"/>
  <Override PartName="/ppt/slides/slide2156.xml" ContentType="application/vnd.openxmlformats-officedocument.presentationml.slide+xml"/>
  <Override PartName="/ppt/slides/slide2157.xml" ContentType="application/vnd.openxmlformats-officedocument.presentationml.slide+xml"/>
  <Override PartName="/ppt/slides/slide2158.xml" ContentType="application/vnd.openxmlformats-officedocument.presentationml.slide+xml"/>
  <Override PartName="/ppt/slides/slide2159.xml" ContentType="application/vnd.openxmlformats-officedocument.presentationml.slide+xml"/>
  <Override PartName="/ppt/slides/slide2160.xml" ContentType="application/vnd.openxmlformats-officedocument.presentationml.slide+xml"/>
  <Override PartName="/ppt/slides/slide2161.xml" ContentType="application/vnd.openxmlformats-officedocument.presentationml.slide+xml"/>
  <Override PartName="/ppt/slides/slide2162.xml" ContentType="application/vnd.openxmlformats-officedocument.presentationml.slide+xml"/>
  <Override PartName="/ppt/slides/slide2163.xml" ContentType="application/vnd.openxmlformats-officedocument.presentationml.slide+xml"/>
  <Override PartName="/ppt/slides/slide2164.xml" ContentType="application/vnd.openxmlformats-officedocument.presentationml.slide+xml"/>
  <Override PartName="/ppt/slides/slide2165.xml" ContentType="application/vnd.openxmlformats-officedocument.presentationml.slide+xml"/>
  <Override PartName="/ppt/slides/slide2166.xml" ContentType="application/vnd.openxmlformats-officedocument.presentationml.slide+xml"/>
  <Override PartName="/ppt/slides/slide2167.xml" ContentType="application/vnd.openxmlformats-officedocument.presentationml.slide+xml"/>
  <Override PartName="/ppt/slides/slide2168.xml" ContentType="application/vnd.openxmlformats-officedocument.presentationml.slide+xml"/>
  <Override PartName="/ppt/slides/slide2169.xml" ContentType="application/vnd.openxmlformats-officedocument.presentationml.slide+xml"/>
  <Override PartName="/ppt/slides/slide2170.xml" ContentType="application/vnd.openxmlformats-officedocument.presentationml.slide+xml"/>
  <Override PartName="/ppt/slides/slide2171.xml" ContentType="application/vnd.openxmlformats-officedocument.presentationml.slide+xml"/>
  <Override PartName="/ppt/slides/slide2172.xml" ContentType="application/vnd.openxmlformats-officedocument.presentationml.slide+xml"/>
  <Override PartName="/ppt/slides/slide2173.xml" ContentType="application/vnd.openxmlformats-officedocument.presentationml.slide+xml"/>
  <Override PartName="/ppt/slides/slide2174.xml" ContentType="application/vnd.openxmlformats-officedocument.presentationml.slide+xml"/>
  <Override PartName="/ppt/slides/slide2175.xml" ContentType="application/vnd.openxmlformats-officedocument.presentationml.slide+xml"/>
  <Override PartName="/ppt/slides/slide2176.xml" ContentType="application/vnd.openxmlformats-officedocument.presentationml.slide+xml"/>
  <Override PartName="/ppt/slides/slide2177.xml" ContentType="application/vnd.openxmlformats-officedocument.presentationml.slide+xml"/>
  <Override PartName="/ppt/slides/slide2178.xml" ContentType="application/vnd.openxmlformats-officedocument.presentationml.slide+xml"/>
  <Override PartName="/ppt/slides/slide2179.xml" ContentType="application/vnd.openxmlformats-officedocument.presentationml.slide+xml"/>
  <Override PartName="/ppt/slides/slide2180.xml" ContentType="application/vnd.openxmlformats-officedocument.presentationml.slide+xml"/>
  <Override PartName="/ppt/slides/slide2181.xml" ContentType="application/vnd.openxmlformats-officedocument.presentationml.slide+xml"/>
  <Override PartName="/ppt/slides/slide2182.xml" ContentType="application/vnd.openxmlformats-officedocument.presentationml.slide+xml"/>
  <Override PartName="/ppt/slides/slide2183.xml" ContentType="application/vnd.openxmlformats-officedocument.presentationml.slide+xml"/>
  <Override PartName="/ppt/slides/slide2184.xml" ContentType="application/vnd.openxmlformats-officedocument.presentationml.slide+xml"/>
  <Override PartName="/ppt/slides/slide2185.xml" ContentType="application/vnd.openxmlformats-officedocument.presentationml.slide+xml"/>
  <Override PartName="/ppt/slides/slide2186.xml" ContentType="application/vnd.openxmlformats-officedocument.presentationml.slide+xml"/>
  <Override PartName="/ppt/slides/slide2187.xml" ContentType="application/vnd.openxmlformats-officedocument.presentationml.slide+xml"/>
  <Override PartName="/ppt/slides/slide2188.xml" ContentType="application/vnd.openxmlformats-officedocument.presentationml.slide+xml"/>
  <Override PartName="/ppt/slides/slide2189.xml" ContentType="application/vnd.openxmlformats-officedocument.presentationml.slide+xml"/>
  <Override PartName="/ppt/slides/slide2190.xml" ContentType="application/vnd.openxmlformats-officedocument.presentationml.slide+xml"/>
  <Override PartName="/ppt/slides/slide2191.xml" ContentType="application/vnd.openxmlformats-officedocument.presentationml.slide+xml"/>
  <Override PartName="/ppt/slides/slide2192.xml" ContentType="application/vnd.openxmlformats-officedocument.presentationml.slide+xml"/>
  <Override PartName="/ppt/slides/slide2193.xml" ContentType="application/vnd.openxmlformats-officedocument.presentationml.slide+xml"/>
  <Override PartName="/ppt/slides/slide2194.xml" ContentType="application/vnd.openxmlformats-officedocument.presentationml.slide+xml"/>
  <Override PartName="/ppt/slides/slide2195.xml" ContentType="application/vnd.openxmlformats-officedocument.presentationml.slide+xml"/>
  <Override PartName="/ppt/slides/slide2196.xml" ContentType="application/vnd.openxmlformats-officedocument.presentationml.slide+xml"/>
  <Override PartName="/ppt/slides/slide2197.xml" ContentType="application/vnd.openxmlformats-officedocument.presentationml.slide+xml"/>
  <Override PartName="/ppt/slides/slide2198.xml" ContentType="application/vnd.openxmlformats-officedocument.presentationml.slide+xml"/>
  <Override PartName="/ppt/slides/slide2199.xml" ContentType="application/vnd.openxmlformats-officedocument.presentationml.slide+xml"/>
  <Override PartName="/ppt/slides/slide2200.xml" ContentType="application/vnd.openxmlformats-officedocument.presentationml.slide+xml"/>
  <Override PartName="/ppt/slides/slide2201.xml" ContentType="application/vnd.openxmlformats-officedocument.presentationml.slide+xml"/>
  <Override PartName="/ppt/slides/slide2202.xml" ContentType="application/vnd.openxmlformats-officedocument.presentationml.slide+xml"/>
  <Override PartName="/ppt/slides/slide2203.xml" ContentType="application/vnd.openxmlformats-officedocument.presentationml.slide+xml"/>
  <Override PartName="/ppt/slides/slide2204.xml" ContentType="application/vnd.openxmlformats-officedocument.presentationml.slide+xml"/>
  <Override PartName="/ppt/slides/slide2205.xml" ContentType="application/vnd.openxmlformats-officedocument.presentationml.slide+xml"/>
  <Override PartName="/ppt/slides/slide2206.xml" ContentType="application/vnd.openxmlformats-officedocument.presentationml.slide+xml"/>
  <Override PartName="/ppt/slides/slide2207.xml" ContentType="application/vnd.openxmlformats-officedocument.presentationml.slide+xml"/>
  <Override PartName="/ppt/slides/slide2208.xml" ContentType="application/vnd.openxmlformats-officedocument.presentationml.slide+xml"/>
  <Override PartName="/ppt/slides/slide2209.xml" ContentType="application/vnd.openxmlformats-officedocument.presentationml.slide+xml"/>
  <Override PartName="/ppt/slides/slide2210.xml" ContentType="application/vnd.openxmlformats-officedocument.presentationml.slide+xml"/>
  <Override PartName="/ppt/slides/slide2211.xml" ContentType="application/vnd.openxmlformats-officedocument.presentationml.slide+xml"/>
  <Override PartName="/ppt/slides/slide2212.xml" ContentType="application/vnd.openxmlformats-officedocument.presentationml.slide+xml"/>
  <Override PartName="/ppt/slides/slide2213.xml" ContentType="application/vnd.openxmlformats-officedocument.presentationml.slide+xml"/>
  <Override PartName="/ppt/slides/slide2214.xml" ContentType="application/vnd.openxmlformats-officedocument.presentationml.slide+xml"/>
  <Override PartName="/ppt/slides/slide2215.xml" ContentType="application/vnd.openxmlformats-officedocument.presentationml.slide+xml"/>
  <Override PartName="/ppt/slides/slide2216.xml" ContentType="application/vnd.openxmlformats-officedocument.presentationml.slide+xml"/>
  <Override PartName="/ppt/slides/slide2217.xml" ContentType="application/vnd.openxmlformats-officedocument.presentationml.slide+xml"/>
  <Override PartName="/ppt/slides/slide2218.xml" ContentType="application/vnd.openxmlformats-officedocument.presentationml.slide+xml"/>
  <Override PartName="/ppt/slides/slide2219.xml" ContentType="application/vnd.openxmlformats-officedocument.presentationml.slide+xml"/>
  <Override PartName="/ppt/slides/slide2220.xml" ContentType="application/vnd.openxmlformats-officedocument.presentationml.slide+xml"/>
  <Override PartName="/ppt/slides/slide2221.xml" ContentType="application/vnd.openxmlformats-officedocument.presentationml.slide+xml"/>
  <Override PartName="/ppt/slides/slide2222.xml" ContentType="application/vnd.openxmlformats-officedocument.presentationml.slide+xml"/>
  <Override PartName="/ppt/slides/slide2223.xml" ContentType="application/vnd.openxmlformats-officedocument.presentationml.slide+xml"/>
  <Override PartName="/ppt/slides/slide2224.xml" ContentType="application/vnd.openxmlformats-officedocument.presentationml.slide+xml"/>
  <Override PartName="/ppt/slides/slide2225.xml" ContentType="application/vnd.openxmlformats-officedocument.presentationml.slide+xml"/>
  <Override PartName="/ppt/slides/slide2226.xml" ContentType="application/vnd.openxmlformats-officedocument.presentationml.slide+xml"/>
  <Override PartName="/ppt/slides/slide2227.xml" ContentType="application/vnd.openxmlformats-officedocument.presentationml.slide+xml"/>
  <Override PartName="/ppt/slides/slide2228.xml" ContentType="application/vnd.openxmlformats-officedocument.presentationml.slide+xml"/>
  <Override PartName="/ppt/slides/slide2229.xml" ContentType="application/vnd.openxmlformats-officedocument.presentationml.slide+xml"/>
  <Override PartName="/ppt/slides/slide2230.xml" ContentType="application/vnd.openxmlformats-officedocument.presentationml.slide+xml"/>
  <Override PartName="/ppt/slides/slide2231.xml" ContentType="application/vnd.openxmlformats-officedocument.presentationml.slide+xml"/>
  <Override PartName="/ppt/slides/slide2232.xml" ContentType="application/vnd.openxmlformats-officedocument.presentationml.slide+xml"/>
  <Override PartName="/ppt/slides/slide2233.xml" ContentType="application/vnd.openxmlformats-officedocument.presentationml.slide+xml"/>
  <Override PartName="/ppt/slides/slide2234.xml" ContentType="application/vnd.openxmlformats-officedocument.presentationml.slide+xml"/>
  <Override PartName="/ppt/slides/slide2235.xml" ContentType="application/vnd.openxmlformats-officedocument.presentationml.slide+xml"/>
  <Override PartName="/ppt/slides/slide2236.xml" ContentType="application/vnd.openxmlformats-officedocument.presentationml.slide+xml"/>
  <Override PartName="/ppt/slides/slide2237.xml" ContentType="application/vnd.openxmlformats-officedocument.presentationml.slide+xml"/>
  <Override PartName="/ppt/slides/slide2238.xml" ContentType="application/vnd.openxmlformats-officedocument.presentationml.slide+xml"/>
  <Override PartName="/ppt/slides/slide2239.xml" ContentType="application/vnd.openxmlformats-officedocument.presentationml.slide+xml"/>
  <Override PartName="/ppt/slides/slide2240.xml" ContentType="application/vnd.openxmlformats-officedocument.presentationml.slide+xml"/>
  <Override PartName="/ppt/slides/slide2241.xml" ContentType="application/vnd.openxmlformats-officedocument.presentationml.slide+xml"/>
  <Override PartName="/ppt/slides/slide2242.xml" ContentType="application/vnd.openxmlformats-officedocument.presentationml.slide+xml"/>
  <Override PartName="/ppt/slides/slide2243.xml" ContentType="application/vnd.openxmlformats-officedocument.presentationml.slide+xml"/>
  <Override PartName="/ppt/slides/slide2244.xml" ContentType="application/vnd.openxmlformats-officedocument.presentationml.slide+xml"/>
  <Override PartName="/ppt/slides/slide2245.xml" ContentType="application/vnd.openxmlformats-officedocument.presentationml.slide+xml"/>
  <Override PartName="/ppt/slides/slide2246.xml" ContentType="application/vnd.openxmlformats-officedocument.presentationml.slide+xml"/>
  <Override PartName="/ppt/slides/slide2247.xml" ContentType="application/vnd.openxmlformats-officedocument.presentationml.slide+xml"/>
  <Override PartName="/ppt/slides/slide2248.xml" ContentType="application/vnd.openxmlformats-officedocument.presentationml.slide+xml"/>
  <Override PartName="/ppt/slides/slide2249.xml" ContentType="application/vnd.openxmlformats-officedocument.presentationml.slide+xml"/>
  <Override PartName="/ppt/slides/slide2250.xml" ContentType="application/vnd.openxmlformats-officedocument.presentationml.slide+xml"/>
  <Override PartName="/ppt/slides/slide2251.xml" ContentType="application/vnd.openxmlformats-officedocument.presentationml.slide+xml"/>
  <Override PartName="/ppt/slides/slide2252.xml" ContentType="application/vnd.openxmlformats-officedocument.presentationml.slide+xml"/>
  <Override PartName="/ppt/slides/slide2253.xml" ContentType="application/vnd.openxmlformats-officedocument.presentationml.slide+xml"/>
  <Override PartName="/ppt/slides/slide2254.xml" ContentType="application/vnd.openxmlformats-officedocument.presentationml.slide+xml"/>
  <Override PartName="/ppt/slides/slide2255.xml" ContentType="application/vnd.openxmlformats-officedocument.presentationml.slide+xml"/>
  <Override PartName="/ppt/slides/slide2256.xml" ContentType="application/vnd.openxmlformats-officedocument.presentationml.slide+xml"/>
  <Override PartName="/ppt/slides/slide2257.xml" ContentType="application/vnd.openxmlformats-officedocument.presentationml.slide+xml"/>
  <Override PartName="/ppt/slides/slide2258.xml" ContentType="application/vnd.openxmlformats-officedocument.presentationml.slide+xml"/>
  <Override PartName="/ppt/slides/slide2259.xml" ContentType="application/vnd.openxmlformats-officedocument.presentationml.slide+xml"/>
  <Override PartName="/ppt/slides/slide2260.xml" ContentType="application/vnd.openxmlformats-officedocument.presentationml.slide+xml"/>
  <Override PartName="/ppt/slides/slide2261.xml" ContentType="application/vnd.openxmlformats-officedocument.presentationml.slide+xml"/>
  <Override PartName="/ppt/slides/slide2262.xml" ContentType="application/vnd.openxmlformats-officedocument.presentationml.slide+xml"/>
  <Override PartName="/ppt/slides/slide2263.xml" ContentType="application/vnd.openxmlformats-officedocument.presentationml.slide+xml"/>
  <Override PartName="/ppt/slides/slide2264.xml" ContentType="application/vnd.openxmlformats-officedocument.presentationml.slide+xml"/>
  <Override PartName="/ppt/slides/slide2265.xml" ContentType="application/vnd.openxmlformats-officedocument.presentationml.slide+xml"/>
  <Override PartName="/ppt/slides/slide2266.xml" ContentType="application/vnd.openxmlformats-officedocument.presentationml.slide+xml"/>
  <Override PartName="/ppt/slides/slide2267.xml" ContentType="application/vnd.openxmlformats-officedocument.presentationml.slide+xml"/>
  <Override PartName="/ppt/slides/slide2268.xml" ContentType="application/vnd.openxmlformats-officedocument.presentationml.slide+xml"/>
  <Override PartName="/ppt/slides/slide2269.xml" ContentType="application/vnd.openxmlformats-officedocument.presentationml.slide+xml"/>
  <Override PartName="/ppt/slides/slide2270.xml" ContentType="application/vnd.openxmlformats-officedocument.presentationml.slide+xml"/>
  <Override PartName="/ppt/slides/slide2271.xml" ContentType="application/vnd.openxmlformats-officedocument.presentationml.slide+xml"/>
  <Override PartName="/ppt/slides/slide2272.xml" ContentType="application/vnd.openxmlformats-officedocument.presentationml.slide+xml"/>
  <Override PartName="/ppt/slides/slide2273.xml" ContentType="application/vnd.openxmlformats-officedocument.presentationml.slide+xml"/>
  <Override PartName="/ppt/slides/slide2274.xml" ContentType="application/vnd.openxmlformats-officedocument.presentationml.slide+xml"/>
  <Override PartName="/ppt/slides/slide2275.xml" ContentType="application/vnd.openxmlformats-officedocument.presentationml.slide+xml"/>
  <Override PartName="/ppt/slides/slide2276.xml" ContentType="application/vnd.openxmlformats-officedocument.presentationml.slide+xml"/>
  <Override PartName="/ppt/slides/slide2277.xml" ContentType="application/vnd.openxmlformats-officedocument.presentationml.slide+xml"/>
  <Override PartName="/ppt/slides/slide2278.xml" ContentType="application/vnd.openxmlformats-officedocument.presentationml.slide+xml"/>
  <Override PartName="/ppt/slides/slide2279.xml" ContentType="application/vnd.openxmlformats-officedocument.presentationml.slide+xml"/>
  <Override PartName="/ppt/slides/slide2280.xml" ContentType="application/vnd.openxmlformats-officedocument.presentationml.slide+xml"/>
  <Override PartName="/ppt/slides/slide2281.xml" ContentType="application/vnd.openxmlformats-officedocument.presentationml.slide+xml"/>
  <Override PartName="/ppt/slides/slide2282.xml" ContentType="application/vnd.openxmlformats-officedocument.presentationml.slide+xml"/>
  <Override PartName="/ppt/slides/slide2283.xml" ContentType="application/vnd.openxmlformats-officedocument.presentationml.slide+xml"/>
  <Override PartName="/ppt/slides/slide2284.xml" ContentType="application/vnd.openxmlformats-officedocument.presentationml.slide+xml"/>
  <Override PartName="/ppt/slides/slide2285.xml" ContentType="application/vnd.openxmlformats-officedocument.presentationml.slide+xml"/>
  <Override PartName="/ppt/slides/slide2286.xml" ContentType="application/vnd.openxmlformats-officedocument.presentationml.slide+xml"/>
  <Override PartName="/ppt/slides/slide2287.xml" ContentType="application/vnd.openxmlformats-officedocument.presentationml.slide+xml"/>
  <Override PartName="/ppt/slides/slide2288.xml" ContentType="application/vnd.openxmlformats-officedocument.presentationml.slide+xml"/>
  <Override PartName="/ppt/slides/slide2289.xml" ContentType="application/vnd.openxmlformats-officedocument.presentationml.slide+xml"/>
  <Override PartName="/ppt/slides/slide2290.xml" ContentType="application/vnd.openxmlformats-officedocument.presentationml.slide+xml"/>
  <Override PartName="/ppt/slides/slide2291.xml" ContentType="application/vnd.openxmlformats-officedocument.presentationml.slide+xml"/>
  <Override PartName="/ppt/slides/slide2292.xml" ContentType="application/vnd.openxmlformats-officedocument.presentationml.slide+xml"/>
  <Override PartName="/ppt/slides/slide2293.xml" ContentType="application/vnd.openxmlformats-officedocument.presentationml.slide+xml"/>
  <Override PartName="/ppt/slides/slide2294.xml" ContentType="application/vnd.openxmlformats-officedocument.presentationml.slide+xml"/>
  <Override PartName="/ppt/slides/slide2295.xml" ContentType="application/vnd.openxmlformats-officedocument.presentationml.slide+xml"/>
  <Override PartName="/ppt/slides/slide2296.xml" ContentType="application/vnd.openxmlformats-officedocument.presentationml.slide+xml"/>
  <Override PartName="/ppt/slides/slide2297.xml" ContentType="application/vnd.openxmlformats-officedocument.presentationml.slide+xml"/>
  <Override PartName="/ppt/slides/slide2298.xml" ContentType="application/vnd.openxmlformats-officedocument.presentationml.slide+xml"/>
  <Override PartName="/ppt/slides/slide2299.xml" ContentType="application/vnd.openxmlformats-officedocument.presentationml.slide+xml"/>
  <Override PartName="/ppt/slides/slide2300.xml" ContentType="application/vnd.openxmlformats-officedocument.presentationml.slide+xml"/>
  <Override PartName="/ppt/slides/slide2301.xml" ContentType="application/vnd.openxmlformats-officedocument.presentationml.slide+xml"/>
  <Override PartName="/ppt/slides/slide2302.xml" ContentType="application/vnd.openxmlformats-officedocument.presentationml.slide+xml"/>
  <Override PartName="/ppt/slides/slide2303.xml" ContentType="application/vnd.openxmlformats-officedocument.presentationml.slide+xml"/>
  <Override PartName="/ppt/slides/slide2304.xml" ContentType="application/vnd.openxmlformats-officedocument.presentationml.slide+xml"/>
  <Override PartName="/ppt/slides/slide2305.xml" ContentType="application/vnd.openxmlformats-officedocument.presentationml.slide+xml"/>
  <Override PartName="/ppt/slides/slide2306.xml" ContentType="application/vnd.openxmlformats-officedocument.presentationml.slide+xml"/>
  <Override PartName="/ppt/slides/slide2307.xml" ContentType="application/vnd.openxmlformats-officedocument.presentationml.slide+xml"/>
  <Override PartName="/ppt/slides/slide2308.xml" ContentType="application/vnd.openxmlformats-officedocument.presentationml.slide+xml"/>
  <Override PartName="/ppt/slides/slide2309.xml" ContentType="application/vnd.openxmlformats-officedocument.presentationml.slide+xml"/>
  <Override PartName="/ppt/slides/slide2310.xml" ContentType="application/vnd.openxmlformats-officedocument.presentationml.slide+xml"/>
  <Override PartName="/ppt/slides/slide2311.xml" ContentType="application/vnd.openxmlformats-officedocument.presentationml.slide+xml"/>
  <Override PartName="/ppt/slides/slide2312.xml" ContentType="application/vnd.openxmlformats-officedocument.presentationml.slide+xml"/>
  <Override PartName="/ppt/slides/slide2313.xml" ContentType="application/vnd.openxmlformats-officedocument.presentationml.slide+xml"/>
  <Override PartName="/ppt/slides/slide2314.xml" ContentType="application/vnd.openxmlformats-officedocument.presentationml.slide+xml"/>
  <Override PartName="/ppt/slides/slide2315.xml" ContentType="application/vnd.openxmlformats-officedocument.presentationml.slide+xml"/>
  <Override PartName="/ppt/slides/slide2316.xml" ContentType="application/vnd.openxmlformats-officedocument.presentationml.slide+xml"/>
  <Override PartName="/ppt/slides/slide2317.xml" ContentType="application/vnd.openxmlformats-officedocument.presentationml.slide+xml"/>
  <Override PartName="/ppt/slides/slide2318.xml" ContentType="application/vnd.openxmlformats-officedocument.presentationml.slide+xml"/>
  <Override PartName="/ppt/slides/slide2319.xml" ContentType="application/vnd.openxmlformats-officedocument.presentationml.slide+xml"/>
  <Override PartName="/ppt/slides/slide2320.xml" ContentType="application/vnd.openxmlformats-officedocument.presentationml.slide+xml"/>
  <Override PartName="/ppt/slides/slide2321.xml" ContentType="application/vnd.openxmlformats-officedocument.presentationml.slide+xml"/>
  <Override PartName="/ppt/slides/slide2322.xml" ContentType="application/vnd.openxmlformats-officedocument.presentationml.slide+xml"/>
  <Override PartName="/ppt/slides/slide2323.xml" ContentType="application/vnd.openxmlformats-officedocument.presentationml.slide+xml"/>
  <Override PartName="/ppt/slides/slide2324.xml" ContentType="application/vnd.openxmlformats-officedocument.presentationml.slide+xml"/>
  <Override PartName="/ppt/slides/slide2325.xml" ContentType="application/vnd.openxmlformats-officedocument.presentationml.slide+xml"/>
  <Override PartName="/ppt/slides/slide2326.xml" ContentType="application/vnd.openxmlformats-officedocument.presentationml.slide+xml"/>
  <Override PartName="/ppt/slides/slide2327.xml" ContentType="application/vnd.openxmlformats-officedocument.presentationml.slide+xml"/>
  <Override PartName="/ppt/slides/slide2328.xml" ContentType="application/vnd.openxmlformats-officedocument.presentationml.slide+xml"/>
  <Override PartName="/ppt/slides/slide2329.xml" ContentType="application/vnd.openxmlformats-officedocument.presentationml.slide+xml"/>
  <Override PartName="/ppt/slides/slide2330.xml" ContentType="application/vnd.openxmlformats-officedocument.presentationml.slide+xml"/>
  <Override PartName="/ppt/slides/slide2331.xml" ContentType="application/vnd.openxmlformats-officedocument.presentationml.slide+xml"/>
  <Override PartName="/ppt/slides/slide2332.xml" ContentType="application/vnd.openxmlformats-officedocument.presentationml.slide+xml"/>
  <Override PartName="/ppt/slides/slide2333.xml" ContentType="application/vnd.openxmlformats-officedocument.presentationml.slide+xml"/>
  <Override PartName="/ppt/slides/slide2334.xml" ContentType="application/vnd.openxmlformats-officedocument.presentationml.slide+xml"/>
  <Override PartName="/ppt/slides/slide2335.xml" ContentType="application/vnd.openxmlformats-officedocument.presentationml.slide+xml"/>
  <Override PartName="/ppt/slides/slide2336.xml" ContentType="application/vnd.openxmlformats-officedocument.presentationml.slide+xml"/>
  <Override PartName="/ppt/slides/slide2337.xml" ContentType="application/vnd.openxmlformats-officedocument.presentationml.slide+xml"/>
  <Override PartName="/ppt/slides/slide2338.xml" ContentType="application/vnd.openxmlformats-officedocument.presentationml.slide+xml"/>
  <Override PartName="/ppt/slides/slide2339.xml" ContentType="application/vnd.openxmlformats-officedocument.presentationml.slide+xml"/>
  <Override PartName="/ppt/slides/slide2340.xml" ContentType="application/vnd.openxmlformats-officedocument.presentationml.slide+xml"/>
  <Override PartName="/ppt/slides/slide2341.xml" ContentType="application/vnd.openxmlformats-officedocument.presentationml.slide+xml"/>
  <Override PartName="/ppt/slides/slide2342.xml" ContentType="application/vnd.openxmlformats-officedocument.presentationml.slide+xml"/>
  <Override PartName="/ppt/slides/slide2343.xml" ContentType="application/vnd.openxmlformats-officedocument.presentationml.slide+xml"/>
  <Override PartName="/ppt/slides/slide2344.xml" ContentType="application/vnd.openxmlformats-officedocument.presentationml.slide+xml"/>
  <Override PartName="/ppt/slides/slide2345.xml" ContentType="application/vnd.openxmlformats-officedocument.presentationml.slide+xml"/>
  <Override PartName="/ppt/slides/slide2346.xml" ContentType="application/vnd.openxmlformats-officedocument.presentationml.slide+xml"/>
  <Override PartName="/ppt/slides/slide2347.xml" ContentType="application/vnd.openxmlformats-officedocument.presentationml.slide+xml"/>
  <Override PartName="/ppt/slides/slide2348.xml" ContentType="application/vnd.openxmlformats-officedocument.presentationml.slide+xml"/>
  <Override PartName="/ppt/slides/slide2349.xml" ContentType="application/vnd.openxmlformats-officedocument.presentationml.slide+xml"/>
  <Override PartName="/ppt/slides/slide2350.xml" ContentType="application/vnd.openxmlformats-officedocument.presentationml.slide+xml"/>
  <Override PartName="/ppt/slides/slide2351.xml" ContentType="application/vnd.openxmlformats-officedocument.presentationml.slide+xml"/>
  <Override PartName="/ppt/slides/slide2352.xml" ContentType="application/vnd.openxmlformats-officedocument.presentationml.slide+xml"/>
  <Override PartName="/ppt/slides/slide2353.xml" ContentType="application/vnd.openxmlformats-officedocument.presentationml.slide+xml"/>
  <Override PartName="/ppt/slides/slide2354.xml" ContentType="application/vnd.openxmlformats-officedocument.presentationml.slide+xml"/>
  <Override PartName="/ppt/slides/slide2355.xml" ContentType="application/vnd.openxmlformats-officedocument.presentationml.slide+xml"/>
  <Override PartName="/ppt/slides/slide2356.xml" ContentType="application/vnd.openxmlformats-officedocument.presentationml.slide+xml"/>
  <Override PartName="/ppt/slides/slide2357.xml" ContentType="application/vnd.openxmlformats-officedocument.presentationml.slide+xml"/>
  <Override PartName="/ppt/slides/slide2358.xml" ContentType="application/vnd.openxmlformats-officedocument.presentationml.slide+xml"/>
  <Override PartName="/ppt/slides/slide2359.xml" ContentType="application/vnd.openxmlformats-officedocument.presentationml.slide+xml"/>
  <Override PartName="/ppt/slides/slide2360.xml" ContentType="application/vnd.openxmlformats-officedocument.presentationml.slide+xml"/>
  <Override PartName="/ppt/slides/slide2361.xml" ContentType="application/vnd.openxmlformats-officedocument.presentationml.slide+xml"/>
  <Override PartName="/ppt/slides/slide2362.xml" ContentType="application/vnd.openxmlformats-officedocument.presentationml.slide+xml"/>
  <Override PartName="/ppt/slides/slide2363.xml" ContentType="application/vnd.openxmlformats-officedocument.presentationml.slide+xml"/>
  <Override PartName="/ppt/slides/slide2364.xml" ContentType="application/vnd.openxmlformats-officedocument.presentationml.slide+xml"/>
  <Override PartName="/ppt/slides/slide2365.xml" ContentType="application/vnd.openxmlformats-officedocument.presentationml.slide+xml"/>
  <Override PartName="/ppt/slides/slide2366.xml" ContentType="application/vnd.openxmlformats-officedocument.presentationml.slide+xml"/>
  <Override PartName="/ppt/slides/slide2367.xml" ContentType="application/vnd.openxmlformats-officedocument.presentationml.slide+xml"/>
  <Override PartName="/ppt/slides/slide2368.xml" ContentType="application/vnd.openxmlformats-officedocument.presentationml.slide+xml"/>
  <Override PartName="/ppt/slides/slide2369.xml" ContentType="application/vnd.openxmlformats-officedocument.presentationml.slide+xml"/>
  <Override PartName="/ppt/slides/slide2370.xml" ContentType="application/vnd.openxmlformats-officedocument.presentationml.slide+xml"/>
  <Override PartName="/ppt/slides/slide2371.xml" ContentType="application/vnd.openxmlformats-officedocument.presentationml.slide+xml"/>
  <Override PartName="/ppt/slides/slide2372.xml" ContentType="application/vnd.openxmlformats-officedocument.presentationml.slide+xml"/>
  <Override PartName="/ppt/slides/slide2373.xml" ContentType="application/vnd.openxmlformats-officedocument.presentationml.slide+xml"/>
  <Override PartName="/ppt/slides/slide2374.xml" ContentType="application/vnd.openxmlformats-officedocument.presentationml.slide+xml"/>
  <Override PartName="/ppt/slides/slide2375.xml" ContentType="application/vnd.openxmlformats-officedocument.presentationml.slide+xml"/>
  <Override PartName="/ppt/slides/slide2376.xml" ContentType="application/vnd.openxmlformats-officedocument.presentationml.slide+xml"/>
  <Override PartName="/ppt/slides/slide2377.xml" ContentType="application/vnd.openxmlformats-officedocument.presentationml.slide+xml"/>
  <Override PartName="/ppt/slides/slide2378.xml" ContentType="application/vnd.openxmlformats-officedocument.presentationml.slide+xml"/>
  <Override PartName="/ppt/slides/slide2379.xml" ContentType="application/vnd.openxmlformats-officedocument.presentationml.slide+xml"/>
  <Override PartName="/ppt/slides/slide2380.xml" ContentType="application/vnd.openxmlformats-officedocument.presentationml.slide+xml"/>
  <Override PartName="/ppt/slides/slide2381.xml" ContentType="application/vnd.openxmlformats-officedocument.presentationml.slide+xml"/>
  <Override PartName="/ppt/slides/slide2382.xml" ContentType="application/vnd.openxmlformats-officedocument.presentationml.slide+xml"/>
  <Override PartName="/ppt/slides/slide2383.xml" ContentType="application/vnd.openxmlformats-officedocument.presentationml.slide+xml"/>
  <Override PartName="/ppt/slides/slide2384.xml" ContentType="application/vnd.openxmlformats-officedocument.presentationml.slide+xml"/>
  <Override PartName="/ppt/slides/slide2385.xml" ContentType="application/vnd.openxmlformats-officedocument.presentationml.slide+xml"/>
  <Override PartName="/ppt/slides/slide2386.xml" ContentType="application/vnd.openxmlformats-officedocument.presentationml.slide+xml"/>
  <Override PartName="/ppt/slides/slide2387.xml" ContentType="application/vnd.openxmlformats-officedocument.presentationml.slide+xml"/>
  <Override PartName="/ppt/slides/slide2388.xml" ContentType="application/vnd.openxmlformats-officedocument.presentationml.slide+xml"/>
  <Override PartName="/ppt/slides/slide2389.xml" ContentType="application/vnd.openxmlformats-officedocument.presentationml.slide+xml"/>
  <Override PartName="/ppt/slides/slide2390.xml" ContentType="application/vnd.openxmlformats-officedocument.presentationml.slide+xml"/>
  <Override PartName="/ppt/slides/slide2391.xml" ContentType="application/vnd.openxmlformats-officedocument.presentationml.slide+xml"/>
  <Override PartName="/ppt/slides/slide2392.xml" ContentType="application/vnd.openxmlformats-officedocument.presentationml.slide+xml"/>
  <Override PartName="/ppt/slides/slide2393.xml" ContentType="application/vnd.openxmlformats-officedocument.presentationml.slide+xml"/>
  <Override PartName="/ppt/slides/slide2394.xml" ContentType="application/vnd.openxmlformats-officedocument.presentationml.slide+xml"/>
  <Override PartName="/ppt/slides/slide2395.xml" ContentType="application/vnd.openxmlformats-officedocument.presentationml.slide+xml"/>
  <Override PartName="/ppt/slides/slide2396.xml" ContentType="application/vnd.openxmlformats-officedocument.presentationml.slide+xml"/>
  <Override PartName="/ppt/slides/slide2397.xml" ContentType="application/vnd.openxmlformats-officedocument.presentationml.slide+xml"/>
  <Override PartName="/ppt/slides/slide2398.xml" ContentType="application/vnd.openxmlformats-officedocument.presentationml.slide+xml"/>
  <Override PartName="/ppt/slides/slide2399.xml" ContentType="application/vnd.openxmlformats-officedocument.presentationml.slide+xml"/>
  <Override PartName="/ppt/slides/slide2400.xml" ContentType="application/vnd.openxmlformats-officedocument.presentationml.slide+xml"/>
  <Override PartName="/ppt/slides/slide2401.xml" ContentType="application/vnd.openxmlformats-officedocument.presentationml.slide+xml"/>
  <Override PartName="/ppt/slides/slide2402.xml" ContentType="application/vnd.openxmlformats-officedocument.presentationml.slide+xml"/>
  <Override PartName="/ppt/slides/slide2403.xml" ContentType="application/vnd.openxmlformats-officedocument.presentationml.slide+xml"/>
  <Override PartName="/ppt/slides/slide2404.xml" ContentType="application/vnd.openxmlformats-officedocument.presentationml.slide+xml"/>
  <Override PartName="/ppt/slides/slide2405.xml" ContentType="application/vnd.openxmlformats-officedocument.presentationml.slide+xml"/>
  <Override PartName="/ppt/slides/slide2406.xml" ContentType="application/vnd.openxmlformats-officedocument.presentationml.slide+xml"/>
  <Override PartName="/ppt/slides/slide2407.xml" ContentType="application/vnd.openxmlformats-officedocument.presentationml.slide+xml"/>
  <Override PartName="/ppt/slides/slide2408.xml" ContentType="application/vnd.openxmlformats-officedocument.presentationml.slide+xml"/>
  <Override PartName="/ppt/slides/slide2409.xml" ContentType="application/vnd.openxmlformats-officedocument.presentationml.slide+xml"/>
  <Override PartName="/ppt/slides/slide2410.xml" ContentType="application/vnd.openxmlformats-officedocument.presentationml.slide+xml"/>
  <Override PartName="/ppt/slides/slide2411.xml" ContentType="application/vnd.openxmlformats-officedocument.presentationml.slide+xml"/>
  <Override PartName="/ppt/slides/slide2412.xml" ContentType="application/vnd.openxmlformats-officedocument.presentationml.slide+xml"/>
  <Override PartName="/ppt/slides/slide2413.xml" ContentType="application/vnd.openxmlformats-officedocument.presentationml.slide+xml"/>
  <Override PartName="/ppt/slides/slide2414.xml" ContentType="application/vnd.openxmlformats-officedocument.presentationml.slide+xml"/>
  <Override PartName="/ppt/slides/slide2415.xml" ContentType="application/vnd.openxmlformats-officedocument.presentationml.slide+xml"/>
  <Override PartName="/ppt/slides/slide2416.xml" ContentType="application/vnd.openxmlformats-officedocument.presentationml.slide+xml"/>
  <Override PartName="/ppt/slides/slide2417.xml" ContentType="application/vnd.openxmlformats-officedocument.presentationml.slide+xml"/>
  <Override PartName="/ppt/slides/slide2418.xml" ContentType="application/vnd.openxmlformats-officedocument.presentationml.slide+xml"/>
  <Override PartName="/ppt/slides/slide2419.xml" ContentType="application/vnd.openxmlformats-officedocument.presentationml.slide+xml"/>
  <Override PartName="/ppt/slides/slide2420.xml" ContentType="application/vnd.openxmlformats-officedocument.presentationml.slide+xml"/>
  <Override PartName="/ppt/slides/slide2421.xml" ContentType="application/vnd.openxmlformats-officedocument.presentationml.slide+xml"/>
  <Override PartName="/ppt/slides/slide2422.xml" ContentType="application/vnd.openxmlformats-officedocument.presentationml.slide+xml"/>
  <Override PartName="/ppt/slides/slide2423.xml" ContentType="application/vnd.openxmlformats-officedocument.presentationml.slide+xml"/>
  <Override PartName="/ppt/slides/slide2424.xml" ContentType="application/vnd.openxmlformats-officedocument.presentationml.slide+xml"/>
  <Override PartName="/ppt/slides/slide2425.xml" ContentType="application/vnd.openxmlformats-officedocument.presentationml.slide+xml"/>
  <Override PartName="/ppt/slides/slide2426.xml" ContentType="application/vnd.openxmlformats-officedocument.presentationml.slide+xml"/>
  <Override PartName="/ppt/slides/slide2427.xml" ContentType="application/vnd.openxmlformats-officedocument.presentationml.slide+xml"/>
  <Override PartName="/ppt/slides/slide2428.xml" ContentType="application/vnd.openxmlformats-officedocument.presentationml.slide+xml"/>
  <Override PartName="/ppt/slides/slide2429.xml" ContentType="application/vnd.openxmlformats-officedocument.presentationml.slide+xml"/>
  <Override PartName="/ppt/slides/slide2430.xml" ContentType="application/vnd.openxmlformats-officedocument.presentationml.slide+xml"/>
  <Override PartName="/ppt/slides/slide2431.xml" ContentType="application/vnd.openxmlformats-officedocument.presentationml.slide+xml"/>
  <Override PartName="/ppt/slides/slide2432.xml" ContentType="application/vnd.openxmlformats-officedocument.presentationml.slide+xml"/>
  <Override PartName="/ppt/slides/slide2433.xml" ContentType="application/vnd.openxmlformats-officedocument.presentationml.slide+xml"/>
  <Override PartName="/ppt/slides/slide2434.xml" ContentType="application/vnd.openxmlformats-officedocument.presentationml.slide+xml"/>
  <Override PartName="/ppt/slides/slide2435.xml" ContentType="application/vnd.openxmlformats-officedocument.presentationml.slide+xml"/>
  <Override PartName="/ppt/slides/slide2436.xml" ContentType="application/vnd.openxmlformats-officedocument.presentationml.slide+xml"/>
  <Override PartName="/ppt/slides/slide2437.xml" ContentType="application/vnd.openxmlformats-officedocument.presentationml.slide+xml"/>
  <Override PartName="/ppt/slides/slide2438.xml" ContentType="application/vnd.openxmlformats-officedocument.presentationml.slide+xml"/>
  <Override PartName="/ppt/slides/slide2439.xml" ContentType="application/vnd.openxmlformats-officedocument.presentationml.slide+xml"/>
  <Override PartName="/ppt/slides/slide2440.xml" ContentType="application/vnd.openxmlformats-officedocument.presentationml.slide+xml"/>
  <Override PartName="/ppt/slides/slide2441.xml" ContentType="application/vnd.openxmlformats-officedocument.presentationml.slide+xml"/>
  <Override PartName="/ppt/slides/slide2442.xml" ContentType="application/vnd.openxmlformats-officedocument.presentationml.slide+xml"/>
  <Override PartName="/ppt/slides/slide2443.xml" ContentType="application/vnd.openxmlformats-officedocument.presentationml.slide+xml"/>
  <Override PartName="/ppt/slides/slide2444.xml" ContentType="application/vnd.openxmlformats-officedocument.presentationml.slide+xml"/>
  <Override PartName="/ppt/slides/slide2445.xml" ContentType="application/vnd.openxmlformats-officedocument.presentationml.slide+xml"/>
  <Override PartName="/ppt/slides/slide2446.xml" ContentType="application/vnd.openxmlformats-officedocument.presentationml.slide+xml"/>
  <Override PartName="/ppt/slides/slide2447.xml" ContentType="application/vnd.openxmlformats-officedocument.presentationml.slide+xml"/>
  <Override PartName="/ppt/slides/slide2448.xml" ContentType="application/vnd.openxmlformats-officedocument.presentationml.slide+xml"/>
  <Override PartName="/ppt/slides/slide2449.xml" ContentType="application/vnd.openxmlformats-officedocument.presentationml.slide+xml"/>
  <Override PartName="/ppt/slides/slide2450.xml" ContentType="application/vnd.openxmlformats-officedocument.presentationml.slide+xml"/>
  <Override PartName="/ppt/slides/slide2451.xml" ContentType="application/vnd.openxmlformats-officedocument.presentationml.slide+xml"/>
  <Override PartName="/ppt/slides/slide2452.xml" ContentType="application/vnd.openxmlformats-officedocument.presentationml.slide+xml"/>
  <Override PartName="/ppt/slides/slide2453.xml" ContentType="application/vnd.openxmlformats-officedocument.presentationml.slide+xml"/>
  <Override PartName="/ppt/slides/slide2454.xml" ContentType="application/vnd.openxmlformats-officedocument.presentationml.slide+xml"/>
  <Override PartName="/ppt/slides/slide2455.xml" ContentType="application/vnd.openxmlformats-officedocument.presentationml.slide+xml"/>
  <Override PartName="/ppt/slides/slide2456.xml" ContentType="application/vnd.openxmlformats-officedocument.presentationml.slide+xml"/>
  <Override PartName="/ppt/slides/slide2457.xml" ContentType="application/vnd.openxmlformats-officedocument.presentationml.slide+xml"/>
  <Override PartName="/ppt/slides/slide2458.xml" ContentType="application/vnd.openxmlformats-officedocument.presentationml.slide+xml"/>
  <Override PartName="/ppt/slides/slide2459.xml" ContentType="application/vnd.openxmlformats-officedocument.presentationml.slide+xml"/>
  <Override PartName="/ppt/slides/slide2460.xml" ContentType="application/vnd.openxmlformats-officedocument.presentationml.slide+xml"/>
  <Override PartName="/ppt/slides/slide2461.xml" ContentType="application/vnd.openxmlformats-officedocument.presentationml.slide+xml"/>
  <Override PartName="/ppt/slides/slide2462.xml" ContentType="application/vnd.openxmlformats-officedocument.presentationml.slide+xml"/>
  <Override PartName="/ppt/slides/slide2463.xml" ContentType="application/vnd.openxmlformats-officedocument.presentationml.slide+xml"/>
  <Override PartName="/ppt/slides/slide2464.xml" ContentType="application/vnd.openxmlformats-officedocument.presentationml.slide+xml"/>
  <Override PartName="/ppt/slides/slide2465.xml" ContentType="application/vnd.openxmlformats-officedocument.presentationml.slide+xml"/>
  <Override PartName="/ppt/slides/slide2466.xml" ContentType="application/vnd.openxmlformats-officedocument.presentationml.slide+xml"/>
  <Override PartName="/ppt/slides/slide2467.xml" ContentType="application/vnd.openxmlformats-officedocument.presentationml.slide+xml"/>
  <Override PartName="/ppt/slides/slide2468.xml" ContentType="application/vnd.openxmlformats-officedocument.presentationml.slide+xml"/>
  <Override PartName="/ppt/slides/slide2469.xml" ContentType="application/vnd.openxmlformats-officedocument.presentationml.slide+xml"/>
  <Override PartName="/ppt/slides/slide2470.xml" ContentType="application/vnd.openxmlformats-officedocument.presentationml.slide+xml"/>
  <Override PartName="/ppt/slides/slide2471.xml" ContentType="application/vnd.openxmlformats-officedocument.presentationml.slide+xml"/>
  <Override PartName="/ppt/slides/slide2472.xml" ContentType="application/vnd.openxmlformats-officedocument.presentationml.slide+xml"/>
  <Override PartName="/ppt/slides/slide2473.xml" ContentType="application/vnd.openxmlformats-officedocument.presentationml.slide+xml"/>
  <Override PartName="/ppt/slides/slide2474.xml" ContentType="application/vnd.openxmlformats-officedocument.presentationml.slide+xml"/>
  <Override PartName="/ppt/slides/slide2475.xml" ContentType="application/vnd.openxmlformats-officedocument.presentationml.slide+xml"/>
  <Override PartName="/ppt/slides/slide2476.xml" ContentType="application/vnd.openxmlformats-officedocument.presentationml.slide+xml"/>
  <Override PartName="/ppt/slides/slide2477.xml" ContentType="application/vnd.openxmlformats-officedocument.presentationml.slide+xml"/>
  <Override PartName="/ppt/slides/slide2478.xml" ContentType="application/vnd.openxmlformats-officedocument.presentationml.slide+xml"/>
  <Override PartName="/ppt/slides/slide2479.xml" ContentType="application/vnd.openxmlformats-officedocument.presentationml.slide+xml"/>
  <Override PartName="/ppt/slides/slide2480.xml" ContentType="application/vnd.openxmlformats-officedocument.presentationml.slide+xml"/>
  <Override PartName="/ppt/slides/slide2481.xml" ContentType="application/vnd.openxmlformats-officedocument.presentationml.slide+xml"/>
  <Override PartName="/ppt/slides/slide2482.xml" ContentType="application/vnd.openxmlformats-officedocument.presentationml.slide+xml"/>
  <Override PartName="/ppt/slides/slide2483.xml" ContentType="application/vnd.openxmlformats-officedocument.presentationml.slide+xml"/>
  <Override PartName="/ppt/slides/slide2484.xml" ContentType="application/vnd.openxmlformats-officedocument.presentationml.slide+xml"/>
  <Override PartName="/ppt/slides/slide2485.xml" ContentType="application/vnd.openxmlformats-officedocument.presentationml.slide+xml"/>
  <Override PartName="/ppt/slides/slide2486.xml" ContentType="application/vnd.openxmlformats-officedocument.presentationml.slide+xml"/>
  <Override PartName="/ppt/slides/slide2487.xml" ContentType="application/vnd.openxmlformats-officedocument.presentationml.slide+xml"/>
  <Override PartName="/ppt/slides/slide2488.xml" ContentType="application/vnd.openxmlformats-officedocument.presentationml.slide+xml"/>
  <Override PartName="/ppt/slides/slide2489.xml" ContentType="application/vnd.openxmlformats-officedocument.presentationml.slide+xml"/>
  <Override PartName="/ppt/slides/slide2490.xml" ContentType="application/vnd.openxmlformats-officedocument.presentationml.slide+xml"/>
  <Override PartName="/ppt/slides/slide2491.xml" ContentType="application/vnd.openxmlformats-officedocument.presentationml.slide+xml"/>
  <Override PartName="/ppt/slides/slide2492.xml" ContentType="application/vnd.openxmlformats-officedocument.presentationml.slide+xml"/>
  <Override PartName="/ppt/slides/slide2493.xml" ContentType="application/vnd.openxmlformats-officedocument.presentationml.slide+xml"/>
  <Override PartName="/ppt/slides/slide2494.xml" ContentType="application/vnd.openxmlformats-officedocument.presentationml.slide+xml"/>
  <Override PartName="/ppt/slides/slide2495.xml" ContentType="application/vnd.openxmlformats-officedocument.presentationml.slide+xml"/>
  <Override PartName="/ppt/slides/slide2496.xml" ContentType="application/vnd.openxmlformats-officedocument.presentationml.slide+xml"/>
  <Override PartName="/ppt/slides/slide2497.xml" ContentType="application/vnd.openxmlformats-officedocument.presentationml.slide+xml"/>
  <Override PartName="/ppt/slides/slide2498.xml" ContentType="application/vnd.openxmlformats-officedocument.presentationml.slide+xml"/>
  <Override PartName="/ppt/slides/slide2499.xml" ContentType="application/vnd.openxmlformats-officedocument.presentationml.slide+xml"/>
  <Override PartName="/ppt/slides/slide2500.xml" ContentType="application/vnd.openxmlformats-officedocument.presentationml.slide+xml"/>
  <Override PartName="/ppt/slides/slide2501.xml" ContentType="application/vnd.openxmlformats-officedocument.presentationml.slide+xml"/>
  <Override PartName="/ppt/slides/slide2502.xml" ContentType="application/vnd.openxmlformats-officedocument.presentationml.slide+xml"/>
  <Override PartName="/ppt/slides/slide2503.xml" ContentType="application/vnd.openxmlformats-officedocument.presentationml.slide+xml"/>
  <Override PartName="/ppt/slides/slide2504.xml" ContentType="application/vnd.openxmlformats-officedocument.presentationml.slide+xml"/>
  <Override PartName="/ppt/slides/slide2505.xml" ContentType="application/vnd.openxmlformats-officedocument.presentationml.slide+xml"/>
  <Override PartName="/ppt/slides/slide2506.xml" ContentType="application/vnd.openxmlformats-officedocument.presentationml.slide+xml"/>
  <Override PartName="/ppt/slides/slide2507.xml" ContentType="application/vnd.openxmlformats-officedocument.presentationml.slide+xml"/>
  <Override PartName="/ppt/slides/slide2508.xml" ContentType="application/vnd.openxmlformats-officedocument.presentationml.slide+xml"/>
  <Override PartName="/ppt/slides/slide2509.xml" ContentType="application/vnd.openxmlformats-officedocument.presentationml.slide+xml"/>
  <Override PartName="/ppt/slides/slide2510.xml" ContentType="application/vnd.openxmlformats-officedocument.presentationml.slide+xml"/>
  <Override PartName="/ppt/slides/slide2511.xml" ContentType="application/vnd.openxmlformats-officedocument.presentationml.slide+xml"/>
  <Override PartName="/ppt/slides/slide2512.xml" ContentType="application/vnd.openxmlformats-officedocument.presentationml.slide+xml"/>
  <Override PartName="/ppt/slides/slide2513.xml" ContentType="application/vnd.openxmlformats-officedocument.presentationml.slide+xml"/>
  <Override PartName="/ppt/slides/slide2514.xml" ContentType="application/vnd.openxmlformats-officedocument.presentationml.slide+xml"/>
  <Override PartName="/ppt/slides/slide2515.xml" ContentType="application/vnd.openxmlformats-officedocument.presentationml.slide+xml"/>
  <Override PartName="/ppt/slides/slide2516.xml" ContentType="application/vnd.openxmlformats-officedocument.presentationml.slide+xml"/>
  <Override PartName="/ppt/slides/slide2517.xml" ContentType="application/vnd.openxmlformats-officedocument.presentationml.slide+xml"/>
  <Override PartName="/ppt/slides/slide2518.xml" ContentType="application/vnd.openxmlformats-officedocument.presentationml.slide+xml"/>
  <Override PartName="/ppt/slides/slide2519.xml" ContentType="application/vnd.openxmlformats-officedocument.presentationml.slide+xml"/>
  <Override PartName="/ppt/slides/slide2520.xml" ContentType="application/vnd.openxmlformats-officedocument.presentationml.slide+xml"/>
  <Override PartName="/ppt/slides/slide2521.xml" ContentType="application/vnd.openxmlformats-officedocument.presentationml.slide+xml"/>
  <Override PartName="/ppt/slides/slide2522.xml" ContentType="application/vnd.openxmlformats-officedocument.presentationml.slide+xml"/>
  <Override PartName="/ppt/slides/slide2523.xml" ContentType="application/vnd.openxmlformats-officedocument.presentationml.slide+xml"/>
  <Override PartName="/ppt/slides/slide2524.xml" ContentType="application/vnd.openxmlformats-officedocument.presentationml.slide+xml"/>
  <Override PartName="/ppt/slides/slide2525.xml" ContentType="application/vnd.openxmlformats-officedocument.presentationml.slide+xml"/>
  <Override PartName="/ppt/slides/slide2526.xml" ContentType="application/vnd.openxmlformats-officedocument.presentationml.slide+xml"/>
  <Override PartName="/ppt/slides/slide2527.xml" ContentType="application/vnd.openxmlformats-officedocument.presentationml.slide+xml"/>
  <Override PartName="/ppt/slides/slide2528.xml" ContentType="application/vnd.openxmlformats-officedocument.presentationml.slide+xml"/>
  <Override PartName="/ppt/slides/slide2529.xml" ContentType="application/vnd.openxmlformats-officedocument.presentationml.slide+xml"/>
  <Override PartName="/ppt/slides/slide2530.xml" ContentType="application/vnd.openxmlformats-officedocument.presentationml.slide+xml"/>
  <Override PartName="/ppt/slides/slide2531.xml" ContentType="application/vnd.openxmlformats-officedocument.presentationml.slide+xml"/>
  <Override PartName="/ppt/slides/slide2532.xml" ContentType="application/vnd.openxmlformats-officedocument.presentationml.slide+xml"/>
  <Override PartName="/ppt/slides/slide2533.xml" ContentType="application/vnd.openxmlformats-officedocument.presentationml.slide+xml"/>
  <Override PartName="/ppt/slides/slide2534.xml" ContentType="application/vnd.openxmlformats-officedocument.presentationml.slide+xml"/>
  <Override PartName="/ppt/slides/slide2535.xml" ContentType="application/vnd.openxmlformats-officedocument.presentationml.slide+xml"/>
  <Override PartName="/ppt/slides/slide2536.xml" ContentType="application/vnd.openxmlformats-officedocument.presentationml.slide+xml"/>
  <Override PartName="/ppt/slides/slide2537.xml" ContentType="application/vnd.openxmlformats-officedocument.presentationml.slide+xml"/>
  <Override PartName="/ppt/slides/slide2538.xml" ContentType="application/vnd.openxmlformats-officedocument.presentationml.slide+xml"/>
  <Override PartName="/ppt/slides/slide2539.xml" ContentType="application/vnd.openxmlformats-officedocument.presentationml.slide+xml"/>
  <Override PartName="/ppt/slides/slide2540.xml" ContentType="application/vnd.openxmlformats-officedocument.presentationml.slide+xml"/>
  <Override PartName="/ppt/slides/slide2541.xml" ContentType="application/vnd.openxmlformats-officedocument.presentationml.slide+xml"/>
  <Override PartName="/ppt/slides/slide2542.xml" ContentType="application/vnd.openxmlformats-officedocument.presentationml.slide+xml"/>
  <Override PartName="/ppt/slides/slide2543.xml" ContentType="application/vnd.openxmlformats-officedocument.presentationml.slide+xml"/>
  <Override PartName="/ppt/slides/slide2544.xml" ContentType="application/vnd.openxmlformats-officedocument.presentationml.slide+xml"/>
  <Override PartName="/ppt/slides/slide2545.xml" ContentType="application/vnd.openxmlformats-officedocument.presentationml.slide+xml"/>
  <Override PartName="/ppt/slides/slide2546.xml" ContentType="application/vnd.openxmlformats-officedocument.presentationml.slide+xml"/>
  <Override PartName="/ppt/slides/slide2547.xml" ContentType="application/vnd.openxmlformats-officedocument.presentationml.slide+xml"/>
  <Override PartName="/ppt/slides/slide2548.xml" ContentType="application/vnd.openxmlformats-officedocument.presentationml.slide+xml"/>
  <Override PartName="/ppt/slides/slide2549.xml" ContentType="application/vnd.openxmlformats-officedocument.presentationml.slide+xml"/>
  <Override PartName="/ppt/slides/slide2550.xml" ContentType="application/vnd.openxmlformats-officedocument.presentationml.slide+xml"/>
  <Override PartName="/ppt/slides/slide2551.xml" ContentType="application/vnd.openxmlformats-officedocument.presentationml.slide+xml"/>
  <Override PartName="/ppt/slides/slide2552.xml" ContentType="application/vnd.openxmlformats-officedocument.presentationml.slide+xml"/>
  <Override PartName="/ppt/slides/slide2553.xml" ContentType="application/vnd.openxmlformats-officedocument.presentationml.slide+xml"/>
  <Override PartName="/ppt/slides/slide2554.xml" ContentType="application/vnd.openxmlformats-officedocument.presentationml.slide+xml"/>
  <Override PartName="/ppt/slides/slide2555.xml" ContentType="application/vnd.openxmlformats-officedocument.presentationml.slide+xml"/>
  <Override PartName="/ppt/slides/slide2556.xml" ContentType="application/vnd.openxmlformats-officedocument.presentationml.slide+xml"/>
  <Override PartName="/ppt/slides/slide2557.xml" ContentType="application/vnd.openxmlformats-officedocument.presentationml.slide+xml"/>
  <Override PartName="/ppt/slides/slide2558.xml" ContentType="application/vnd.openxmlformats-officedocument.presentationml.slide+xml"/>
  <Override PartName="/ppt/slides/slide2559.xml" ContentType="application/vnd.openxmlformats-officedocument.presentationml.slide+xml"/>
  <Override PartName="/ppt/slides/slide2560.xml" ContentType="application/vnd.openxmlformats-officedocument.presentationml.slide+xml"/>
  <Override PartName="/ppt/slides/slide2561.xml" ContentType="application/vnd.openxmlformats-officedocument.presentationml.slide+xml"/>
  <Override PartName="/ppt/slides/slide2562.xml" ContentType="application/vnd.openxmlformats-officedocument.presentationml.slide+xml"/>
  <Override PartName="/ppt/slides/slide2563.xml" ContentType="application/vnd.openxmlformats-officedocument.presentationml.slide+xml"/>
  <Override PartName="/ppt/slides/slide2564.xml" ContentType="application/vnd.openxmlformats-officedocument.presentationml.slide+xml"/>
  <Override PartName="/ppt/slides/slide2565.xml" ContentType="application/vnd.openxmlformats-officedocument.presentationml.slide+xml"/>
  <Override PartName="/ppt/slides/slide2566.xml" ContentType="application/vnd.openxmlformats-officedocument.presentationml.slide+xml"/>
  <Override PartName="/ppt/slides/slide2567.xml" ContentType="application/vnd.openxmlformats-officedocument.presentationml.slide+xml"/>
  <Override PartName="/ppt/slides/slide2568.xml" ContentType="application/vnd.openxmlformats-officedocument.presentationml.slide+xml"/>
  <Override PartName="/ppt/slides/slide2569.xml" ContentType="application/vnd.openxmlformats-officedocument.presentationml.slide+xml"/>
  <Override PartName="/ppt/slides/slide2570.xml" ContentType="application/vnd.openxmlformats-officedocument.presentationml.slide+xml"/>
  <Override PartName="/ppt/slides/slide2571.xml" ContentType="application/vnd.openxmlformats-officedocument.presentationml.slide+xml"/>
  <Override PartName="/ppt/slides/slide2572.xml" ContentType="application/vnd.openxmlformats-officedocument.presentationml.slide+xml"/>
  <Override PartName="/ppt/slides/slide2573.xml" ContentType="application/vnd.openxmlformats-officedocument.presentationml.slide+xml"/>
  <Override PartName="/ppt/slides/slide2574.xml" ContentType="application/vnd.openxmlformats-officedocument.presentationml.slide+xml"/>
  <Override PartName="/ppt/slides/slide2575.xml" ContentType="application/vnd.openxmlformats-officedocument.presentationml.slide+xml"/>
  <Override PartName="/ppt/slides/slide2576.xml" ContentType="application/vnd.openxmlformats-officedocument.presentationml.slide+xml"/>
  <Override PartName="/ppt/slides/slide2577.xml" ContentType="application/vnd.openxmlformats-officedocument.presentationml.slide+xml"/>
  <Override PartName="/ppt/slides/slide2578.xml" ContentType="application/vnd.openxmlformats-officedocument.presentationml.slide+xml"/>
  <Override PartName="/ppt/slides/slide2579.xml" ContentType="application/vnd.openxmlformats-officedocument.presentationml.slide+xml"/>
  <Override PartName="/ppt/slides/slide2580.xml" ContentType="application/vnd.openxmlformats-officedocument.presentationml.slide+xml"/>
  <Override PartName="/ppt/slides/slide2581.xml" ContentType="application/vnd.openxmlformats-officedocument.presentationml.slide+xml"/>
  <Override PartName="/ppt/slides/slide2582.xml" ContentType="application/vnd.openxmlformats-officedocument.presentationml.slide+xml"/>
  <Override PartName="/ppt/slides/slide2583.xml" ContentType="application/vnd.openxmlformats-officedocument.presentationml.slide+xml"/>
  <Override PartName="/ppt/slides/slide2584.xml" ContentType="application/vnd.openxmlformats-officedocument.presentationml.slide+xml"/>
  <Override PartName="/ppt/slides/slide2585.xml" ContentType="application/vnd.openxmlformats-officedocument.presentationml.slide+xml"/>
  <Override PartName="/ppt/slides/slide2586.xml" ContentType="application/vnd.openxmlformats-officedocument.presentationml.slide+xml"/>
  <Override PartName="/ppt/slides/slide2587.xml" ContentType="application/vnd.openxmlformats-officedocument.presentationml.slide+xml"/>
  <Override PartName="/ppt/slides/slide2588.xml" ContentType="application/vnd.openxmlformats-officedocument.presentationml.slide+xml"/>
  <Override PartName="/ppt/slides/slide2589.xml" ContentType="application/vnd.openxmlformats-officedocument.presentationml.slide+xml"/>
  <Override PartName="/ppt/slides/slide2590.xml" ContentType="application/vnd.openxmlformats-officedocument.presentationml.slide+xml"/>
  <Override PartName="/ppt/slides/slide2591.xml" ContentType="application/vnd.openxmlformats-officedocument.presentationml.slide+xml"/>
  <Override PartName="/ppt/slides/slide2592.xml" ContentType="application/vnd.openxmlformats-officedocument.presentationml.slide+xml"/>
  <Override PartName="/ppt/slides/slide2593.xml" ContentType="application/vnd.openxmlformats-officedocument.presentationml.slide+xml"/>
  <Override PartName="/ppt/slides/slide2594.xml" ContentType="application/vnd.openxmlformats-officedocument.presentationml.slide+xml"/>
  <Override PartName="/ppt/slides/slide2595.xml" ContentType="application/vnd.openxmlformats-officedocument.presentationml.slide+xml"/>
  <Override PartName="/ppt/slides/slide2596.xml" ContentType="application/vnd.openxmlformats-officedocument.presentationml.slide+xml"/>
  <Override PartName="/ppt/slides/slide2597.xml" ContentType="application/vnd.openxmlformats-officedocument.presentationml.slide+xml"/>
  <Override PartName="/ppt/slides/slide2598.xml" ContentType="application/vnd.openxmlformats-officedocument.presentationml.slide+xml"/>
  <Override PartName="/ppt/slides/slide2599.xml" ContentType="application/vnd.openxmlformats-officedocument.presentationml.slide+xml"/>
  <Override PartName="/ppt/slides/slide2600.xml" ContentType="application/vnd.openxmlformats-officedocument.presentationml.slide+xml"/>
  <Override PartName="/ppt/slides/slide2601.xml" ContentType="application/vnd.openxmlformats-officedocument.presentationml.slide+xml"/>
  <Override PartName="/ppt/slides/slide2602.xml" ContentType="application/vnd.openxmlformats-officedocument.presentationml.slide+xml"/>
  <Override PartName="/ppt/slides/slide2603.xml" ContentType="application/vnd.openxmlformats-officedocument.presentationml.slide+xml"/>
  <Override PartName="/ppt/slides/slide2604.xml" ContentType="application/vnd.openxmlformats-officedocument.presentationml.slide+xml"/>
  <Override PartName="/ppt/slides/slide2605.xml" ContentType="application/vnd.openxmlformats-officedocument.presentationml.slide+xml"/>
  <Override PartName="/ppt/slides/slide2606.xml" ContentType="application/vnd.openxmlformats-officedocument.presentationml.slide+xml"/>
  <Override PartName="/ppt/slides/slide2607.xml" ContentType="application/vnd.openxmlformats-officedocument.presentationml.slide+xml"/>
  <Override PartName="/ppt/slides/slide2608.xml" ContentType="application/vnd.openxmlformats-officedocument.presentationml.slide+xml"/>
  <Override PartName="/ppt/slides/slide2609.xml" ContentType="application/vnd.openxmlformats-officedocument.presentationml.slide+xml"/>
  <Override PartName="/ppt/slides/slide2610.xml" ContentType="application/vnd.openxmlformats-officedocument.presentationml.slide+xml"/>
  <Override PartName="/ppt/slides/slide2611.xml" ContentType="application/vnd.openxmlformats-officedocument.presentationml.slide+xml"/>
  <Override PartName="/ppt/slides/slide2612.xml" ContentType="application/vnd.openxmlformats-officedocument.presentationml.slide+xml"/>
  <Override PartName="/ppt/slides/slide2613.xml" ContentType="application/vnd.openxmlformats-officedocument.presentationml.slide+xml"/>
  <Override PartName="/ppt/slides/slide2614.xml" ContentType="application/vnd.openxmlformats-officedocument.presentationml.slide+xml"/>
  <Override PartName="/ppt/slides/slide2615.xml" ContentType="application/vnd.openxmlformats-officedocument.presentationml.slide+xml"/>
  <Override PartName="/ppt/slides/slide2616.xml" ContentType="application/vnd.openxmlformats-officedocument.presentationml.slide+xml"/>
  <Override PartName="/ppt/slides/slide2617.xml" ContentType="application/vnd.openxmlformats-officedocument.presentationml.slide+xml"/>
  <Override PartName="/ppt/slides/slide2618.xml" ContentType="application/vnd.openxmlformats-officedocument.presentationml.slide+xml"/>
  <Override PartName="/ppt/slides/slide2619.xml" ContentType="application/vnd.openxmlformats-officedocument.presentationml.slide+xml"/>
  <Override PartName="/ppt/slides/slide2620.xml" ContentType="application/vnd.openxmlformats-officedocument.presentationml.slide+xml"/>
  <Override PartName="/ppt/slides/slide2621.xml" ContentType="application/vnd.openxmlformats-officedocument.presentationml.slide+xml"/>
  <Override PartName="/ppt/slides/slide2622.xml" ContentType="application/vnd.openxmlformats-officedocument.presentationml.slide+xml"/>
  <Override PartName="/ppt/slides/slide2623.xml" ContentType="application/vnd.openxmlformats-officedocument.presentationml.slide+xml"/>
  <Override PartName="/ppt/slides/slide2624.xml" ContentType="application/vnd.openxmlformats-officedocument.presentationml.slide+xml"/>
  <Override PartName="/ppt/slides/slide2625.xml" ContentType="application/vnd.openxmlformats-officedocument.presentationml.slide+xml"/>
  <Override PartName="/ppt/slides/slide2626.xml" ContentType="application/vnd.openxmlformats-officedocument.presentationml.slide+xml"/>
  <Override PartName="/ppt/slides/slide2627.xml" ContentType="application/vnd.openxmlformats-officedocument.presentationml.slide+xml"/>
  <Override PartName="/ppt/slides/slide2628.xml" ContentType="application/vnd.openxmlformats-officedocument.presentationml.slide+xml"/>
  <Override PartName="/ppt/slides/slide2629.xml" ContentType="application/vnd.openxmlformats-officedocument.presentationml.slide+xml"/>
  <Override PartName="/ppt/slides/slide2630.xml" ContentType="application/vnd.openxmlformats-officedocument.presentationml.slide+xml"/>
  <Override PartName="/ppt/slides/slide2631.xml" ContentType="application/vnd.openxmlformats-officedocument.presentationml.slide+xml"/>
  <Override PartName="/ppt/slides/slide2632.xml" ContentType="application/vnd.openxmlformats-officedocument.presentationml.slide+xml"/>
  <Override PartName="/ppt/slides/slide2633.xml" ContentType="application/vnd.openxmlformats-officedocument.presentationml.slide+xml"/>
  <Override PartName="/ppt/slides/slide2634.xml" ContentType="application/vnd.openxmlformats-officedocument.presentationml.slide+xml"/>
  <Override PartName="/ppt/slides/slide2635.xml" ContentType="application/vnd.openxmlformats-officedocument.presentationml.slide+xml"/>
  <Override PartName="/ppt/slides/slide2636.xml" ContentType="application/vnd.openxmlformats-officedocument.presentationml.slide+xml"/>
  <Override PartName="/ppt/slides/slide2637.xml" ContentType="application/vnd.openxmlformats-officedocument.presentationml.slide+xml"/>
  <Override PartName="/ppt/slides/slide2638.xml" ContentType="application/vnd.openxmlformats-officedocument.presentationml.slide+xml"/>
  <Override PartName="/ppt/slides/slide2639.xml" ContentType="application/vnd.openxmlformats-officedocument.presentationml.slide+xml"/>
  <Override PartName="/ppt/slides/slide2640.xml" ContentType="application/vnd.openxmlformats-officedocument.presentationml.slide+xml"/>
  <Override PartName="/ppt/slides/slide2641.xml" ContentType="application/vnd.openxmlformats-officedocument.presentationml.slide+xml"/>
  <Override PartName="/ppt/slides/slide2642.xml" ContentType="application/vnd.openxmlformats-officedocument.presentationml.slide+xml"/>
  <Override PartName="/ppt/slides/slide2643.xml" ContentType="application/vnd.openxmlformats-officedocument.presentationml.slide+xml"/>
  <Override PartName="/ppt/slides/slide2644.xml" ContentType="application/vnd.openxmlformats-officedocument.presentationml.slide+xml"/>
  <Override PartName="/ppt/slides/slide2645.xml" ContentType="application/vnd.openxmlformats-officedocument.presentationml.slide+xml"/>
  <Override PartName="/ppt/slides/slide2646.xml" ContentType="application/vnd.openxmlformats-officedocument.presentationml.slide+xml"/>
  <Override PartName="/ppt/slides/slide2647.xml" ContentType="application/vnd.openxmlformats-officedocument.presentationml.slide+xml"/>
  <Override PartName="/ppt/slides/slide2648.xml" ContentType="application/vnd.openxmlformats-officedocument.presentationml.slide+xml"/>
  <Override PartName="/ppt/slides/slide2649.xml" ContentType="application/vnd.openxmlformats-officedocument.presentationml.slide+xml"/>
  <Override PartName="/ppt/slides/slide2650.xml" ContentType="application/vnd.openxmlformats-officedocument.presentationml.slide+xml"/>
  <Override PartName="/ppt/slides/slide2651.xml" ContentType="application/vnd.openxmlformats-officedocument.presentationml.slide+xml"/>
  <Override PartName="/ppt/slides/slide2652.xml" ContentType="application/vnd.openxmlformats-officedocument.presentationml.slide+xml"/>
  <Override PartName="/ppt/slides/slide2653.xml" ContentType="application/vnd.openxmlformats-officedocument.presentationml.slide+xml"/>
  <Override PartName="/ppt/slides/slide2654.xml" ContentType="application/vnd.openxmlformats-officedocument.presentationml.slide+xml"/>
  <Override PartName="/ppt/slides/slide2655.xml" ContentType="application/vnd.openxmlformats-officedocument.presentationml.slide+xml"/>
  <Override PartName="/ppt/slides/slide2656.xml" ContentType="application/vnd.openxmlformats-officedocument.presentationml.slide+xml"/>
  <Override PartName="/ppt/slides/slide2657.xml" ContentType="application/vnd.openxmlformats-officedocument.presentationml.slide+xml"/>
  <Override PartName="/ppt/slides/slide2658.xml" ContentType="application/vnd.openxmlformats-officedocument.presentationml.slide+xml"/>
  <Override PartName="/ppt/slides/slide2659.xml" ContentType="application/vnd.openxmlformats-officedocument.presentationml.slide+xml"/>
  <Override PartName="/ppt/slides/slide2660.xml" ContentType="application/vnd.openxmlformats-officedocument.presentationml.slide+xml"/>
  <Override PartName="/ppt/slides/slide2661.xml" ContentType="application/vnd.openxmlformats-officedocument.presentationml.slide+xml"/>
  <Override PartName="/ppt/slides/slide2662.xml" ContentType="application/vnd.openxmlformats-officedocument.presentationml.slide+xml"/>
  <Override PartName="/ppt/slides/slide2663.xml" ContentType="application/vnd.openxmlformats-officedocument.presentationml.slide+xml"/>
  <Override PartName="/ppt/slides/slide2664.xml" ContentType="application/vnd.openxmlformats-officedocument.presentationml.slide+xml"/>
  <Override PartName="/ppt/slides/slide2665.xml" ContentType="application/vnd.openxmlformats-officedocument.presentationml.slide+xml"/>
  <Override PartName="/ppt/slides/slide2666.xml" ContentType="application/vnd.openxmlformats-officedocument.presentationml.slide+xml"/>
  <Override PartName="/ppt/slides/slide2667.xml" ContentType="application/vnd.openxmlformats-officedocument.presentationml.slide+xml"/>
  <Override PartName="/ppt/slides/slide2668.xml" ContentType="application/vnd.openxmlformats-officedocument.presentationml.slide+xml"/>
  <Override PartName="/ppt/slides/slide2669.xml" ContentType="application/vnd.openxmlformats-officedocument.presentationml.slide+xml"/>
  <Override PartName="/ppt/slides/slide2670.xml" ContentType="application/vnd.openxmlformats-officedocument.presentationml.slide+xml"/>
  <Override PartName="/ppt/slides/slide2671.xml" ContentType="application/vnd.openxmlformats-officedocument.presentationml.slide+xml"/>
  <Override PartName="/ppt/slides/slide2672.xml" ContentType="application/vnd.openxmlformats-officedocument.presentationml.slide+xml"/>
  <Override PartName="/ppt/slides/slide2673.xml" ContentType="application/vnd.openxmlformats-officedocument.presentationml.slide+xml"/>
  <Override PartName="/ppt/slides/slide2674.xml" ContentType="application/vnd.openxmlformats-officedocument.presentationml.slide+xml"/>
  <Override PartName="/ppt/slides/slide2675.xml" ContentType="application/vnd.openxmlformats-officedocument.presentationml.slide+xml"/>
  <Override PartName="/ppt/slides/slide2676.xml" ContentType="application/vnd.openxmlformats-officedocument.presentationml.slide+xml"/>
  <Override PartName="/ppt/slides/slide2677.xml" ContentType="application/vnd.openxmlformats-officedocument.presentationml.slide+xml"/>
  <Override PartName="/ppt/slides/slide2678.xml" ContentType="application/vnd.openxmlformats-officedocument.presentationml.slide+xml"/>
  <Override PartName="/ppt/slides/slide2679.xml" ContentType="application/vnd.openxmlformats-officedocument.presentationml.slide+xml"/>
  <Override PartName="/ppt/slides/slide2680.xml" ContentType="application/vnd.openxmlformats-officedocument.presentationml.slide+xml"/>
  <Override PartName="/ppt/slides/slide2681.xml" ContentType="application/vnd.openxmlformats-officedocument.presentationml.slide+xml"/>
  <Override PartName="/ppt/slides/slide2682.xml" ContentType="application/vnd.openxmlformats-officedocument.presentationml.slide+xml"/>
  <Override PartName="/ppt/slides/slide2683.xml" ContentType="application/vnd.openxmlformats-officedocument.presentationml.slide+xml"/>
  <Override PartName="/ppt/slides/slide2684.xml" ContentType="application/vnd.openxmlformats-officedocument.presentationml.slide+xml"/>
  <Override PartName="/ppt/slides/slide2685.xml" ContentType="application/vnd.openxmlformats-officedocument.presentationml.slide+xml"/>
  <Override PartName="/ppt/slides/slide2686.xml" ContentType="application/vnd.openxmlformats-officedocument.presentationml.slide+xml"/>
  <Override PartName="/ppt/slides/slide2687.xml" ContentType="application/vnd.openxmlformats-officedocument.presentationml.slide+xml"/>
  <Override PartName="/ppt/slides/slide2688.xml" ContentType="application/vnd.openxmlformats-officedocument.presentationml.slide+xml"/>
  <Override PartName="/ppt/slides/slide2689.xml" ContentType="application/vnd.openxmlformats-officedocument.presentationml.slide+xml"/>
  <Override PartName="/ppt/slides/slide2690.xml" ContentType="application/vnd.openxmlformats-officedocument.presentationml.slide+xml"/>
  <Override PartName="/ppt/slides/slide2691.xml" ContentType="application/vnd.openxmlformats-officedocument.presentationml.slide+xml"/>
  <Override PartName="/ppt/slides/slide2692.xml" ContentType="application/vnd.openxmlformats-officedocument.presentationml.slide+xml"/>
  <Override PartName="/ppt/slides/slide2693.xml" ContentType="application/vnd.openxmlformats-officedocument.presentationml.slide+xml"/>
  <Override PartName="/ppt/slides/slide2694.xml" ContentType="application/vnd.openxmlformats-officedocument.presentationml.slide+xml"/>
  <Override PartName="/ppt/slides/slide2695.xml" ContentType="application/vnd.openxmlformats-officedocument.presentationml.slide+xml"/>
  <Override PartName="/ppt/slides/slide2696.xml" ContentType="application/vnd.openxmlformats-officedocument.presentationml.slide+xml"/>
  <Override PartName="/ppt/slides/slide2697.xml" ContentType="application/vnd.openxmlformats-officedocument.presentationml.slide+xml"/>
  <Override PartName="/ppt/slides/slide2698.xml" ContentType="application/vnd.openxmlformats-officedocument.presentationml.slide+xml"/>
  <Override PartName="/ppt/slides/slide2699.xml" ContentType="application/vnd.openxmlformats-officedocument.presentationml.slide+xml"/>
  <Override PartName="/ppt/slides/slide2700.xml" ContentType="application/vnd.openxmlformats-officedocument.presentationml.slide+xml"/>
  <Override PartName="/ppt/slides/slide2701.xml" ContentType="application/vnd.openxmlformats-officedocument.presentationml.slide+xml"/>
  <Override PartName="/ppt/slides/slide2702.xml" ContentType="application/vnd.openxmlformats-officedocument.presentationml.slide+xml"/>
  <Override PartName="/ppt/slides/slide2703.xml" ContentType="application/vnd.openxmlformats-officedocument.presentationml.slide+xml"/>
  <Override PartName="/ppt/slides/slide2704.xml" ContentType="application/vnd.openxmlformats-officedocument.presentationml.slide+xml"/>
  <Override PartName="/ppt/slides/slide2705.xml" ContentType="application/vnd.openxmlformats-officedocument.presentationml.slide+xml"/>
  <Override PartName="/ppt/slides/slide2706.xml" ContentType="application/vnd.openxmlformats-officedocument.presentationml.slide+xml"/>
  <Override PartName="/ppt/slides/slide2707.xml" ContentType="application/vnd.openxmlformats-officedocument.presentationml.slide+xml"/>
  <Override PartName="/ppt/slides/slide2708.xml" ContentType="application/vnd.openxmlformats-officedocument.presentationml.slide+xml"/>
  <Override PartName="/ppt/slides/slide2709.xml" ContentType="application/vnd.openxmlformats-officedocument.presentationml.slide+xml"/>
  <Override PartName="/ppt/slides/slide2710.xml" ContentType="application/vnd.openxmlformats-officedocument.presentationml.slide+xml"/>
  <Override PartName="/ppt/slides/slide2711.xml" ContentType="application/vnd.openxmlformats-officedocument.presentationml.slide+xml"/>
  <Override PartName="/ppt/slides/slide2712.xml" ContentType="application/vnd.openxmlformats-officedocument.presentationml.slide+xml"/>
  <Override PartName="/ppt/slides/slide2713.xml" ContentType="application/vnd.openxmlformats-officedocument.presentationml.slide+xml"/>
  <Override PartName="/ppt/slides/slide2714.xml" ContentType="application/vnd.openxmlformats-officedocument.presentationml.slide+xml"/>
  <Override PartName="/ppt/slides/slide2715.xml" ContentType="application/vnd.openxmlformats-officedocument.presentationml.slide+xml"/>
  <Override PartName="/ppt/slides/slide2716.xml" ContentType="application/vnd.openxmlformats-officedocument.presentationml.slide+xml"/>
  <Override PartName="/ppt/slides/slide2717.xml" ContentType="application/vnd.openxmlformats-officedocument.presentationml.slide+xml"/>
  <Override PartName="/ppt/slides/slide2718.xml" ContentType="application/vnd.openxmlformats-officedocument.presentationml.slide+xml"/>
  <Override PartName="/ppt/slides/slide2719.xml" ContentType="application/vnd.openxmlformats-officedocument.presentationml.slide+xml"/>
  <Override PartName="/ppt/slides/slide2720.xml" ContentType="application/vnd.openxmlformats-officedocument.presentationml.slide+xml"/>
  <Override PartName="/ppt/slides/slide2721.xml" ContentType="application/vnd.openxmlformats-officedocument.presentationml.slide+xml"/>
  <Override PartName="/ppt/slides/slide2722.xml" ContentType="application/vnd.openxmlformats-officedocument.presentationml.slide+xml"/>
  <Override PartName="/ppt/slides/slide2723.xml" ContentType="application/vnd.openxmlformats-officedocument.presentationml.slide+xml"/>
  <Override PartName="/ppt/slides/slide2724.xml" ContentType="application/vnd.openxmlformats-officedocument.presentationml.slide+xml"/>
  <Override PartName="/ppt/slides/slide2725.xml" ContentType="application/vnd.openxmlformats-officedocument.presentationml.slide+xml"/>
  <Override PartName="/ppt/slides/slide2726.xml" ContentType="application/vnd.openxmlformats-officedocument.presentationml.slide+xml"/>
  <Override PartName="/ppt/slides/slide2727.xml" ContentType="application/vnd.openxmlformats-officedocument.presentationml.slide+xml"/>
  <Override PartName="/ppt/slides/slide2728.xml" ContentType="application/vnd.openxmlformats-officedocument.presentationml.slide+xml"/>
  <Override PartName="/ppt/slides/slide2729.xml" ContentType="application/vnd.openxmlformats-officedocument.presentationml.slide+xml"/>
  <Override PartName="/ppt/slides/slide2730.xml" ContentType="application/vnd.openxmlformats-officedocument.presentationml.slide+xml"/>
  <Override PartName="/ppt/slides/slide2731.xml" ContentType="application/vnd.openxmlformats-officedocument.presentationml.slide+xml"/>
  <Override PartName="/ppt/slides/slide2732.xml" ContentType="application/vnd.openxmlformats-officedocument.presentationml.slide+xml"/>
  <Override PartName="/ppt/slides/slide2733.xml" ContentType="application/vnd.openxmlformats-officedocument.presentationml.slide+xml"/>
  <Override PartName="/ppt/slides/slide2734.xml" ContentType="application/vnd.openxmlformats-officedocument.presentationml.slide+xml"/>
  <Override PartName="/ppt/slides/slide2735.xml" ContentType="application/vnd.openxmlformats-officedocument.presentationml.slide+xml"/>
  <Override PartName="/ppt/slides/slide2736.xml" ContentType="application/vnd.openxmlformats-officedocument.presentationml.slide+xml"/>
  <Override PartName="/ppt/slides/slide2737.xml" ContentType="application/vnd.openxmlformats-officedocument.presentationml.slide+xml"/>
  <Override PartName="/ppt/slides/slide2738.xml" ContentType="application/vnd.openxmlformats-officedocument.presentationml.slide+xml"/>
  <Override PartName="/ppt/slides/slide2739.xml" ContentType="application/vnd.openxmlformats-officedocument.presentationml.slide+xml"/>
  <Override PartName="/ppt/slides/slide2740.xml" ContentType="application/vnd.openxmlformats-officedocument.presentationml.slide+xml"/>
  <Override PartName="/ppt/slides/slide2741.xml" ContentType="application/vnd.openxmlformats-officedocument.presentationml.slide+xml"/>
  <Override PartName="/ppt/slides/slide2742.xml" ContentType="application/vnd.openxmlformats-officedocument.presentationml.slide+xml"/>
  <Override PartName="/ppt/slides/slide2743.xml" ContentType="application/vnd.openxmlformats-officedocument.presentationml.slide+xml"/>
  <Override PartName="/ppt/slides/slide2744.xml" ContentType="application/vnd.openxmlformats-officedocument.presentationml.slide+xml"/>
  <Override PartName="/ppt/slides/slide2745.xml" ContentType="application/vnd.openxmlformats-officedocument.presentationml.slide+xml"/>
  <Override PartName="/ppt/slides/slide2746.xml" ContentType="application/vnd.openxmlformats-officedocument.presentationml.slide+xml"/>
  <Override PartName="/ppt/slides/slide2747.xml" ContentType="application/vnd.openxmlformats-officedocument.presentationml.slide+xml"/>
  <Override PartName="/ppt/slides/slide2748.xml" ContentType="application/vnd.openxmlformats-officedocument.presentationml.slide+xml"/>
  <Override PartName="/ppt/slides/slide2749.xml" ContentType="application/vnd.openxmlformats-officedocument.presentationml.slide+xml"/>
  <Override PartName="/ppt/slides/slide2750.xml" ContentType="application/vnd.openxmlformats-officedocument.presentationml.slide+xml"/>
  <Override PartName="/ppt/slides/slide2751.xml" ContentType="application/vnd.openxmlformats-officedocument.presentationml.slide+xml"/>
  <Override PartName="/ppt/slides/slide2752.xml" ContentType="application/vnd.openxmlformats-officedocument.presentationml.slide+xml"/>
  <Override PartName="/ppt/slides/slide2753.xml" ContentType="application/vnd.openxmlformats-officedocument.presentationml.slide+xml"/>
  <Override PartName="/ppt/slides/slide2754.xml" ContentType="application/vnd.openxmlformats-officedocument.presentationml.slide+xml"/>
  <Override PartName="/ppt/slides/slide2755.xml" ContentType="application/vnd.openxmlformats-officedocument.presentationml.slide+xml"/>
  <Override PartName="/ppt/slides/slide2756.xml" ContentType="application/vnd.openxmlformats-officedocument.presentationml.slide+xml"/>
  <Override PartName="/ppt/slides/slide2757.xml" ContentType="application/vnd.openxmlformats-officedocument.presentationml.slide+xml"/>
  <Override PartName="/ppt/slides/slide2758.xml" ContentType="application/vnd.openxmlformats-officedocument.presentationml.slide+xml"/>
  <Override PartName="/ppt/slides/slide2759.xml" ContentType="application/vnd.openxmlformats-officedocument.presentationml.slide+xml"/>
  <Override PartName="/ppt/slides/slide2760.xml" ContentType="application/vnd.openxmlformats-officedocument.presentationml.slide+xml"/>
  <Override PartName="/ppt/slides/slide2761.xml" ContentType="application/vnd.openxmlformats-officedocument.presentationml.slide+xml"/>
  <Override PartName="/ppt/slides/slide2762.xml" ContentType="application/vnd.openxmlformats-officedocument.presentationml.slide+xml"/>
  <Override PartName="/ppt/slides/slide2763.xml" ContentType="application/vnd.openxmlformats-officedocument.presentationml.slide+xml"/>
  <Override PartName="/ppt/slides/slide2764.xml" ContentType="application/vnd.openxmlformats-officedocument.presentationml.slide+xml"/>
  <Override PartName="/ppt/slides/slide2765.xml" ContentType="application/vnd.openxmlformats-officedocument.presentationml.slide+xml"/>
  <Override PartName="/ppt/slides/slide2766.xml" ContentType="application/vnd.openxmlformats-officedocument.presentationml.slide+xml"/>
  <Override PartName="/ppt/slides/slide2767.xml" ContentType="application/vnd.openxmlformats-officedocument.presentationml.slide+xml"/>
  <Override PartName="/ppt/slides/slide2768.xml" ContentType="application/vnd.openxmlformats-officedocument.presentationml.slide+xml"/>
  <Override PartName="/ppt/slides/slide2769.xml" ContentType="application/vnd.openxmlformats-officedocument.presentationml.slide+xml"/>
  <Override PartName="/ppt/slides/slide2770.xml" ContentType="application/vnd.openxmlformats-officedocument.presentationml.slide+xml"/>
  <Override PartName="/ppt/slides/slide2771.xml" ContentType="application/vnd.openxmlformats-officedocument.presentationml.slide+xml"/>
  <Override PartName="/ppt/slides/slide2772.xml" ContentType="application/vnd.openxmlformats-officedocument.presentationml.slide+xml"/>
  <Override PartName="/ppt/slides/slide2773.xml" ContentType="application/vnd.openxmlformats-officedocument.presentationml.slide+xml"/>
  <Override PartName="/ppt/slides/slide2774.xml" ContentType="application/vnd.openxmlformats-officedocument.presentationml.slide+xml"/>
  <Override PartName="/ppt/slides/slide2775.xml" ContentType="application/vnd.openxmlformats-officedocument.presentationml.slide+xml"/>
  <Override PartName="/ppt/slides/slide2776.xml" ContentType="application/vnd.openxmlformats-officedocument.presentationml.slide+xml"/>
  <Override PartName="/ppt/slides/slide2777.xml" ContentType="application/vnd.openxmlformats-officedocument.presentationml.slide+xml"/>
  <Override PartName="/ppt/slides/slide2778.xml" ContentType="application/vnd.openxmlformats-officedocument.presentationml.slide+xml"/>
  <Override PartName="/ppt/slides/slide2779.xml" ContentType="application/vnd.openxmlformats-officedocument.presentationml.slide+xml"/>
  <Override PartName="/ppt/slides/slide2780.xml" ContentType="application/vnd.openxmlformats-officedocument.presentationml.slide+xml"/>
  <Override PartName="/ppt/slides/slide2781.xml" ContentType="application/vnd.openxmlformats-officedocument.presentationml.slide+xml"/>
  <Override PartName="/ppt/slides/slide2782.xml" ContentType="application/vnd.openxmlformats-officedocument.presentationml.slide+xml"/>
  <Override PartName="/ppt/slides/slide2783.xml" ContentType="application/vnd.openxmlformats-officedocument.presentationml.slide+xml"/>
  <Override PartName="/ppt/slides/slide2784.xml" ContentType="application/vnd.openxmlformats-officedocument.presentationml.slide+xml"/>
  <Override PartName="/ppt/slides/slide2785.xml" ContentType="application/vnd.openxmlformats-officedocument.presentationml.slide+xml"/>
  <Override PartName="/ppt/slides/slide2786.xml" ContentType="application/vnd.openxmlformats-officedocument.presentationml.slide+xml"/>
  <Override PartName="/ppt/slides/slide2787.xml" ContentType="application/vnd.openxmlformats-officedocument.presentationml.slide+xml"/>
  <Override PartName="/ppt/slides/slide2788.xml" ContentType="application/vnd.openxmlformats-officedocument.presentationml.slide+xml"/>
  <Override PartName="/ppt/slides/slide2789.xml" ContentType="application/vnd.openxmlformats-officedocument.presentationml.slide+xml"/>
  <Override PartName="/ppt/slides/slide2790.xml" ContentType="application/vnd.openxmlformats-officedocument.presentationml.slide+xml"/>
  <Override PartName="/ppt/slides/slide2791.xml" ContentType="application/vnd.openxmlformats-officedocument.presentationml.slide+xml"/>
  <Override PartName="/ppt/slides/slide2792.xml" ContentType="application/vnd.openxmlformats-officedocument.presentationml.slide+xml"/>
  <Override PartName="/ppt/slides/slide2793.xml" ContentType="application/vnd.openxmlformats-officedocument.presentationml.slide+xml"/>
  <Override PartName="/ppt/slides/slide2794.xml" ContentType="application/vnd.openxmlformats-officedocument.presentationml.slide+xml"/>
  <Override PartName="/ppt/slides/slide2795.xml" ContentType="application/vnd.openxmlformats-officedocument.presentationml.slide+xml"/>
  <Override PartName="/ppt/slides/slide2796.xml" ContentType="application/vnd.openxmlformats-officedocument.presentationml.slide+xml"/>
  <Override PartName="/ppt/slides/slide2797.xml" ContentType="application/vnd.openxmlformats-officedocument.presentationml.slide+xml"/>
  <Override PartName="/ppt/slides/slide2798.xml" ContentType="application/vnd.openxmlformats-officedocument.presentationml.slide+xml"/>
  <Override PartName="/ppt/slides/slide2799.xml" ContentType="application/vnd.openxmlformats-officedocument.presentationml.slide+xml"/>
  <Override PartName="/ppt/slides/slide2800.xml" ContentType="application/vnd.openxmlformats-officedocument.presentationml.slide+xml"/>
  <Override PartName="/ppt/slides/slide2801.xml" ContentType="application/vnd.openxmlformats-officedocument.presentationml.slide+xml"/>
  <Override PartName="/ppt/slides/slide2802.xml" ContentType="application/vnd.openxmlformats-officedocument.presentationml.slide+xml"/>
  <Override PartName="/ppt/slides/slide2803.xml" ContentType="application/vnd.openxmlformats-officedocument.presentationml.slide+xml"/>
  <Override PartName="/ppt/slides/slide2804.xml" ContentType="application/vnd.openxmlformats-officedocument.presentationml.slide+xml"/>
  <Override PartName="/ppt/slides/slide2805.xml" ContentType="application/vnd.openxmlformats-officedocument.presentationml.slide+xml"/>
  <Override PartName="/ppt/slides/slide2806.xml" ContentType="application/vnd.openxmlformats-officedocument.presentationml.slide+xml"/>
  <Override PartName="/ppt/slides/slide2807.xml" ContentType="application/vnd.openxmlformats-officedocument.presentationml.slide+xml"/>
  <Override PartName="/ppt/slides/slide2808.xml" ContentType="application/vnd.openxmlformats-officedocument.presentationml.slide+xml"/>
  <Override PartName="/ppt/slides/slide2809.xml" ContentType="application/vnd.openxmlformats-officedocument.presentationml.slide+xml"/>
  <Override PartName="/ppt/slides/slide2810.xml" ContentType="application/vnd.openxmlformats-officedocument.presentationml.slide+xml"/>
  <Override PartName="/ppt/slides/slide2811.xml" ContentType="application/vnd.openxmlformats-officedocument.presentationml.slide+xml"/>
  <Override PartName="/ppt/slides/slide2812.xml" ContentType="application/vnd.openxmlformats-officedocument.presentationml.slide+xml"/>
  <Override PartName="/ppt/slides/slide2813.xml" ContentType="application/vnd.openxmlformats-officedocument.presentationml.slide+xml"/>
  <Override PartName="/ppt/slides/slide2814.xml" ContentType="application/vnd.openxmlformats-officedocument.presentationml.slide+xml"/>
  <Override PartName="/ppt/slides/slide2815.xml" ContentType="application/vnd.openxmlformats-officedocument.presentationml.slide+xml"/>
  <Override PartName="/ppt/slides/slide2816.xml" ContentType="application/vnd.openxmlformats-officedocument.presentationml.slide+xml"/>
  <Override PartName="/ppt/slides/slide2817.xml" ContentType="application/vnd.openxmlformats-officedocument.presentationml.slide+xml"/>
  <Override PartName="/ppt/slides/slide2818.xml" ContentType="application/vnd.openxmlformats-officedocument.presentationml.slide+xml"/>
  <Override PartName="/ppt/slides/slide2819.xml" ContentType="application/vnd.openxmlformats-officedocument.presentationml.slide+xml"/>
  <Override PartName="/ppt/slides/slide2820.xml" ContentType="application/vnd.openxmlformats-officedocument.presentationml.slide+xml"/>
  <Override PartName="/ppt/slides/slide2821.xml" ContentType="application/vnd.openxmlformats-officedocument.presentationml.slide+xml"/>
  <Override PartName="/ppt/slides/slide2822.xml" ContentType="application/vnd.openxmlformats-officedocument.presentationml.slide+xml"/>
  <Override PartName="/ppt/slides/slide2823.xml" ContentType="application/vnd.openxmlformats-officedocument.presentationml.slide+xml"/>
  <Override PartName="/ppt/slides/slide2824.xml" ContentType="application/vnd.openxmlformats-officedocument.presentationml.slide+xml"/>
  <Override PartName="/ppt/slides/slide2825.xml" ContentType="application/vnd.openxmlformats-officedocument.presentationml.slide+xml"/>
  <Override PartName="/ppt/slides/slide2826.xml" ContentType="application/vnd.openxmlformats-officedocument.presentationml.slide+xml"/>
  <Override PartName="/ppt/slides/slide2827.xml" ContentType="application/vnd.openxmlformats-officedocument.presentationml.slide+xml"/>
  <Override PartName="/ppt/slides/slide2828.xml" ContentType="application/vnd.openxmlformats-officedocument.presentationml.slide+xml"/>
  <Override PartName="/ppt/slides/slide2829.xml" ContentType="application/vnd.openxmlformats-officedocument.presentationml.slide+xml"/>
  <Override PartName="/ppt/slides/slide2830.xml" ContentType="application/vnd.openxmlformats-officedocument.presentationml.slide+xml"/>
  <Override PartName="/ppt/slides/slide2831.xml" ContentType="application/vnd.openxmlformats-officedocument.presentationml.slide+xml"/>
  <Override PartName="/ppt/slides/slide2832.xml" ContentType="application/vnd.openxmlformats-officedocument.presentationml.slide+xml"/>
  <Override PartName="/ppt/slides/slide2833.xml" ContentType="application/vnd.openxmlformats-officedocument.presentationml.slide+xml"/>
  <Override PartName="/ppt/slides/slide2834.xml" ContentType="application/vnd.openxmlformats-officedocument.presentationml.slide+xml"/>
  <Override PartName="/ppt/slides/slide2835.xml" ContentType="application/vnd.openxmlformats-officedocument.presentationml.slide+xml"/>
  <Override PartName="/ppt/slides/slide2836.xml" ContentType="application/vnd.openxmlformats-officedocument.presentationml.slide+xml"/>
  <Override PartName="/ppt/slides/slide2837.xml" ContentType="application/vnd.openxmlformats-officedocument.presentationml.slide+xml"/>
  <Override PartName="/ppt/slides/slide2838.xml" ContentType="application/vnd.openxmlformats-officedocument.presentationml.slide+xml"/>
  <Override PartName="/ppt/slides/slide2839.xml" ContentType="application/vnd.openxmlformats-officedocument.presentationml.slide+xml"/>
  <Override PartName="/ppt/slides/slide2840.xml" ContentType="application/vnd.openxmlformats-officedocument.presentationml.slide+xml"/>
  <Override PartName="/ppt/slides/slide2841.xml" ContentType="application/vnd.openxmlformats-officedocument.presentationml.slide+xml"/>
  <Override PartName="/ppt/slides/slide2842.xml" ContentType="application/vnd.openxmlformats-officedocument.presentationml.slide+xml"/>
  <Override PartName="/ppt/slides/slide2843.xml" ContentType="application/vnd.openxmlformats-officedocument.presentationml.slide+xml"/>
  <Override PartName="/ppt/slides/slide2844.xml" ContentType="application/vnd.openxmlformats-officedocument.presentationml.slide+xml"/>
  <Override PartName="/ppt/slides/slide2845.xml" ContentType="application/vnd.openxmlformats-officedocument.presentationml.slide+xml"/>
  <Override PartName="/ppt/slides/slide2846.xml" ContentType="application/vnd.openxmlformats-officedocument.presentationml.slide+xml"/>
  <Override PartName="/ppt/slides/slide2847.xml" ContentType="application/vnd.openxmlformats-officedocument.presentationml.slide+xml"/>
  <Override PartName="/ppt/slides/slide2848.xml" ContentType="application/vnd.openxmlformats-officedocument.presentationml.slide+xml"/>
  <Override PartName="/ppt/slides/slide2849.xml" ContentType="application/vnd.openxmlformats-officedocument.presentationml.slide+xml"/>
  <Override PartName="/ppt/slides/slide2850.xml" ContentType="application/vnd.openxmlformats-officedocument.presentationml.slide+xml"/>
  <Override PartName="/ppt/slides/slide2851.xml" ContentType="application/vnd.openxmlformats-officedocument.presentationml.slide+xml"/>
  <Override PartName="/ppt/slides/slide2852.xml" ContentType="application/vnd.openxmlformats-officedocument.presentationml.slide+xml"/>
  <Override PartName="/ppt/slides/slide2853.xml" ContentType="application/vnd.openxmlformats-officedocument.presentationml.slide+xml"/>
  <Override PartName="/ppt/slides/slide2854.xml" ContentType="application/vnd.openxmlformats-officedocument.presentationml.slide+xml"/>
  <Override PartName="/ppt/slides/slide2855.xml" ContentType="application/vnd.openxmlformats-officedocument.presentationml.slide+xml"/>
  <Override PartName="/ppt/slides/slide2856.xml" ContentType="application/vnd.openxmlformats-officedocument.presentationml.slide+xml"/>
  <Override PartName="/ppt/slides/slide2857.xml" ContentType="application/vnd.openxmlformats-officedocument.presentationml.slide+xml"/>
  <Override PartName="/ppt/slides/slide2858.xml" ContentType="application/vnd.openxmlformats-officedocument.presentationml.slide+xml"/>
  <Override PartName="/ppt/slides/slide2859.xml" ContentType="application/vnd.openxmlformats-officedocument.presentationml.slide+xml"/>
  <Override PartName="/ppt/slides/slide2860.xml" ContentType="application/vnd.openxmlformats-officedocument.presentationml.slide+xml"/>
  <Override PartName="/ppt/slides/slide2861.xml" ContentType="application/vnd.openxmlformats-officedocument.presentationml.slide+xml"/>
  <Override PartName="/ppt/slides/slide2862.xml" ContentType="application/vnd.openxmlformats-officedocument.presentationml.slide+xml"/>
  <Override PartName="/ppt/slides/slide2863.xml" ContentType="application/vnd.openxmlformats-officedocument.presentationml.slide+xml"/>
  <Override PartName="/ppt/slides/slide2864.xml" ContentType="application/vnd.openxmlformats-officedocument.presentationml.slide+xml"/>
  <Override PartName="/ppt/slides/slide2865.xml" ContentType="application/vnd.openxmlformats-officedocument.presentationml.slide+xml"/>
  <Override PartName="/ppt/slides/slide2866.xml" ContentType="application/vnd.openxmlformats-officedocument.presentationml.slide+xml"/>
  <Override PartName="/ppt/slides/slide2867.xml" ContentType="application/vnd.openxmlformats-officedocument.presentationml.slide+xml"/>
  <Override PartName="/ppt/slides/slide2868.xml" ContentType="application/vnd.openxmlformats-officedocument.presentationml.slide+xml"/>
  <Override PartName="/ppt/slides/slide2869.xml" ContentType="application/vnd.openxmlformats-officedocument.presentationml.slide+xml"/>
  <Override PartName="/ppt/slides/slide2870.xml" ContentType="application/vnd.openxmlformats-officedocument.presentationml.slide+xml"/>
  <Override PartName="/ppt/slides/slide2871.xml" ContentType="application/vnd.openxmlformats-officedocument.presentationml.slide+xml"/>
  <Override PartName="/ppt/slides/slide2872.xml" ContentType="application/vnd.openxmlformats-officedocument.presentationml.slide+xml"/>
  <Override PartName="/ppt/slides/slide2873.xml" ContentType="application/vnd.openxmlformats-officedocument.presentationml.slide+xml"/>
  <Override PartName="/ppt/slides/slide2874.xml" ContentType="application/vnd.openxmlformats-officedocument.presentationml.slide+xml"/>
  <Override PartName="/ppt/slides/slide2875.xml" ContentType="application/vnd.openxmlformats-officedocument.presentationml.slide+xml"/>
  <Override PartName="/ppt/slides/slide2876.xml" ContentType="application/vnd.openxmlformats-officedocument.presentationml.slide+xml"/>
  <Override PartName="/ppt/slides/slide2877.xml" ContentType="application/vnd.openxmlformats-officedocument.presentationml.slide+xml"/>
  <Override PartName="/ppt/slides/slide2878.xml" ContentType="application/vnd.openxmlformats-officedocument.presentationml.slide+xml"/>
  <Override PartName="/ppt/slides/slide2879.xml" ContentType="application/vnd.openxmlformats-officedocument.presentationml.slide+xml"/>
  <Override PartName="/ppt/slides/slide2880.xml" ContentType="application/vnd.openxmlformats-officedocument.presentationml.slide+xml"/>
  <Override PartName="/ppt/slides/slide2881.xml" ContentType="application/vnd.openxmlformats-officedocument.presentationml.slide+xml"/>
  <Override PartName="/ppt/slides/slide2882.xml" ContentType="application/vnd.openxmlformats-officedocument.presentationml.slide+xml"/>
  <Override PartName="/ppt/slides/slide2883.xml" ContentType="application/vnd.openxmlformats-officedocument.presentationml.slide+xml"/>
  <Override PartName="/ppt/slides/slide2884.xml" ContentType="application/vnd.openxmlformats-officedocument.presentationml.slide+xml"/>
  <Override PartName="/ppt/slides/slide2885.xml" ContentType="application/vnd.openxmlformats-officedocument.presentationml.slide+xml"/>
  <Override PartName="/ppt/slides/slide2886.xml" ContentType="application/vnd.openxmlformats-officedocument.presentationml.slide+xml"/>
  <Override PartName="/ppt/slides/slide2887.xml" ContentType="application/vnd.openxmlformats-officedocument.presentationml.slide+xml"/>
  <Override PartName="/ppt/slides/slide2888.xml" ContentType="application/vnd.openxmlformats-officedocument.presentationml.slide+xml"/>
  <Override PartName="/ppt/slides/slide2889.xml" ContentType="application/vnd.openxmlformats-officedocument.presentationml.slide+xml"/>
  <Override PartName="/ppt/slides/slide2890.xml" ContentType="application/vnd.openxmlformats-officedocument.presentationml.slide+xml"/>
  <Override PartName="/ppt/slides/slide2891.xml" ContentType="application/vnd.openxmlformats-officedocument.presentationml.slide+xml"/>
  <Override PartName="/ppt/slides/slide2892.xml" ContentType="application/vnd.openxmlformats-officedocument.presentationml.slide+xml"/>
  <Override PartName="/ppt/slides/slide2893.xml" ContentType="application/vnd.openxmlformats-officedocument.presentationml.slide+xml"/>
  <Override PartName="/ppt/slides/slide2894.xml" ContentType="application/vnd.openxmlformats-officedocument.presentationml.slide+xml"/>
  <Override PartName="/ppt/slides/slide2895.xml" ContentType="application/vnd.openxmlformats-officedocument.presentationml.slide+xml"/>
  <Override PartName="/ppt/slides/slide2896.xml" ContentType="application/vnd.openxmlformats-officedocument.presentationml.slide+xml"/>
  <Override PartName="/ppt/slides/slide2897.xml" ContentType="application/vnd.openxmlformats-officedocument.presentationml.slide+xml"/>
  <Override PartName="/ppt/slides/slide2898.xml" ContentType="application/vnd.openxmlformats-officedocument.presentationml.slide+xml"/>
  <Override PartName="/ppt/slides/slide2899.xml" ContentType="application/vnd.openxmlformats-officedocument.presentationml.slide+xml"/>
  <Override PartName="/ppt/slides/slide2900.xml" ContentType="application/vnd.openxmlformats-officedocument.presentationml.slide+xml"/>
  <Override PartName="/ppt/slides/slide2901.xml" ContentType="application/vnd.openxmlformats-officedocument.presentationml.slide+xml"/>
  <Override PartName="/ppt/slides/slide2902.xml" ContentType="application/vnd.openxmlformats-officedocument.presentationml.slide+xml"/>
  <Override PartName="/ppt/slides/slide2903.xml" ContentType="application/vnd.openxmlformats-officedocument.presentationml.slide+xml"/>
  <Override PartName="/ppt/slides/slide2904.xml" ContentType="application/vnd.openxmlformats-officedocument.presentationml.slide+xml"/>
  <Override PartName="/ppt/slides/slide2905.xml" ContentType="application/vnd.openxmlformats-officedocument.presentationml.slide+xml"/>
  <Override PartName="/ppt/slides/slide2906.xml" ContentType="application/vnd.openxmlformats-officedocument.presentationml.slide+xml"/>
  <Override PartName="/ppt/slides/slide2907.xml" ContentType="application/vnd.openxmlformats-officedocument.presentationml.slide+xml"/>
  <Override PartName="/ppt/slides/slide2908.xml" ContentType="application/vnd.openxmlformats-officedocument.presentationml.slide+xml"/>
  <Override PartName="/ppt/slides/slide2909.xml" ContentType="application/vnd.openxmlformats-officedocument.presentationml.slide+xml"/>
  <Override PartName="/ppt/slides/slide2910.xml" ContentType="application/vnd.openxmlformats-officedocument.presentationml.slide+xml"/>
  <Override PartName="/ppt/slides/slide2911.xml" ContentType="application/vnd.openxmlformats-officedocument.presentationml.slide+xml"/>
  <Override PartName="/ppt/slides/slide2912.xml" ContentType="application/vnd.openxmlformats-officedocument.presentationml.slide+xml"/>
  <Override PartName="/ppt/slides/slide2913.xml" ContentType="application/vnd.openxmlformats-officedocument.presentationml.slide+xml"/>
  <Override PartName="/ppt/slides/slide2914.xml" ContentType="application/vnd.openxmlformats-officedocument.presentationml.slide+xml"/>
  <Override PartName="/ppt/slides/slide2915.xml" ContentType="application/vnd.openxmlformats-officedocument.presentationml.slide+xml"/>
  <Override PartName="/ppt/slides/slide2916.xml" ContentType="application/vnd.openxmlformats-officedocument.presentationml.slide+xml"/>
  <Override PartName="/ppt/slides/slide2917.xml" ContentType="application/vnd.openxmlformats-officedocument.presentationml.slide+xml"/>
  <Override PartName="/ppt/slides/slide2918.xml" ContentType="application/vnd.openxmlformats-officedocument.presentationml.slide+xml"/>
  <Override PartName="/ppt/slides/slide2919.xml" ContentType="application/vnd.openxmlformats-officedocument.presentationml.slide+xml"/>
  <Override PartName="/ppt/slides/slide2920.xml" ContentType="application/vnd.openxmlformats-officedocument.presentationml.slide+xml"/>
  <Override PartName="/ppt/slides/slide2921.xml" ContentType="application/vnd.openxmlformats-officedocument.presentationml.slide+xml"/>
  <Override PartName="/ppt/slides/slide2922.xml" ContentType="application/vnd.openxmlformats-officedocument.presentationml.slide+xml"/>
  <Override PartName="/ppt/slides/slide2923.xml" ContentType="application/vnd.openxmlformats-officedocument.presentationml.slide+xml"/>
  <Override PartName="/ppt/slides/slide2924.xml" ContentType="application/vnd.openxmlformats-officedocument.presentationml.slide+xml"/>
  <Override PartName="/ppt/slides/slide2925.xml" ContentType="application/vnd.openxmlformats-officedocument.presentationml.slide+xml"/>
  <Override PartName="/ppt/slides/slide2926.xml" ContentType="application/vnd.openxmlformats-officedocument.presentationml.slide+xml"/>
  <Override PartName="/ppt/slides/slide2927.xml" ContentType="application/vnd.openxmlformats-officedocument.presentationml.slide+xml"/>
  <Override PartName="/ppt/slides/slide2928.xml" ContentType="application/vnd.openxmlformats-officedocument.presentationml.slide+xml"/>
  <Override PartName="/ppt/slides/slide2929.xml" ContentType="application/vnd.openxmlformats-officedocument.presentationml.slide+xml"/>
  <Override PartName="/ppt/slides/slide2930.xml" ContentType="application/vnd.openxmlformats-officedocument.presentationml.slide+xml"/>
  <Override PartName="/ppt/slides/slide2931.xml" ContentType="application/vnd.openxmlformats-officedocument.presentationml.slide+xml"/>
  <Override PartName="/ppt/slides/slide2932.xml" ContentType="application/vnd.openxmlformats-officedocument.presentationml.slide+xml"/>
  <Override PartName="/ppt/slides/slide2933.xml" ContentType="application/vnd.openxmlformats-officedocument.presentationml.slide+xml"/>
  <Override PartName="/ppt/slides/slide2934.xml" ContentType="application/vnd.openxmlformats-officedocument.presentationml.slide+xml"/>
  <Override PartName="/ppt/slides/slide2935.xml" ContentType="application/vnd.openxmlformats-officedocument.presentationml.slide+xml"/>
  <Override PartName="/ppt/slides/slide2936.xml" ContentType="application/vnd.openxmlformats-officedocument.presentationml.slide+xml"/>
  <Override PartName="/ppt/slides/slide2937.xml" ContentType="application/vnd.openxmlformats-officedocument.presentationml.slide+xml"/>
  <Override PartName="/ppt/slides/slide2938.xml" ContentType="application/vnd.openxmlformats-officedocument.presentationml.slide+xml"/>
  <Override PartName="/ppt/slides/slide2939.xml" ContentType="application/vnd.openxmlformats-officedocument.presentationml.slide+xml"/>
  <Override PartName="/ppt/slides/slide2940.xml" ContentType="application/vnd.openxmlformats-officedocument.presentationml.slide+xml"/>
  <Override PartName="/ppt/slides/slide2941.xml" ContentType="application/vnd.openxmlformats-officedocument.presentationml.slide+xml"/>
  <Override PartName="/ppt/slides/slide2942.xml" ContentType="application/vnd.openxmlformats-officedocument.presentationml.slide+xml"/>
  <Override PartName="/ppt/slides/slide2943.xml" ContentType="application/vnd.openxmlformats-officedocument.presentationml.slide+xml"/>
  <Override PartName="/ppt/slides/slide2944.xml" ContentType="application/vnd.openxmlformats-officedocument.presentationml.slide+xml"/>
  <Override PartName="/ppt/slides/slide2945.xml" ContentType="application/vnd.openxmlformats-officedocument.presentationml.slide+xml"/>
  <Override PartName="/ppt/slides/slide2946.xml" ContentType="application/vnd.openxmlformats-officedocument.presentationml.slide+xml"/>
  <Override PartName="/ppt/slides/slide2947.xml" ContentType="application/vnd.openxmlformats-officedocument.presentationml.slide+xml"/>
  <Override PartName="/ppt/slides/slide2948.xml" ContentType="application/vnd.openxmlformats-officedocument.presentationml.slide+xml"/>
  <Override PartName="/ppt/slides/slide2949.xml" ContentType="application/vnd.openxmlformats-officedocument.presentationml.slide+xml"/>
  <Override PartName="/ppt/slides/slide2950.xml" ContentType="application/vnd.openxmlformats-officedocument.presentationml.slide+xml"/>
  <Override PartName="/ppt/slides/slide2951.xml" ContentType="application/vnd.openxmlformats-officedocument.presentationml.slide+xml"/>
  <Override PartName="/ppt/slides/slide2952.xml" ContentType="application/vnd.openxmlformats-officedocument.presentationml.slide+xml"/>
  <Override PartName="/ppt/slides/slide2953.xml" ContentType="application/vnd.openxmlformats-officedocument.presentationml.slide+xml"/>
  <Override PartName="/ppt/slides/slide2954.xml" ContentType="application/vnd.openxmlformats-officedocument.presentationml.slide+xml"/>
  <Override PartName="/ppt/slides/slide2955.xml" ContentType="application/vnd.openxmlformats-officedocument.presentationml.slide+xml"/>
  <Override PartName="/ppt/slides/slide2956.xml" ContentType="application/vnd.openxmlformats-officedocument.presentationml.slide+xml"/>
  <Override PartName="/ppt/slides/slide2957.xml" ContentType="application/vnd.openxmlformats-officedocument.presentationml.slide+xml"/>
  <Override PartName="/ppt/slides/slide2958.xml" ContentType="application/vnd.openxmlformats-officedocument.presentationml.slide+xml"/>
  <Override PartName="/ppt/slides/slide2959.xml" ContentType="application/vnd.openxmlformats-officedocument.presentationml.slide+xml"/>
  <Override PartName="/ppt/slides/slide2960.xml" ContentType="application/vnd.openxmlformats-officedocument.presentationml.slide+xml"/>
  <Override PartName="/ppt/slides/slide2961.xml" ContentType="application/vnd.openxmlformats-officedocument.presentationml.slide+xml"/>
  <Override PartName="/ppt/slides/slide2962.xml" ContentType="application/vnd.openxmlformats-officedocument.presentationml.slide+xml"/>
  <Override PartName="/ppt/slides/slide2963.xml" ContentType="application/vnd.openxmlformats-officedocument.presentationml.slide+xml"/>
  <Override PartName="/ppt/slides/slide2964.xml" ContentType="application/vnd.openxmlformats-officedocument.presentationml.slide+xml"/>
  <Override PartName="/ppt/slides/slide2965.xml" ContentType="application/vnd.openxmlformats-officedocument.presentationml.slide+xml"/>
  <Override PartName="/ppt/slides/slide2966.xml" ContentType="application/vnd.openxmlformats-officedocument.presentationml.slide+xml"/>
  <Override PartName="/ppt/slides/slide2967.xml" ContentType="application/vnd.openxmlformats-officedocument.presentationml.slide+xml"/>
  <Override PartName="/ppt/slides/slide2968.xml" ContentType="application/vnd.openxmlformats-officedocument.presentationml.slide+xml"/>
  <Override PartName="/ppt/slides/slide2969.xml" ContentType="application/vnd.openxmlformats-officedocument.presentationml.slide+xml"/>
  <Override PartName="/ppt/slides/slide2970.xml" ContentType="application/vnd.openxmlformats-officedocument.presentationml.slide+xml"/>
  <Override PartName="/ppt/slides/slide2971.xml" ContentType="application/vnd.openxmlformats-officedocument.presentationml.slide+xml"/>
  <Override PartName="/ppt/slides/slide2972.xml" ContentType="application/vnd.openxmlformats-officedocument.presentationml.slide+xml"/>
  <Override PartName="/ppt/slides/slide2973.xml" ContentType="application/vnd.openxmlformats-officedocument.presentationml.slide+xml"/>
  <Override PartName="/ppt/slides/slide2974.xml" ContentType="application/vnd.openxmlformats-officedocument.presentationml.slide+xml"/>
  <Override PartName="/ppt/slides/slide2975.xml" ContentType="application/vnd.openxmlformats-officedocument.presentationml.slide+xml"/>
  <Override PartName="/ppt/slides/slide2976.xml" ContentType="application/vnd.openxmlformats-officedocument.presentationml.slide+xml"/>
  <Override PartName="/ppt/slides/slide2977.xml" ContentType="application/vnd.openxmlformats-officedocument.presentationml.slide+xml"/>
  <Override PartName="/ppt/slides/slide2978.xml" ContentType="application/vnd.openxmlformats-officedocument.presentationml.slide+xml"/>
  <Override PartName="/ppt/slides/slide2979.xml" ContentType="application/vnd.openxmlformats-officedocument.presentationml.slide+xml"/>
  <Override PartName="/ppt/slides/slide2980.xml" ContentType="application/vnd.openxmlformats-officedocument.presentationml.slide+xml"/>
  <Override PartName="/ppt/slides/slide2981.xml" ContentType="application/vnd.openxmlformats-officedocument.presentationml.slide+xml"/>
  <Override PartName="/ppt/slides/slide2982.xml" ContentType="application/vnd.openxmlformats-officedocument.presentationml.slide+xml"/>
  <Override PartName="/ppt/slides/slide2983.xml" ContentType="application/vnd.openxmlformats-officedocument.presentationml.slide+xml"/>
  <Override PartName="/ppt/slides/slide2984.xml" ContentType="application/vnd.openxmlformats-officedocument.presentationml.slide+xml"/>
  <Override PartName="/ppt/slides/slide2985.xml" ContentType="application/vnd.openxmlformats-officedocument.presentationml.slide+xml"/>
  <Override PartName="/ppt/slides/slide2986.xml" ContentType="application/vnd.openxmlformats-officedocument.presentationml.slide+xml"/>
  <Override PartName="/ppt/slides/slide2987.xml" ContentType="application/vnd.openxmlformats-officedocument.presentationml.slide+xml"/>
  <Override PartName="/ppt/slides/slide2988.xml" ContentType="application/vnd.openxmlformats-officedocument.presentationml.slide+xml"/>
  <Override PartName="/ppt/slides/slide2989.xml" ContentType="application/vnd.openxmlformats-officedocument.presentationml.slide+xml"/>
  <Override PartName="/ppt/slides/slide2990.xml" ContentType="application/vnd.openxmlformats-officedocument.presentationml.slide+xml"/>
  <Override PartName="/ppt/slides/slide2991.xml" ContentType="application/vnd.openxmlformats-officedocument.presentationml.slide+xml"/>
  <Override PartName="/ppt/slides/slide2992.xml" ContentType="application/vnd.openxmlformats-officedocument.presentationml.slide+xml"/>
  <Override PartName="/ppt/slides/slide2993.xml" ContentType="application/vnd.openxmlformats-officedocument.presentationml.slide+xml"/>
  <Override PartName="/ppt/slides/slide2994.xml" ContentType="application/vnd.openxmlformats-officedocument.presentationml.slide+xml"/>
  <Override PartName="/ppt/slides/slide2995.xml" ContentType="application/vnd.openxmlformats-officedocument.presentationml.slide+xml"/>
  <Override PartName="/ppt/slides/slide2996.xml" ContentType="application/vnd.openxmlformats-officedocument.presentationml.slide+xml"/>
  <Override PartName="/ppt/slides/slide2997.xml" ContentType="application/vnd.openxmlformats-officedocument.presentationml.slide+xml"/>
  <Override PartName="/ppt/slides/slide2998.xml" ContentType="application/vnd.openxmlformats-officedocument.presentationml.slide+xml"/>
  <Override PartName="/ppt/slides/slide2999.xml" ContentType="application/vnd.openxmlformats-officedocument.presentationml.slide+xml"/>
  <Override PartName="/ppt/slides/slide3000.xml" ContentType="application/vnd.openxmlformats-officedocument.presentationml.slide+xml"/>
  <Override PartName="/ppt/slides/slide3001.xml" ContentType="application/vnd.openxmlformats-officedocument.presentationml.slide+xml"/>
  <Override PartName="/ppt/slides/slide3002.xml" ContentType="application/vnd.openxmlformats-officedocument.presentationml.slide+xml"/>
  <Override PartName="/ppt/slides/slide3003.xml" ContentType="application/vnd.openxmlformats-officedocument.presentationml.slide+xml"/>
  <Override PartName="/ppt/slides/slide3004.xml" ContentType="application/vnd.openxmlformats-officedocument.presentationml.slide+xml"/>
  <Override PartName="/ppt/slides/slide3005.xml" ContentType="application/vnd.openxmlformats-officedocument.presentationml.slide+xml"/>
  <Override PartName="/ppt/slides/slide3006.xml" ContentType="application/vnd.openxmlformats-officedocument.presentationml.slide+xml"/>
  <Override PartName="/ppt/slides/slide3007.xml" ContentType="application/vnd.openxmlformats-officedocument.presentationml.slide+xml"/>
  <Override PartName="/ppt/slides/slide3008.xml" ContentType="application/vnd.openxmlformats-officedocument.presentationml.slide+xml"/>
  <Override PartName="/ppt/slides/slide3009.xml" ContentType="application/vnd.openxmlformats-officedocument.presentationml.slide+xml"/>
  <Override PartName="/ppt/slides/slide3010.xml" ContentType="application/vnd.openxmlformats-officedocument.presentationml.slide+xml"/>
  <Override PartName="/ppt/slides/slide3011.xml" ContentType="application/vnd.openxmlformats-officedocument.presentationml.slide+xml"/>
  <Override PartName="/ppt/slides/slide3012.xml" ContentType="application/vnd.openxmlformats-officedocument.presentationml.slide+xml"/>
  <Override PartName="/ppt/slides/slide3013.xml" ContentType="application/vnd.openxmlformats-officedocument.presentationml.slide+xml"/>
  <Override PartName="/ppt/slides/slide3014.xml" ContentType="application/vnd.openxmlformats-officedocument.presentationml.slide+xml"/>
  <Override PartName="/ppt/slides/slide3015.xml" ContentType="application/vnd.openxmlformats-officedocument.presentationml.slide+xml"/>
  <Override PartName="/ppt/slides/slide3016.xml" ContentType="application/vnd.openxmlformats-officedocument.presentationml.slide+xml"/>
  <Override PartName="/ppt/slides/slide3017.xml" ContentType="application/vnd.openxmlformats-officedocument.presentationml.slide+xml"/>
  <Override PartName="/ppt/slides/slide3018.xml" ContentType="application/vnd.openxmlformats-officedocument.presentationml.slide+xml"/>
  <Override PartName="/ppt/slides/slide3019.xml" ContentType="application/vnd.openxmlformats-officedocument.presentationml.slide+xml"/>
  <Override PartName="/ppt/slides/slide3020.xml" ContentType="application/vnd.openxmlformats-officedocument.presentationml.slide+xml"/>
  <Override PartName="/ppt/slides/slide3021.xml" ContentType="application/vnd.openxmlformats-officedocument.presentationml.slide+xml"/>
  <Override PartName="/ppt/slides/slide3022.xml" ContentType="application/vnd.openxmlformats-officedocument.presentationml.slide+xml"/>
  <Override PartName="/ppt/slides/slide3023.xml" ContentType="application/vnd.openxmlformats-officedocument.presentationml.slide+xml"/>
  <Override PartName="/ppt/slides/slide3024.xml" ContentType="application/vnd.openxmlformats-officedocument.presentationml.slide+xml"/>
  <Override PartName="/ppt/slides/slide3025.xml" ContentType="application/vnd.openxmlformats-officedocument.presentationml.slide+xml"/>
  <Override PartName="/ppt/slides/slide3026.xml" ContentType="application/vnd.openxmlformats-officedocument.presentationml.slide+xml"/>
  <Override PartName="/ppt/slides/slide3027.xml" ContentType="application/vnd.openxmlformats-officedocument.presentationml.slide+xml"/>
  <Override PartName="/ppt/slides/slide3028.xml" ContentType="application/vnd.openxmlformats-officedocument.presentationml.slide+xml"/>
  <Override PartName="/ppt/slides/slide3029.xml" ContentType="application/vnd.openxmlformats-officedocument.presentationml.slide+xml"/>
  <Override PartName="/ppt/slides/slide3030.xml" ContentType="application/vnd.openxmlformats-officedocument.presentationml.slide+xml"/>
  <Override PartName="/ppt/slides/slide3031.xml" ContentType="application/vnd.openxmlformats-officedocument.presentationml.slide+xml"/>
  <Override PartName="/ppt/slides/slide3032.xml" ContentType="application/vnd.openxmlformats-officedocument.presentationml.slide+xml"/>
  <Override PartName="/ppt/slides/slide3033.xml" ContentType="application/vnd.openxmlformats-officedocument.presentationml.slide+xml"/>
  <Override PartName="/ppt/slides/slide3034.xml" ContentType="application/vnd.openxmlformats-officedocument.presentationml.slide+xml"/>
  <Override PartName="/ppt/slides/slide3035.xml" ContentType="application/vnd.openxmlformats-officedocument.presentationml.slide+xml"/>
  <Override PartName="/ppt/slides/slide3036.xml" ContentType="application/vnd.openxmlformats-officedocument.presentationml.slide+xml"/>
  <Override PartName="/ppt/slides/slide3037.xml" ContentType="application/vnd.openxmlformats-officedocument.presentationml.slide+xml"/>
  <Override PartName="/ppt/slides/slide3038.xml" ContentType="application/vnd.openxmlformats-officedocument.presentationml.slide+xml"/>
  <Override PartName="/ppt/slides/slide3039.xml" ContentType="application/vnd.openxmlformats-officedocument.presentationml.slide+xml"/>
  <Override PartName="/ppt/slides/slide3040.xml" ContentType="application/vnd.openxmlformats-officedocument.presentationml.slide+xml"/>
  <Override PartName="/ppt/slides/slide3041.xml" ContentType="application/vnd.openxmlformats-officedocument.presentationml.slide+xml"/>
  <Override PartName="/ppt/slides/slide3042.xml" ContentType="application/vnd.openxmlformats-officedocument.presentationml.slide+xml"/>
  <Override PartName="/ppt/slides/slide3043.xml" ContentType="application/vnd.openxmlformats-officedocument.presentationml.slide+xml"/>
  <Override PartName="/ppt/slides/slide3044.xml" ContentType="application/vnd.openxmlformats-officedocument.presentationml.slide+xml"/>
  <Override PartName="/ppt/slides/slide3045.xml" ContentType="application/vnd.openxmlformats-officedocument.presentationml.slide+xml"/>
  <Override PartName="/ppt/slides/slide3046.xml" ContentType="application/vnd.openxmlformats-officedocument.presentationml.slide+xml"/>
  <Override PartName="/ppt/slides/slide3047.xml" ContentType="application/vnd.openxmlformats-officedocument.presentationml.slide+xml"/>
  <Override PartName="/ppt/slides/slide3048.xml" ContentType="application/vnd.openxmlformats-officedocument.presentationml.slide+xml"/>
  <Override PartName="/ppt/slides/slide3049.xml" ContentType="application/vnd.openxmlformats-officedocument.presentationml.slide+xml"/>
  <Override PartName="/ppt/slides/slide3050.xml" ContentType="application/vnd.openxmlformats-officedocument.presentationml.slide+xml"/>
  <Override PartName="/ppt/slides/slide3051.xml" ContentType="application/vnd.openxmlformats-officedocument.presentationml.slide+xml"/>
  <Override PartName="/ppt/slides/slide3052.xml" ContentType="application/vnd.openxmlformats-officedocument.presentationml.slide+xml"/>
  <Override PartName="/ppt/slides/slide3053.xml" ContentType="application/vnd.openxmlformats-officedocument.presentationml.slide+xml"/>
  <Override PartName="/ppt/slides/slide3054.xml" ContentType="application/vnd.openxmlformats-officedocument.presentationml.slide+xml"/>
  <Override PartName="/ppt/slides/slide3055.xml" ContentType="application/vnd.openxmlformats-officedocument.presentationml.slide+xml"/>
  <Override PartName="/ppt/slides/slide3056.xml" ContentType="application/vnd.openxmlformats-officedocument.presentationml.slide+xml"/>
  <Override PartName="/ppt/slides/slide3057.xml" ContentType="application/vnd.openxmlformats-officedocument.presentationml.slide+xml"/>
  <Override PartName="/ppt/slides/slide3058.xml" ContentType="application/vnd.openxmlformats-officedocument.presentationml.slide+xml"/>
  <Override PartName="/ppt/slides/slide3059.xml" ContentType="application/vnd.openxmlformats-officedocument.presentationml.slide+xml"/>
  <Override PartName="/ppt/slides/slide3060.xml" ContentType="application/vnd.openxmlformats-officedocument.presentationml.slide+xml"/>
  <Override PartName="/ppt/slides/slide3061.xml" ContentType="application/vnd.openxmlformats-officedocument.presentationml.slide+xml"/>
  <Override PartName="/ppt/slides/slide3062.xml" ContentType="application/vnd.openxmlformats-officedocument.presentationml.slide+xml"/>
  <Override PartName="/ppt/slides/slide3063.xml" ContentType="application/vnd.openxmlformats-officedocument.presentationml.slide+xml"/>
  <Override PartName="/ppt/slides/slide3064.xml" ContentType="application/vnd.openxmlformats-officedocument.presentationml.slide+xml"/>
  <Override PartName="/ppt/slides/slide3065.xml" ContentType="application/vnd.openxmlformats-officedocument.presentationml.slide+xml"/>
  <Override PartName="/ppt/slides/slide3066.xml" ContentType="application/vnd.openxmlformats-officedocument.presentationml.slide+xml"/>
  <Override PartName="/ppt/slides/slide3067.xml" ContentType="application/vnd.openxmlformats-officedocument.presentationml.slide+xml"/>
  <Override PartName="/ppt/slides/slide3068.xml" ContentType="application/vnd.openxmlformats-officedocument.presentationml.slide+xml"/>
  <Override PartName="/ppt/slides/slide3069.xml" ContentType="application/vnd.openxmlformats-officedocument.presentationml.slide+xml"/>
  <Override PartName="/ppt/slides/slide3070.xml" ContentType="application/vnd.openxmlformats-officedocument.presentationml.slide+xml"/>
  <Override PartName="/ppt/slides/slide3071.xml" ContentType="application/vnd.openxmlformats-officedocument.presentationml.slide+xml"/>
  <Override PartName="/ppt/slides/slide3072.xml" ContentType="application/vnd.openxmlformats-officedocument.presentationml.slide+xml"/>
  <Override PartName="/ppt/slides/slide3073.xml" ContentType="application/vnd.openxmlformats-officedocument.presentationml.slide+xml"/>
  <Override PartName="/ppt/slides/slide3074.xml" ContentType="application/vnd.openxmlformats-officedocument.presentationml.slide+xml"/>
  <Override PartName="/ppt/slides/slide3075.xml" ContentType="application/vnd.openxmlformats-officedocument.presentationml.slide+xml"/>
  <Override PartName="/ppt/slides/slide3076.xml" ContentType="application/vnd.openxmlformats-officedocument.presentationml.slide+xml"/>
  <Override PartName="/ppt/slides/slide3077.xml" ContentType="application/vnd.openxmlformats-officedocument.presentationml.slide+xml"/>
  <Override PartName="/ppt/slides/slide3078.xml" ContentType="application/vnd.openxmlformats-officedocument.presentationml.slide+xml"/>
  <Override PartName="/ppt/slides/slide3079.xml" ContentType="application/vnd.openxmlformats-officedocument.presentationml.slide+xml"/>
  <Override PartName="/ppt/slides/slide3080.xml" ContentType="application/vnd.openxmlformats-officedocument.presentationml.slide+xml"/>
  <Override PartName="/ppt/slides/slide3081.xml" ContentType="application/vnd.openxmlformats-officedocument.presentationml.slide+xml"/>
  <Override PartName="/ppt/slides/slide3082.xml" ContentType="application/vnd.openxmlformats-officedocument.presentationml.slide+xml"/>
  <Override PartName="/ppt/slides/slide3083.xml" ContentType="application/vnd.openxmlformats-officedocument.presentationml.slide+xml"/>
  <Override PartName="/ppt/slides/slide3084.xml" ContentType="application/vnd.openxmlformats-officedocument.presentationml.slide+xml"/>
  <Override PartName="/ppt/slides/slide3085.xml" ContentType="application/vnd.openxmlformats-officedocument.presentationml.slide+xml"/>
  <Override PartName="/ppt/slides/slide3086.xml" ContentType="application/vnd.openxmlformats-officedocument.presentationml.slide+xml"/>
  <Override PartName="/ppt/slides/slide3087.xml" ContentType="application/vnd.openxmlformats-officedocument.presentationml.slide+xml"/>
  <Override PartName="/ppt/slides/slide3088.xml" ContentType="application/vnd.openxmlformats-officedocument.presentationml.slide+xml"/>
  <Override PartName="/ppt/slides/slide3089.xml" ContentType="application/vnd.openxmlformats-officedocument.presentationml.slide+xml"/>
  <Override PartName="/ppt/slides/slide3090.xml" ContentType="application/vnd.openxmlformats-officedocument.presentationml.slide+xml"/>
  <Override PartName="/ppt/slides/slide3091.xml" ContentType="application/vnd.openxmlformats-officedocument.presentationml.slide+xml"/>
  <Override PartName="/ppt/slides/slide3092.xml" ContentType="application/vnd.openxmlformats-officedocument.presentationml.slide+xml"/>
  <Override PartName="/ppt/slides/slide3093.xml" ContentType="application/vnd.openxmlformats-officedocument.presentationml.slide+xml"/>
  <Override PartName="/ppt/slides/slide3094.xml" ContentType="application/vnd.openxmlformats-officedocument.presentationml.slide+xml"/>
  <Override PartName="/ppt/slides/slide3095.xml" ContentType="application/vnd.openxmlformats-officedocument.presentationml.slide+xml"/>
  <Override PartName="/ppt/slides/slide3096.xml" ContentType="application/vnd.openxmlformats-officedocument.presentationml.slide+xml"/>
  <Override PartName="/ppt/slides/slide3097.xml" ContentType="application/vnd.openxmlformats-officedocument.presentationml.slide+xml"/>
  <Override PartName="/ppt/slides/slide3098.xml" ContentType="application/vnd.openxmlformats-officedocument.presentationml.slide+xml"/>
  <Override PartName="/ppt/slides/slide3099.xml" ContentType="application/vnd.openxmlformats-officedocument.presentationml.slide+xml"/>
  <Override PartName="/ppt/slides/slide3100.xml" ContentType="application/vnd.openxmlformats-officedocument.presentationml.slide+xml"/>
  <Override PartName="/ppt/slides/slide3101.xml" ContentType="application/vnd.openxmlformats-officedocument.presentationml.slide+xml"/>
  <Override PartName="/ppt/slides/slide3102.xml" ContentType="application/vnd.openxmlformats-officedocument.presentationml.slide+xml"/>
  <Override PartName="/ppt/slides/slide3103.xml" ContentType="application/vnd.openxmlformats-officedocument.presentationml.slide+xml"/>
  <Override PartName="/ppt/slides/slide3104.xml" ContentType="application/vnd.openxmlformats-officedocument.presentationml.slide+xml"/>
  <Override PartName="/ppt/slides/slide3105.xml" ContentType="application/vnd.openxmlformats-officedocument.presentationml.slide+xml"/>
  <Override PartName="/ppt/slides/slide3106.xml" ContentType="application/vnd.openxmlformats-officedocument.presentationml.slide+xml"/>
  <Override PartName="/ppt/slides/slide3107.xml" ContentType="application/vnd.openxmlformats-officedocument.presentationml.slide+xml"/>
  <Override PartName="/ppt/slides/slide3108.xml" ContentType="application/vnd.openxmlformats-officedocument.presentationml.slide+xml"/>
  <Override PartName="/ppt/slides/slide3109.xml" ContentType="application/vnd.openxmlformats-officedocument.presentationml.slide+xml"/>
  <Override PartName="/ppt/slides/slide3110.xml" ContentType="application/vnd.openxmlformats-officedocument.presentationml.slide+xml"/>
  <Override PartName="/ppt/slides/slide3111.xml" ContentType="application/vnd.openxmlformats-officedocument.presentationml.slide+xml"/>
  <Override PartName="/ppt/slides/slide3112.xml" ContentType="application/vnd.openxmlformats-officedocument.presentationml.slide+xml"/>
  <Override PartName="/ppt/slides/slide3113.xml" ContentType="application/vnd.openxmlformats-officedocument.presentationml.slide+xml"/>
  <Override PartName="/ppt/slides/slide3114.xml" ContentType="application/vnd.openxmlformats-officedocument.presentationml.slide+xml"/>
  <Override PartName="/ppt/slides/slide3115.xml" ContentType="application/vnd.openxmlformats-officedocument.presentationml.slide+xml"/>
  <Override PartName="/ppt/slides/slide3116.xml" ContentType="application/vnd.openxmlformats-officedocument.presentationml.slide+xml"/>
  <Override PartName="/ppt/slides/slide3117.xml" ContentType="application/vnd.openxmlformats-officedocument.presentationml.slide+xml"/>
  <Override PartName="/ppt/slides/slide3118.xml" ContentType="application/vnd.openxmlformats-officedocument.presentationml.slide+xml"/>
  <Override PartName="/ppt/slides/slide3119.xml" ContentType="application/vnd.openxmlformats-officedocument.presentationml.slide+xml"/>
  <Override PartName="/ppt/slides/slide3120.xml" ContentType="application/vnd.openxmlformats-officedocument.presentationml.slide+xml"/>
  <Override PartName="/ppt/slides/slide3121.xml" ContentType="application/vnd.openxmlformats-officedocument.presentationml.slide+xml"/>
  <Override PartName="/ppt/slides/slide3122.xml" ContentType="application/vnd.openxmlformats-officedocument.presentationml.slide+xml"/>
  <Override PartName="/ppt/slides/slide3123.xml" ContentType="application/vnd.openxmlformats-officedocument.presentationml.slide+xml"/>
  <Override PartName="/ppt/slides/slide3124.xml" ContentType="application/vnd.openxmlformats-officedocument.presentationml.slide+xml"/>
  <Override PartName="/ppt/slides/slide3125.xml" ContentType="application/vnd.openxmlformats-officedocument.presentationml.slide+xml"/>
  <Override PartName="/ppt/slides/slide3126.xml" ContentType="application/vnd.openxmlformats-officedocument.presentationml.slide+xml"/>
  <Override PartName="/ppt/slides/slide3127.xml" ContentType="application/vnd.openxmlformats-officedocument.presentationml.slide+xml"/>
  <Override PartName="/ppt/slides/slide3128.xml" ContentType="application/vnd.openxmlformats-officedocument.presentationml.slide+xml"/>
  <Override PartName="/ppt/slides/slide3129.xml" ContentType="application/vnd.openxmlformats-officedocument.presentationml.slide+xml"/>
  <Override PartName="/ppt/slides/slide3130.xml" ContentType="application/vnd.openxmlformats-officedocument.presentationml.slide+xml"/>
  <Override PartName="/ppt/slides/slide3131.xml" ContentType="application/vnd.openxmlformats-officedocument.presentationml.slide+xml"/>
  <Override PartName="/ppt/slides/slide3132.xml" ContentType="application/vnd.openxmlformats-officedocument.presentationml.slide+xml"/>
  <Override PartName="/ppt/slides/slide3133.xml" ContentType="application/vnd.openxmlformats-officedocument.presentationml.slide+xml"/>
  <Override PartName="/ppt/slides/slide3134.xml" ContentType="application/vnd.openxmlformats-officedocument.presentationml.slide+xml"/>
  <Override PartName="/ppt/slides/slide3135.xml" ContentType="application/vnd.openxmlformats-officedocument.presentationml.slide+xml"/>
  <Override PartName="/ppt/slides/slide3136.xml" ContentType="application/vnd.openxmlformats-officedocument.presentationml.slide+xml"/>
  <Override PartName="/ppt/slides/slide3137.xml" ContentType="application/vnd.openxmlformats-officedocument.presentationml.slide+xml"/>
  <Override PartName="/ppt/slides/slide3138.xml" ContentType="application/vnd.openxmlformats-officedocument.presentationml.slide+xml"/>
  <Override PartName="/ppt/slides/slide3139.xml" ContentType="application/vnd.openxmlformats-officedocument.presentationml.slide+xml"/>
  <Override PartName="/ppt/slides/slide3140.xml" ContentType="application/vnd.openxmlformats-officedocument.presentationml.slide+xml"/>
  <Override PartName="/ppt/slides/slide3141.xml" ContentType="application/vnd.openxmlformats-officedocument.presentationml.slide+xml"/>
  <Override PartName="/ppt/slides/slide3142.xml" ContentType="application/vnd.openxmlformats-officedocument.presentationml.slide+xml"/>
  <Override PartName="/ppt/slides/slide3143.xml" ContentType="application/vnd.openxmlformats-officedocument.presentationml.slide+xml"/>
  <Override PartName="/ppt/slides/slide3144.xml" ContentType="application/vnd.openxmlformats-officedocument.presentationml.slide+xml"/>
  <Override PartName="/ppt/slides/slide3145.xml" ContentType="application/vnd.openxmlformats-officedocument.presentationml.slide+xml"/>
  <Override PartName="/ppt/slides/slide3146.xml" ContentType="application/vnd.openxmlformats-officedocument.presentationml.slide+xml"/>
  <Override PartName="/ppt/slides/slide3147.xml" ContentType="application/vnd.openxmlformats-officedocument.presentationml.slide+xml"/>
  <Override PartName="/ppt/slides/slide3148.xml" ContentType="application/vnd.openxmlformats-officedocument.presentationml.slide+xml"/>
  <Override PartName="/ppt/slides/slide3149.xml" ContentType="application/vnd.openxmlformats-officedocument.presentationml.slide+xml"/>
  <Override PartName="/ppt/slides/slide3150.xml" ContentType="application/vnd.openxmlformats-officedocument.presentationml.slide+xml"/>
  <Override PartName="/ppt/slides/slide3151.xml" ContentType="application/vnd.openxmlformats-officedocument.presentationml.slide+xml"/>
  <Override PartName="/ppt/slides/slide3152.xml" ContentType="application/vnd.openxmlformats-officedocument.presentationml.slide+xml"/>
  <Override PartName="/ppt/slides/slide3153.xml" ContentType="application/vnd.openxmlformats-officedocument.presentationml.slide+xml"/>
  <Override PartName="/ppt/slides/slide3154.xml" ContentType="application/vnd.openxmlformats-officedocument.presentationml.slide+xml"/>
  <Override PartName="/ppt/slides/slide3155.xml" ContentType="application/vnd.openxmlformats-officedocument.presentationml.slide+xml"/>
  <Override PartName="/ppt/slides/slide3156.xml" ContentType="application/vnd.openxmlformats-officedocument.presentationml.slide+xml"/>
  <Override PartName="/ppt/slides/slide3157.xml" ContentType="application/vnd.openxmlformats-officedocument.presentationml.slide+xml"/>
  <Override PartName="/ppt/slides/slide3158.xml" ContentType="application/vnd.openxmlformats-officedocument.presentationml.slide+xml"/>
  <Override PartName="/ppt/slides/slide3159.xml" ContentType="application/vnd.openxmlformats-officedocument.presentationml.slide+xml"/>
  <Override PartName="/ppt/slides/slide3160.xml" ContentType="application/vnd.openxmlformats-officedocument.presentationml.slide+xml"/>
  <Override PartName="/ppt/slides/slide3161.xml" ContentType="application/vnd.openxmlformats-officedocument.presentationml.slide+xml"/>
  <Override PartName="/ppt/slides/slide3162.xml" ContentType="application/vnd.openxmlformats-officedocument.presentationml.slide+xml"/>
  <Override PartName="/ppt/slides/slide3163.xml" ContentType="application/vnd.openxmlformats-officedocument.presentationml.slide+xml"/>
  <Override PartName="/ppt/slides/slide3164.xml" ContentType="application/vnd.openxmlformats-officedocument.presentationml.slide+xml"/>
  <Override PartName="/ppt/slides/slide3165.xml" ContentType="application/vnd.openxmlformats-officedocument.presentationml.slide+xml"/>
  <Override PartName="/ppt/slides/slide3166.xml" ContentType="application/vnd.openxmlformats-officedocument.presentationml.slide+xml"/>
  <Override PartName="/ppt/slides/slide3167.xml" ContentType="application/vnd.openxmlformats-officedocument.presentationml.slide+xml"/>
  <Override PartName="/ppt/slides/slide3168.xml" ContentType="application/vnd.openxmlformats-officedocument.presentationml.slide+xml"/>
  <Override PartName="/ppt/slides/slide3169.xml" ContentType="application/vnd.openxmlformats-officedocument.presentationml.slide+xml"/>
  <Override PartName="/ppt/slides/slide3170.xml" ContentType="application/vnd.openxmlformats-officedocument.presentationml.slide+xml"/>
  <Override PartName="/ppt/slides/slide3171.xml" ContentType="application/vnd.openxmlformats-officedocument.presentationml.slide+xml"/>
  <Override PartName="/ppt/slides/slide3172.xml" ContentType="application/vnd.openxmlformats-officedocument.presentationml.slide+xml"/>
  <Override PartName="/ppt/slides/slide3173.xml" ContentType="application/vnd.openxmlformats-officedocument.presentationml.slide+xml"/>
  <Override PartName="/ppt/slides/slide3174.xml" ContentType="application/vnd.openxmlformats-officedocument.presentationml.slide+xml"/>
  <Override PartName="/ppt/slides/slide3175.xml" ContentType="application/vnd.openxmlformats-officedocument.presentationml.slide+xml"/>
  <Override PartName="/ppt/slides/slide3176.xml" ContentType="application/vnd.openxmlformats-officedocument.presentationml.slide+xml"/>
  <Override PartName="/ppt/slides/slide3177.xml" ContentType="application/vnd.openxmlformats-officedocument.presentationml.slide+xml"/>
  <Override PartName="/ppt/slides/slide3178.xml" ContentType="application/vnd.openxmlformats-officedocument.presentationml.slide+xml"/>
  <Override PartName="/ppt/slides/slide3179.xml" ContentType="application/vnd.openxmlformats-officedocument.presentationml.slide+xml"/>
  <Override PartName="/ppt/slides/slide3180.xml" ContentType="application/vnd.openxmlformats-officedocument.presentationml.slide+xml"/>
  <Override PartName="/ppt/slides/slide3181.xml" ContentType="application/vnd.openxmlformats-officedocument.presentationml.slide+xml"/>
  <Override PartName="/ppt/slides/slide3182.xml" ContentType="application/vnd.openxmlformats-officedocument.presentationml.slide+xml"/>
  <Override PartName="/ppt/slides/slide3183.xml" ContentType="application/vnd.openxmlformats-officedocument.presentationml.slide+xml"/>
  <Override PartName="/ppt/slides/slide3184.xml" ContentType="application/vnd.openxmlformats-officedocument.presentationml.slide+xml"/>
  <Override PartName="/ppt/slides/slide3185.xml" ContentType="application/vnd.openxmlformats-officedocument.presentationml.slide+xml"/>
  <Override PartName="/ppt/slides/slide3186.xml" ContentType="application/vnd.openxmlformats-officedocument.presentationml.slide+xml"/>
  <Override PartName="/ppt/slides/slide3187.xml" ContentType="application/vnd.openxmlformats-officedocument.presentationml.slide+xml"/>
  <Override PartName="/ppt/slides/slide3188.xml" ContentType="application/vnd.openxmlformats-officedocument.presentationml.slide+xml"/>
  <Override PartName="/ppt/slides/slide3189.xml" ContentType="application/vnd.openxmlformats-officedocument.presentationml.slide+xml"/>
  <Override PartName="/ppt/slides/slide3190.xml" ContentType="application/vnd.openxmlformats-officedocument.presentationml.slide+xml"/>
  <Override PartName="/ppt/slides/slide3191.xml" ContentType="application/vnd.openxmlformats-officedocument.presentationml.slide+xml"/>
  <Override PartName="/ppt/slides/slide3192.xml" ContentType="application/vnd.openxmlformats-officedocument.presentationml.slide+xml"/>
  <Override PartName="/ppt/slides/slide3193.xml" ContentType="application/vnd.openxmlformats-officedocument.presentationml.slide+xml"/>
  <Override PartName="/ppt/slides/slide3194.xml" ContentType="application/vnd.openxmlformats-officedocument.presentationml.slide+xml"/>
  <Override PartName="/ppt/slides/slide3195.xml" ContentType="application/vnd.openxmlformats-officedocument.presentationml.slide+xml"/>
  <Override PartName="/ppt/slides/slide3196.xml" ContentType="application/vnd.openxmlformats-officedocument.presentationml.slide+xml"/>
  <Override PartName="/ppt/slides/slide3197.xml" ContentType="application/vnd.openxmlformats-officedocument.presentationml.slide+xml"/>
  <Override PartName="/ppt/slides/slide3198.xml" ContentType="application/vnd.openxmlformats-officedocument.presentationml.slide+xml"/>
  <Override PartName="/ppt/slides/slide3199.xml" ContentType="application/vnd.openxmlformats-officedocument.presentationml.slide+xml"/>
  <Override PartName="/ppt/slides/slide3200.xml" ContentType="application/vnd.openxmlformats-officedocument.presentationml.slide+xml"/>
  <Override PartName="/ppt/slides/slide3201.xml" ContentType="application/vnd.openxmlformats-officedocument.presentationml.slide+xml"/>
  <Override PartName="/ppt/slides/slide3202.xml" ContentType="application/vnd.openxmlformats-officedocument.presentationml.slide+xml"/>
  <Override PartName="/ppt/slides/slide3203.xml" ContentType="application/vnd.openxmlformats-officedocument.presentationml.slide+xml"/>
  <Override PartName="/ppt/slides/slide3204.xml" ContentType="application/vnd.openxmlformats-officedocument.presentationml.slide+xml"/>
  <Override PartName="/ppt/slides/slide3205.xml" ContentType="application/vnd.openxmlformats-officedocument.presentationml.slide+xml"/>
  <Override PartName="/ppt/slides/slide3206.xml" ContentType="application/vnd.openxmlformats-officedocument.presentationml.slide+xml"/>
  <Override PartName="/ppt/slides/slide3207.xml" ContentType="application/vnd.openxmlformats-officedocument.presentationml.slide+xml"/>
  <Override PartName="/ppt/slides/slide3208.xml" ContentType="application/vnd.openxmlformats-officedocument.presentationml.slide+xml"/>
  <Override PartName="/ppt/slides/slide3209.xml" ContentType="application/vnd.openxmlformats-officedocument.presentationml.slide+xml"/>
  <Override PartName="/ppt/slides/slide3210.xml" ContentType="application/vnd.openxmlformats-officedocument.presentationml.slide+xml"/>
  <Override PartName="/ppt/slides/slide3211.xml" ContentType="application/vnd.openxmlformats-officedocument.presentationml.slide+xml"/>
  <Override PartName="/ppt/slides/slide3212.xml" ContentType="application/vnd.openxmlformats-officedocument.presentationml.slide+xml"/>
  <Override PartName="/ppt/slides/slide3213.xml" ContentType="application/vnd.openxmlformats-officedocument.presentationml.slide+xml"/>
  <Override PartName="/ppt/slides/slide3214.xml" ContentType="application/vnd.openxmlformats-officedocument.presentationml.slide+xml"/>
  <Override PartName="/ppt/slides/slide3215.xml" ContentType="application/vnd.openxmlformats-officedocument.presentationml.slide+xml"/>
  <Override PartName="/ppt/slides/slide3216.xml" ContentType="application/vnd.openxmlformats-officedocument.presentationml.slide+xml"/>
  <Override PartName="/ppt/slides/slide3217.xml" ContentType="application/vnd.openxmlformats-officedocument.presentationml.slide+xml"/>
  <Override PartName="/ppt/slides/slide3218.xml" ContentType="application/vnd.openxmlformats-officedocument.presentationml.slide+xml"/>
  <Override PartName="/ppt/slides/slide3219.xml" ContentType="application/vnd.openxmlformats-officedocument.presentationml.slide+xml"/>
  <Override PartName="/ppt/slides/slide3220.xml" ContentType="application/vnd.openxmlformats-officedocument.presentationml.slide+xml"/>
  <Override PartName="/ppt/slides/slide3221.xml" ContentType="application/vnd.openxmlformats-officedocument.presentationml.slide+xml"/>
  <Override PartName="/ppt/slides/slide3222.xml" ContentType="application/vnd.openxmlformats-officedocument.presentationml.slide+xml"/>
  <Override PartName="/ppt/slides/slide3223.xml" ContentType="application/vnd.openxmlformats-officedocument.presentationml.slide+xml"/>
  <Override PartName="/ppt/slides/slide3224.xml" ContentType="application/vnd.openxmlformats-officedocument.presentationml.slide+xml"/>
  <Override PartName="/ppt/slides/slide3225.xml" ContentType="application/vnd.openxmlformats-officedocument.presentationml.slide+xml"/>
  <Override PartName="/ppt/slides/slide3226.xml" ContentType="application/vnd.openxmlformats-officedocument.presentationml.slide+xml"/>
  <Override PartName="/ppt/slides/slide3227.xml" ContentType="application/vnd.openxmlformats-officedocument.presentationml.slide+xml"/>
  <Override PartName="/ppt/slides/slide3228.xml" ContentType="application/vnd.openxmlformats-officedocument.presentationml.slide+xml"/>
  <Override PartName="/ppt/slides/slide3229.xml" ContentType="application/vnd.openxmlformats-officedocument.presentationml.slide+xml"/>
  <Override PartName="/ppt/slides/slide3230.xml" ContentType="application/vnd.openxmlformats-officedocument.presentationml.slide+xml"/>
  <Override PartName="/ppt/slides/slide3231.xml" ContentType="application/vnd.openxmlformats-officedocument.presentationml.slide+xml"/>
  <Override PartName="/ppt/slides/slide3232.xml" ContentType="application/vnd.openxmlformats-officedocument.presentationml.slide+xml"/>
  <Override PartName="/ppt/slides/slide3233.xml" ContentType="application/vnd.openxmlformats-officedocument.presentationml.slide+xml"/>
  <Override PartName="/ppt/slides/slide3234.xml" ContentType="application/vnd.openxmlformats-officedocument.presentationml.slide+xml"/>
  <Override PartName="/ppt/slides/slide3235.xml" ContentType="application/vnd.openxmlformats-officedocument.presentationml.slide+xml"/>
  <Override PartName="/ppt/slides/slide3236.xml" ContentType="application/vnd.openxmlformats-officedocument.presentationml.slide+xml"/>
  <Override PartName="/ppt/slides/slide3237.xml" ContentType="application/vnd.openxmlformats-officedocument.presentationml.slide+xml"/>
  <Override PartName="/ppt/slides/slide3238.xml" ContentType="application/vnd.openxmlformats-officedocument.presentationml.slide+xml"/>
  <Override PartName="/ppt/slides/slide3239.xml" ContentType="application/vnd.openxmlformats-officedocument.presentationml.slide+xml"/>
  <Override PartName="/ppt/slides/slide3240.xml" ContentType="application/vnd.openxmlformats-officedocument.presentationml.slide+xml"/>
  <Override PartName="/ppt/slides/slide3241.xml" ContentType="application/vnd.openxmlformats-officedocument.presentationml.slide+xml"/>
  <Override PartName="/ppt/slides/slide3242.xml" ContentType="application/vnd.openxmlformats-officedocument.presentationml.slide+xml"/>
  <Override PartName="/ppt/slides/slide3243.xml" ContentType="application/vnd.openxmlformats-officedocument.presentationml.slide+xml"/>
  <Override PartName="/ppt/slides/slide3244.xml" ContentType="application/vnd.openxmlformats-officedocument.presentationml.slide+xml"/>
  <Override PartName="/ppt/slides/slide3245.xml" ContentType="application/vnd.openxmlformats-officedocument.presentationml.slide+xml"/>
  <Override PartName="/ppt/slides/slide3246.xml" ContentType="application/vnd.openxmlformats-officedocument.presentationml.slide+xml"/>
  <Override PartName="/ppt/slides/slide3247.xml" ContentType="application/vnd.openxmlformats-officedocument.presentationml.slide+xml"/>
  <Override PartName="/ppt/slides/slide3248.xml" ContentType="application/vnd.openxmlformats-officedocument.presentationml.slide+xml"/>
  <Override PartName="/ppt/slides/slide3249.xml" ContentType="application/vnd.openxmlformats-officedocument.presentationml.slide+xml"/>
  <Override PartName="/ppt/slides/slide3250.xml" ContentType="application/vnd.openxmlformats-officedocument.presentationml.slide+xml"/>
  <Override PartName="/ppt/slides/slide3251.xml" ContentType="application/vnd.openxmlformats-officedocument.presentationml.slide+xml"/>
  <Override PartName="/ppt/slides/slide3252.xml" ContentType="application/vnd.openxmlformats-officedocument.presentationml.slide+xml"/>
  <Override PartName="/ppt/slides/slide3253.xml" ContentType="application/vnd.openxmlformats-officedocument.presentationml.slide+xml"/>
  <Override PartName="/ppt/slides/slide3254.xml" ContentType="application/vnd.openxmlformats-officedocument.presentationml.slide+xml"/>
  <Override PartName="/ppt/slides/slide3255.xml" ContentType="application/vnd.openxmlformats-officedocument.presentationml.slide+xml"/>
  <Override PartName="/ppt/slides/slide3256.xml" ContentType="application/vnd.openxmlformats-officedocument.presentationml.slide+xml"/>
  <Override PartName="/ppt/slides/slide3257.xml" ContentType="application/vnd.openxmlformats-officedocument.presentationml.slide+xml"/>
  <Override PartName="/ppt/slides/slide3258.xml" ContentType="application/vnd.openxmlformats-officedocument.presentationml.slide+xml"/>
  <Override PartName="/ppt/slides/slide3259.xml" ContentType="application/vnd.openxmlformats-officedocument.presentationml.slide+xml"/>
  <Override PartName="/ppt/slides/slide3260.xml" ContentType="application/vnd.openxmlformats-officedocument.presentationml.slide+xml"/>
  <Override PartName="/ppt/slides/slide3261.xml" ContentType="application/vnd.openxmlformats-officedocument.presentationml.slide+xml"/>
  <Override PartName="/ppt/slides/slide3262.xml" ContentType="application/vnd.openxmlformats-officedocument.presentationml.slide+xml"/>
  <Override PartName="/ppt/slides/slide3263.xml" ContentType="application/vnd.openxmlformats-officedocument.presentationml.slide+xml"/>
  <Override PartName="/ppt/slides/slide3264.xml" ContentType="application/vnd.openxmlformats-officedocument.presentationml.slide+xml"/>
  <Override PartName="/ppt/slides/slide3265.xml" ContentType="application/vnd.openxmlformats-officedocument.presentationml.slide+xml"/>
  <Override PartName="/ppt/slides/slide3266.xml" ContentType="application/vnd.openxmlformats-officedocument.presentationml.slide+xml"/>
  <Override PartName="/ppt/slides/slide3267.xml" ContentType="application/vnd.openxmlformats-officedocument.presentationml.slide+xml"/>
  <Override PartName="/ppt/slides/slide3268.xml" ContentType="application/vnd.openxmlformats-officedocument.presentationml.slide+xml"/>
  <Override PartName="/ppt/slides/slide3269.xml" ContentType="application/vnd.openxmlformats-officedocument.presentationml.slide+xml"/>
  <Override PartName="/ppt/slides/slide3270.xml" ContentType="application/vnd.openxmlformats-officedocument.presentationml.slide+xml"/>
  <Override PartName="/ppt/slides/slide3271.xml" ContentType="application/vnd.openxmlformats-officedocument.presentationml.slide+xml"/>
  <Override PartName="/ppt/slides/slide3272.xml" ContentType="application/vnd.openxmlformats-officedocument.presentationml.slide+xml"/>
  <Override PartName="/ppt/slides/slide3273.xml" ContentType="application/vnd.openxmlformats-officedocument.presentationml.slide+xml"/>
  <Override PartName="/ppt/slides/slide3274.xml" ContentType="application/vnd.openxmlformats-officedocument.presentationml.slide+xml"/>
  <Override PartName="/ppt/slides/slide3275.xml" ContentType="application/vnd.openxmlformats-officedocument.presentationml.slide+xml"/>
  <Override PartName="/ppt/slides/slide3276.xml" ContentType="application/vnd.openxmlformats-officedocument.presentationml.slide+xml"/>
  <Override PartName="/ppt/slides/slide3277.xml" ContentType="application/vnd.openxmlformats-officedocument.presentationml.slide+xml"/>
  <Override PartName="/ppt/slides/slide3278.xml" ContentType="application/vnd.openxmlformats-officedocument.presentationml.slide+xml"/>
  <Override PartName="/ppt/slides/slide3279.xml" ContentType="application/vnd.openxmlformats-officedocument.presentationml.slide+xml"/>
  <Override PartName="/ppt/slides/slide3280.xml" ContentType="application/vnd.openxmlformats-officedocument.presentationml.slide+xml"/>
  <Override PartName="/ppt/slides/slide3281.xml" ContentType="application/vnd.openxmlformats-officedocument.presentationml.slide+xml"/>
  <Override PartName="/ppt/slides/slide3282.xml" ContentType="application/vnd.openxmlformats-officedocument.presentationml.slide+xml"/>
  <Override PartName="/ppt/slides/slide3283.xml" ContentType="application/vnd.openxmlformats-officedocument.presentationml.slide+xml"/>
  <Override PartName="/ppt/slides/slide3284.xml" ContentType="application/vnd.openxmlformats-officedocument.presentationml.slide+xml"/>
  <Override PartName="/ppt/slides/slide3285.xml" ContentType="application/vnd.openxmlformats-officedocument.presentationml.slide+xml"/>
  <Override PartName="/ppt/slides/slide3286.xml" ContentType="application/vnd.openxmlformats-officedocument.presentationml.slide+xml"/>
  <Override PartName="/ppt/slides/slide3287.xml" ContentType="application/vnd.openxmlformats-officedocument.presentationml.slide+xml"/>
  <Override PartName="/ppt/slides/slide3288.xml" ContentType="application/vnd.openxmlformats-officedocument.presentationml.slide+xml"/>
  <Override PartName="/ppt/slides/slide3289.xml" ContentType="application/vnd.openxmlformats-officedocument.presentationml.slide+xml"/>
  <Override PartName="/ppt/slides/slide3290.xml" ContentType="application/vnd.openxmlformats-officedocument.presentationml.slide+xml"/>
  <Override PartName="/ppt/slides/slide3291.xml" ContentType="application/vnd.openxmlformats-officedocument.presentationml.slide+xml"/>
  <Override PartName="/ppt/slides/slide3292.xml" ContentType="application/vnd.openxmlformats-officedocument.presentationml.slide+xml"/>
  <Override PartName="/ppt/slides/slide3293.xml" ContentType="application/vnd.openxmlformats-officedocument.presentationml.slide+xml"/>
  <Override PartName="/ppt/slides/slide3294.xml" ContentType="application/vnd.openxmlformats-officedocument.presentationml.slide+xml"/>
  <Override PartName="/ppt/slides/slide3295.xml" ContentType="application/vnd.openxmlformats-officedocument.presentationml.slide+xml"/>
  <Override PartName="/ppt/slides/slide3296.xml" ContentType="application/vnd.openxmlformats-officedocument.presentationml.slide+xml"/>
  <Override PartName="/ppt/slides/slide3297.xml" ContentType="application/vnd.openxmlformats-officedocument.presentationml.slide+xml"/>
  <Override PartName="/ppt/slides/slide3298.xml" ContentType="application/vnd.openxmlformats-officedocument.presentationml.slide+xml"/>
  <Override PartName="/ppt/slides/slide3299.xml" ContentType="application/vnd.openxmlformats-officedocument.presentationml.slide+xml"/>
  <Override PartName="/ppt/slides/slide3300.xml" ContentType="application/vnd.openxmlformats-officedocument.presentationml.slide+xml"/>
  <Override PartName="/ppt/slides/slide3301.xml" ContentType="application/vnd.openxmlformats-officedocument.presentationml.slide+xml"/>
  <Override PartName="/ppt/slides/slide3302.xml" ContentType="application/vnd.openxmlformats-officedocument.presentationml.slide+xml"/>
  <Override PartName="/ppt/slides/slide3303.xml" ContentType="application/vnd.openxmlformats-officedocument.presentationml.slide+xml"/>
  <Override PartName="/ppt/slides/slide3304.xml" ContentType="application/vnd.openxmlformats-officedocument.presentationml.slide+xml"/>
  <Override PartName="/ppt/slides/slide3305.xml" ContentType="application/vnd.openxmlformats-officedocument.presentationml.slide+xml"/>
  <Override PartName="/ppt/slides/slide3306.xml" ContentType="application/vnd.openxmlformats-officedocument.presentationml.slide+xml"/>
  <Override PartName="/ppt/slides/slide3307.xml" ContentType="application/vnd.openxmlformats-officedocument.presentationml.slide+xml"/>
  <Override PartName="/ppt/slides/slide3308.xml" ContentType="application/vnd.openxmlformats-officedocument.presentationml.slide+xml"/>
  <Override PartName="/ppt/slides/slide3309.xml" ContentType="application/vnd.openxmlformats-officedocument.presentationml.slide+xml"/>
  <Override PartName="/ppt/slides/slide3310.xml" ContentType="application/vnd.openxmlformats-officedocument.presentationml.slide+xml"/>
  <Override PartName="/ppt/slides/slide3311.xml" ContentType="application/vnd.openxmlformats-officedocument.presentationml.slide+xml"/>
  <Override PartName="/ppt/slides/slide3312.xml" ContentType="application/vnd.openxmlformats-officedocument.presentationml.slide+xml"/>
  <Override PartName="/ppt/slides/slide3313.xml" ContentType="application/vnd.openxmlformats-officedocument.presentationml.slide+xml"/>
  <Override PartName="/ppt/slides/slide3314.xml" ContentType="application/vnd.openxmlformats-officedocument.presentationml.slide+xml"/>
  <Override PartName="/ppt/slides/slide3315.xml" ContentType="application/vnd.openxmlformats-officedocument.presentationml.slide+xml"/>
  <Override PartName="/ppt/slides/slide3316.xml" ContentType="application/vnd.openxmlformats-officedocument.presentationml.slide+xml"/>
  <Override PartName="/ppt/slides/slide3317.xml" ContentType="application/vnd.openxmlformats-officedocument.presentationml.slide+xml"/>
  <Override PartName="/ppt/slides/slide3318.xml" ContentType="application/vnd.openxmlformats-officedocument.presentationml.slide+xml"/>
  <Override PartName="/ppt/slides/slide3319.xml" ContentType="application/vnd.openxmlformats-officedocument.presentationml.slide+xml"/>
  <Override PartName="/ppt/slides/slide3320.xml" ContentType="application/vnd.openxmlformats-officedocument.presentationml.slide+xml"/>
  <Override PartName="/ppt/slides/slide3321.xml" ContentType="application/vnd.openxmlformats-officedocument.presentationml.slide+xml"/>
  <Override PartName="/ppt/slides/slide3322.xml" ContentType="application/vnd.openxmlformats-officedocument.presentationml.slide+xml"/>
  <Override PartName="/ppt/slides/slide3323.xml" ContentType="application/vnd.openxmlformats-officedocument.presentationml.slide+xml"/>
  <Override PartName="/ppt/slides/slide3324.xml" ContentType="application/vnd.openxmlformats-officedocument.presentationml.slide+xml"/>
  <Override PartName="/ppt/slides/slide3325.xml" ContentType="application/vnd.openxmlformats-officedocument.presentationml.slide+xml"/>
  <Override PartName="/ppt/slides/slide3326.xml" ContentType="application/vnd.openxmlformats-officedocument.presentationml.slide+xml"/>
  <Override PartName="/ppt/slides/slide3327.xml" ContentType="application/vnd.openxmlformats-officedocument.presentationml.slide+xml"/>
  <Override PartName="/ppt/slides/slide3328.xml" ContentType="application/vnd.openxmlformats-officedocument.presentationml.slide+xml"/>
  <Override PartName="/ppt/slides/slide3329.xml" ContentType="application/vnd.openxmlformats-officedocument.presentationml.slide+xml"/>
  <Override PartName="/ppt/slides/slide3330.xml" ContentType="application/vnd.openxmlformats-officedocument.presentationml.slide+xml"/>
  <Override PartName="/ppt/slides/slide3331.xml" ContentType="application/vnd.openxmlformats-officedocument.presentationml.slide+xml"/>
  <Override PartName="/ppt/slides/slide3332.xml" ContentType="application/vnd.openxmlformats-officedocument.presentationml.slide+xml"/>
  <Override PartName="/ppt/slides/slide3333.xml" ContentType="application/vnd.openxmlformats-officedocument.presentationml.slide+xml"/>
  <Override PartName="/ppt/slides/slide3334.xml" ContentType="application/vnd.openxmlformats-officedocument.presentationml.slide+xml"/>
  <Override PartName="/ppt/slides/slide3335.xml" ContentType="application/vnd.openxmlformats-officedocument.presentationml.slide+xml"/>
  <Override PartName="/ppt/slides/slide3336.xml" ContentType="application/vnd.openxmlformats-officedocument.presentationml.slide+xml"/>
  <Override PartName="/ppt/slides/slide3337.xml" ContentType="application/vnd.openxmlformats-officedocument.presentationml.slide+xml"/>
  <Override PartName="/ppt/slides/slide3338.xml" ContentType="application/vnd.openxmlformats-officedocument.presentationml.slide+xml"/>
  <Override PartName="/ppt/slides/slide3339.xml" ContentType="application/vnd.openxmlformats-officedocument.presentationml.slide+xml"/>
  <Override PartName="/ppt/slides/slide3340.xml" ContentType="application/vnd.openxmlformats-officedocument.presentationml.slide+xml"/>
  <Override PartName="/ppt/slides/slide3341.xml" ContentType="application/vnd.openxmlformats-officedocument.presentationml.slide+xml"/>
  <Override PartName="/ppt/slides/slide3342.xml" ContentType="application/vnd.openxmlformats-officedocument.presentationml.slide+xml"/>
  <Override PartName="/ppt/slides/slide3343.xml" ContentType="application/vnd.openxmlformats-officedocument.presentationml.slide+xml"/>
  <Override PartName="/ppt/slides/slide3344.xml" ContentType="application/vnd.openxmlformats-officedocument.presentationml.slide+xml"/>
  <Override PartName="/ppt/slides/slide3345.xml" ContentType="application/vnd.openxmlformats-officedocument.presentationml.slide+xml"/>
  <Override PartName="/ppt/slides/slide3346.xml" ContentType="application/vnd.openxmlformats-officedocument.presentationml.slide+xml"/>
  <Override PartName="/ppt/slides/slide3347.xml" ContentType="application/vnd.openxmlformats-officedocument.presentationml.slide+xml"/>
  <Override PartName="/ppt/slides/slide3348.xml" ContentType="application/vnd.openxmlformats-officedocument.presentationml.slide+xml"/>
  <Override PartName="/ppt/slides/slide3349.xml" ContentType="application/vnd.openxmlformats-officedocument.presentationml.slide+xml"/>
  <Override PartName="/ppt/slides/slide3350.xml" ContentType="application/vnd.openxmlformats-officedocument.presentationml.slide+xml"/>
  <Override PartName="/ppt/slides/slide3351.xml" ContentType="application/vnd.openxmlformats-officedocument.presentationml.slide+xml"/>
  <Override PartName="/ppt/slides/slide3352.xml" ContentType="application/vnd.openxmlformats-officedocument.presentationml.slide+xml"/>
  <Override PartName="/ppt/slides/slide3353.xml" ContentType="application/vnd.openxmlformats-officedocument.presentationml.slide+xml"/>
  <Override PartName="/ppt/slides/slide3354.xml" ContentType="application/vnd.openxmlformats-officedocument.presentationml.slide+xml"/>
  <Override PartName="/ppt/slides/slide3355.xml" ContentType="application/vnd.openxmlformats-officedocument.presentationml.slide+xml"/>
  <Override PartName="/ppt/slides/slide3356.xml" ContentType="application/vnd.openxmlformats-officedocument.presentationml.slide+xml"/>
  <Override PartName="/ppt/slides/slide3357.xml" ContentType="application/vnd.openxmlformats-officedocument.presentationml.slide+xml"/>
  <Override PartName="/ppt/slides/slide3358.xml" ContentType="application/vnd.openxmlformats-officedocument.presentationml.slide+xml"/>
  <Override PartName="/ppt/slides/slide3359.xml" ContentType="application/vnd.openxmlformats-officedocument.presentationml.slide+xml"/>
  <Override PartName="/ppt/slides/slide3360.xml" ContentType="application/vnd.openxmlformats-officedocument.presentationml.slide+xml"/>
  <Override PartName="/ppt/slides/slide3361.xml" ContentType="application/vnd.openxmlformats-officedocument.presentationml.slide+xml"/>
  <Override PartName="/ppt/slides/slide3362.xml" ContentType="application/vnd.openxmlformats-officedocument.presentationml.slide+xml"/>
  <Override PartName="/ppt/slides/slide3363.xml" ContentType="application/vnd.openxmlformats-officedocument.presentationml.slide+xml"/>
  <Override PartName="/ppt/slides/slide3364.xml" ContentType="application/vnd.openxmlformats-officedocument.presentationml.slide+xml"/>
  <Override PartName="/ppt/slides/slide3365.xml" ContentType="application/vnd.openxmlformats-officedocument.presentationml.slide+xml"/>
  <Override PartName="/ppt/slides/slide3366.xml" ContentType="application/vnd.openxmlformats-officedocument.presentationml.slide+xml"/>
  <Override PartName="/ppt/slides/slide3367.xml" ContentType="application/vnd.openxmlformats-officedocument.presentationml.slide+xml"/>
  <Override PartName="/ppt/slides/slide3368.xml" ContentType="application/vnd.openxmlformats-officedocument.presentationml.slide+xml"/>
  <Override PartName="/ppt/slides/slide3369.xml" ContentType="application/vnd.openxmlformats-officedocument.presentationml.slide+xml"/>
  <Override PartName="/ppt/slides/slide3370.xml" ContentType="application/vnd.openxmlformats-officedocument.presentationml.slide+xml"/>
  <Override PartName="/ppt/slides/slide3371.xml" ContentType="application/vnd.openxmlformats-officedocument.presentationml.slide+xml"/>
  <Override PartName="/ppt/slides/slide3372.xml" ContentType="application/vnd.openxmlformats-officedocument.presentationml.slide+xml"/>
  <Override PartName="/ppt/slides/slide3373.xml" ContentType="application/vnd.openxmlformats-officedocument.presentationml.slide+xml"/>
  <Override PartName="/ppt/slides/slide3374.xml" ContentType="application/vnd.openxmlformats-officedocument.presentationml.slide+xml"/>
  <Override PartName="/ppt/slides/slide3375.xml" ContentType="application/vnd.openxmlformats-officedocument.presentationml.slide+xml"/>
  <Override PartName="/ppt/slides/slide3376.xml" ContentType="application/vnd.openxmlformats-officedocument.presentationml.slide+xml"/>
  <Override PartName="/ppt/slides/slide3377.xml" ContentType="application/vnd.openxmlformats-officedocument.presentationml.slide+xml"/>
  <Override PartName="/ppt/slides/slide3378.xml" ContentType="application/vnd.openxmlformats-officedocument.presentationml.slide+xml"/>
  <Override PartName="/ppt/slides/slide3379.xml" ContentType="application/vnd.openxmlformats-officedocument.presentationml.slide+xml"/>
  <Override PartName="/ppt/slides/slide3380.xml" ContentType="application/vnd.openxmlformats-officedocument.presentationml.slide+xml"/>
  <Override PartName="/ppt/slides/slide3381.xml" ContentType="application/vnd.openxmlformats-officedocument.presentationml.slide+xml"/>
  <Override PartName="/ppt/slides/slide3382.xml" ContentType="application/vnd.openxmlformats-officedocument.presentationml.slide+xml"/>
  <Override PartName="/ppt/slides/slide3383.xml" ContentType="application/vnd.openxmlformats-officedocument.presentationml.slide+xml"/>
  <Override PartName="/ppt/slides/slide3384.xml" ContentType="application/vnd.openxmlformats-officedocument.presentationml.slide+xml"/>
  <Override PartName="/ppt/slides/slide3385.xml" ContentType="application/vnd.openxmlformats-officedocument.presentationml.slide+xml"/>
  <Override PartName="/ppt/slides/slide3386.xml" ContentType="application/vnd.openxmlformats-officedocument.presentationml.slide+xml"/>
  <Override PartName="/ppt/slides/slide3387.xml" ContentType="application/vnd.openxmlformats-officedocument.presentationml.slide+xml"/>
  <Override PartName="/ppt/slides/slide3388.xml" ContentType="application/vnd.openxmlformats-officedocument.presentationml.slide+xml"/>
  <Override PartName="/ppt/slides/slide3389.xml" ContentType="application/vnd.openxmlformats-officedocument.presentationml.slide+xml"/>
  <Override PartName="/ppt/slides/slide3390.xml" ContentType="application/vnd.openxmlformats-officedocument.presentationml.slide+xml"/>
  <Override PartName="/ppt/slides/slide3391.xml" ContentType="application/vnd.openxmlformats-officedocument.presentationml.slide+xml"/>
  <Override PartName="/ppt/slides/slide3392.xml" ContentType="application/vnd.openxmlformats-officedocument.presentationml.slide+xml"/>
  <Override PartName="/ppt/slides/slide3393.xml" ContentType="application/vnd.openxmlformats-officedocument.presentationml.slide+xml"/>
  <Override PartName="/ppt/slides/slide3394.xml" ContentType="application/vnd.openxmlformats-officedocument.presentationml.slide+xml"/>
  <Override PartName="/ppt/slides/slide3395.xml" ContentType="application/vnd.openxmlformats-officedocument.presentationml.slide+xml"/>
  <Override PartName="/ppt/slides/slide3396.xml" ContentType="application/vnd.openxmlformats-officedocument.presentationml.slide+xml"/>
  <Override PartName="/ppt/slides/slide3397.xml" ContentType="application/vnd.openxmlformats-officedocument.presentationml.slide+xml"/>
  <Override PartName="/ppt/slides/slide3398.xml" ContentType="application/vnd.openxmlformats-officedocument.presentationml.slide+xml"/>
  <Override PartName="/ppt/slides/slide3399.xml" ContentType="application/vnd.openxmlformats-officedocument.presentationml.slide+xml"/>
  <Override PartName="/ppt/slides/slide3400.xml" ContentType="application/vnd.openxmlformats-officedocument.presentationml.slide+xml"/>
  <Override PartName="/ppt/slides/slide3401.xml" ContentType="application/vnd.openxmlformats-officedocument.presentationml.slide+xml"/>
  <Override PartName="/ppt/slides/slide3402.xml" ContentType="application/vnd.openxmlformats-officedocument.presentationml.slide+xml"/>
  <Override PartName="/ppt/slides/slide3403.xml" ContentType="application/vnd.openxmlformats-officedocument.presentationml.slide+xml"/>
  <Override PartName="/ppt/slides/slide3404.xml" ContentType="application/vnd.openxmlformats-officedocument.presentationml.slide+xml"/>
  <Override PartName="/ppt/slides/slide3405.xml" ContentType="application/vnd.openxmlformats-officedocument.presentationml.slide+xml"/>
  <Override PartName="/ppt/slides/slide3406.xml" ContentType="application/vnd.openxmlformats-officedocument.presentationml.slide+xml"/>
  <Override PartName="/ppt/slides/slide3407.xml" ContentType="application/vnd.openxmlformats-officedocument.presentationml.slide+xml"/>
  <Override PartName="/ppt/slides/slide3408.xml" ContentType="application/vnd.openxmlformats-officedocument.presentationml.slide+xml"/>
  <Override PartName="/ppt/slides/slide3409.xml" ContentType="application/vnd.openxmlformats-officedocument.presentationml.slide+xml"/>
  <Override PartName="/ppt/slides/slide3410.xml" ContentType="application/vnd.openxmlformats-officedocument.presentationml.slide+xml"/>
  <Override PartName="/ppt/slides/slide3411.xml" ContentType="application/vnd.openxmlformats-officedocument.presentationml.slide+xml"/>
  <Override PartName="/ppt/slides/slide3412.xml" ContentType="application/vnd.openxmlformats-officedocument.presentationml.slide+xml"/>
  <Override PartName="/ppt/slides/slide3413.xml" ContentType="application/vnd.openxmlformats-officedocument.presentationml.slide+xml"/>
  <Override PartName="/ppt/slides/slide3414.xml" ContentType="application/vnd.openxmlformats-officedocument.presentationml.slide+xml"/>
  <Override PartName="/ppt/slides/slide3415.xml" ContentType="application/vnd.openxmlformats-officedocument.presentationml.slide+xml"/>
  <Override PartName="/ppt/slides/slide3416.xml" ContentType="application/vnd.openxmlformats-officedocument.presentationml.slide+xml"/>
  <Override PartName="/ppt/slides/slide3417.xml" ContentType="application/vnd.openxmlformats-officedocument.presentationml.slide+xml"/>
  <Override PartName="/ppt/slides/slide3418.xml" ContentType="application/vnd.openxmlformats-officedocument.presentationml.slide+xml"/>
  <Override PartName="/ppt/slides/slide3419.xml" ContentType="application/vnd.openxmlformats-officedocument.presentationml.slide+xml"/>
  <Override PartName="/ppt/slides/slide3420.xml" ContentType="application/vnd.openxmlformats-officedocument.presentationml.slide+xml"/>
  <Override PartName="/ppt/slides/slide3421.xml" ContentType="application/vnd.openxmlformats-officedocument.presentationml.slide+xml"/>
  <Override PartName="/ppt/slides/slide3422.xml" ContentType="application/vnd.openxmlformats-officedocument.presentationml.slide+xml"/>
  <Override PartName="/ppt/slides/slide3423.xml" ContentType="application/vnd.openxmlformats-officedocument.presentationml.slide+xml"/>
  <Override PartName="/ppt/slides/slide3424.xml" ContentType="application/vnd.openxmlformats-officedocument.presentationml.slide+xml"/>
  <Override PartName="/ppt/slides/slide3425.xml" ContentType="application/vnd.openxmlformats-officedocument.presentationml.slide+xml"/>
  <Override PartName="/ppt/slides/slide3426.xml" ContentType="application/vnd.openxmlformats-officedocument.presentationml.slide+xml"/>
  <Override PartName="/ppt/slides/slide3427.xml" ContentType="application/vnd.openxmlformats-officedocument.presentationml.slide+xml"/>
  <Override PartName="/ppt/slides/slide3428.xml" ContentType="application/vnd.openxmlformats-officedocument.presentationml.slide+xml"/>
  <Override PartName="/ppt/slides/slide3429.xml" ContentType="application/vnd.openxmlformats-officedocument.presentationml.slide+xml"/>
  <Override PartName="/ppt/slides/slide3430.xml" ContentType="application/vnd.openxmlformats-officedocument.presentationml.slide+xml"/>
  <Override PartName="/ppt/slides/slide3431.xml" ContentType="application/vnd.openxmlformats-officedocument.presentationml.slide+xml"/>
  <Override PartName="/ppt/slides/slide3432.xml" ContentType="application/vnd.openxmlformats-officedocument.presentationml.slide+xml"/>
  <Override PartName="/ppt/slides/slide3433.xml" ContentType="application/vnd.openxmlformats-officedocument.presentationml.slide+xml"/>
  <Override PartName="/ppt/slides/slide3434.xml" ContentType="application/vnd.openxmlformats-officedocument.presentationml.slide+xml"/>
  <Override PartName="/ppt/slides/slide3435.xml" ContentType="application/vnd.openxmlformats-officedocument.presentationml.slide+xml"/>
  <Override PartName="/ppt/slides/slide3436.xml" ContentType="application/vnd.openxmlformats-officedocument.presentationml.slide+xml"/>
  <Override PartName="/ppt/slides/slide3437.xml" ContentType="application/vnd.openxmlformats-officedocument.presentationml.slide+xml"/>
  <Override PartName="/ppt/slides/slide3438.xml" ContentType="application/vnd.openxmlformats-officedocument.presentationml.slide+xml"/>
  <Override PartName="/ppt/slides/slide3439.xml" ContentType="application/vnd.openxmlformats-officedocument.presentationml.slide+xml"/>
  <Override PartName="/ppt/slides/slide3440.xml" ContentType="application/vnd.openxmlformats-officedocument.presentationml.slide+xml"/>
  <Override PartName="/ppt/slides/slide3441.xml" ContentType="application/vnd.openxmlformats-officedocument.presentationml.slide+xml"/>
  <Override PartName="/ppt/slides/slide3442.xml" ContentType="application/vnd.openxmlformats-officedocument.presentationml.slide+xml"/>
  <Override PartName="/ppt/slides/slide3443.xml" ContentType="application/vnd.openxmlformats-officedocument.presentationml.slide+xml"/>
  <Override PartName="/ppt/slides/slide3444.xml" ContentType="application/vnd.openxmlformats-officedocument.presentationml.slide+xml"/>
  <Override PartName="/ppt/slides/slide3445.xml" ContentType="application/vnd.openxmlformats-officedocument.presentationml.slide+xml"/>
  <Override PartName="/ppt/slides/slide3446.xml" ContentType="application/vnd.openxmlformats-officedocument.presentationml.slide+xml"/>
  <Override PartName="/ppt/slides/slide3447.xml" ContentType="application/vnd.openxmlformats-officedocument.presentationml.slide+xml"/>
  <Override PartName="/ppt/slides/slide3448.xml" ContentType="application/vnd.openxmlformats-officedocument.presentationml.slide+xml"/>
  <Override PartName="/ppt/slides/slide3449.xml" ContentType="application/vnd.openxmlformats-officedocument.presentationml.slide+xml"/>
  <Override PartName="/ppt/slides/slide3450.xml" ContentType="application/vnd.openxmlformats-officedocument.presentationml.slide+xml"/>
  <Override PartName="/ppt/slides/slide3451.xml" ContentType="application/vnd.openxmlformats-officedocument.presentationml.slide+xml"/>
  <Override PartName="/ppt/slides/slide3452.xml" ContentType="application/vnd.openxmlformats-officedocument.presentationml.slide+xml"/>
  <Override PartName="/ppt/slides/slide3453.xml" ContentType="application/vnd.openxmlformats-officedocument.presentationml.slide+xml"/>
  <Override PartName="/ppt/slides/slide3454.xml" ContentType="application/vnd.openxmlformats-officedocument.presentationml.slide+xml"/>
  <Override PartName="/ppt/slides/slide3455.xml" ContentType="application/vnd.openxmlformats-officedocument.presentationml.slide+xml"/>
  <Override PartName="/ppt/slides/slide3456.xml" ContentType="application/vnd.openxmlformats-officedocument.presentationml.slide+xml"/>
  <Override PartName="/ppt/slides/slide3457.xml" ContentType="application/vnd.openxmlformats-officedocument.presentationml.slide+xml"/>
  <Override PartName="/ppt/slides/slide3458.xml" ContentType="application/vnd.openxmlformats-officedocument.presentationml.slide+xml"/>
  <Override PartName="/ppt/slides/slide3459.xml" ContentType="application/vnd.openxmlformats-officedocument.presentationml.slide+xml"/>
  <Override PartName="/ppt/slides/slide3460.xml" ContentType="application/vnd.openxmlformats-officedocument.presentationml.slide+xml"/>
  <Override PartName="/ppt/slides/slide3461.xml" ContentType="application/vnd.openxmlformats-officedocument.presentationml.slide+xml"/>
  <Override PartName="/ppt/slides/slide3462.xml" ContentType="application/vnd.openxmlformats-officedocument.presentationml.slide+xml"/>
  <Override PartName="/ppt/slides/slide3463.xml" ContentType="application/vnd.openxmlformats-officedocument.presentationml.slide+xml"/>
  <Override PartName="/ppt/slides/slide3464.xml" ContentType="application/vnd.openxmlformats-officedocument.presentationml.slide+xml"/>
  <Override PartName="/ppt/slides/slide3465.xml" ContentType="application/vnd.openxmlformats-officedocument.presentationml.slide+xml"/>
  <Override PartName="/ppt/slides/slide3466.xml" ContentType="application/vnd.openxmlformats-officedocument.presentationml.slide+xml"/>
  <Override PartName="/ppt/slides/slide3467.xml" ContentType="application/vnd.openxmlformats-officedocument.presentationml.slide+xml"/>
  <Override PartName="/ppt/slides/slide3468.xml" ContentType="application/vnd.openxmlformats-officedocument.presentationml.slide+xml"/>
  <Override PartName="/ppt/slides/slide3469.xml" ContentType="application/vnd.openxmlformats-officedocument.presentationml.slide+xml"/>
  <Override PartName="/ppt/slides/slide3470.xml" ContentType="application/vnd.openxmlformats-officedocument.presentationml.slide+xml"/>
  <Override PartName="/ppt/slides/slide3471.xml" ContentType="application/vnd.openxmlformats-officedocument.presentationml.slide+xml"/>
  <Override PartName="/ppt/slides/slide3472.xml" ContentType="application/vnd.openxmlformats-officedocument.presentationml.slide+xml"/>
  <Override PartName="/ppt/slides/slide3473.xml" ContentType="application/vnd.openxmlformats-officedocument.presentationml.slide+xml"/>
  <Override PartName="/ppt/slides/slide3474.xml" ContentType="application/vnd.openxmlformats-officedocument.presentationml.slide+xml"/>
  <Override PartName="/ppt/slides/slide3475.xml" ContentType="application/vnd.openxmlformats-officedocument.presentationml.slide+xml"/>
  <Override PartName="/ppt/slides/slide3476.xml" ContentType="application/vnd.openxmlformats-officedocument.presentationml.slide+xml"/>
  <Override PartName="/ppt/slides/slide3477.xml" ContentType="application/vnd.openxmlformats-officedocument.presentationml.slide+xml"/>
  <Override PartName="/ppt/slides/slide3478.xml" ContentType="application/vnd.openxmlformats-officedocument.presentationml.slide+xml"/>
  <Override PartName="/ppt/slides/slide3479.xml" ContentType="application/vnd.openxmlformats-officedocument.presentationml.slide+xml"/>
  <Override PartName="/ppt/slides/slide3480.xml" ContentType="application/vnd.openxmlformats-officedocument.presentationml.slide+xml"/>
  <Override PartName="/ppt/slides/slide3481.xml" ContentType="application/vnd.openxmlformats-officedocument.presentationml.slide+xml"/>
  <Override PartName="/ppt/slides/slide3482.xml" ContentType="application/vnd.openxmlformats-officedocument.presentationml.slide+xml"/>
  <Override PartName="/ppt/slides/slide3483.xml" ContentType="application/vnd.openxmlformats-officedocument.presentationml.slide+xml"/>
  <Override PartName="/ppt/slides/slide3484.xml" ContentType="application/vnd.openxmlformats-officedocument.presentationml.slide+xml"/>
  <Override PartName="/ppt/slides/slide3485.xml" ContentType="application/vnd.openxmlformats-officedocument.presentationml.slide+xml"/>
  <Override PartName="/ppt/slides/slide3486.xml" ContentType="application/vnd.openxmlformats-officedocument.presentationml.slide+xml"/>
  <Override PartName="/ppt/slides/slide3487.xml" ContentType="application/vnd.openxmlformats-officedocument.presentationml.slide+xml"/>
  <Override PartName="/ppt/slides/slide3488.xml" ContentType="application/vnd.openxmlformats-officedocument.presentationml.slide+xml"/>
  <Override PartName="/ppt/slides/slide3489.xml" ContentType="application/vnd.openxmlformats-officedocument.presentationml.slide+xml"/>
  <Override PartName="/ppt/slides/slide3490.xml" ContentType="application/vnd.openxmlformats-officedocument.presentationml.slide+xml"/>
  <Override PartName="/ppt/slides/slide3491.xml" ContentType="application/vnd.openxmlformats-officedocument.presentationml.slide+xml"/>
  <Override PartName="/ppt/slides/slide3492.xml" ContentType="application/vnd.openxmlformats-officedocument.presentationml.slide+xml"/>
  <Override PartName="/ppt/slides/slide3493.xml" ContentType="application/vnd.openxmlformats-officedocument.presentationml.slide+xml"/>
  <Override PartName="/ppt/slides/slide3494.xml" ContentType="application/vnd.openxmlformats-officedocument.presentationml.slide+xml"/>
  <Override PartName="/ppt/slides/slide3495.xml" ContentType="application/vnd.openxmlformats-officedocument.presentationml.slide+xml"/>
  <Override PartName="/ppt/slides/slide3496.xml" ContentType="application/vnd.openxmlformats-officedocument.presentationml.slide+xml"/>
  <Override PartName="/ppt/slides/slide3497.xml" ContentType="application/vnd.openxmlformats-officedocument.presentationml.slide+xml"/>
  <Override PartName="/ppt/slides/slide3498.xml" ContentType="application/vnd.openxmlformats-officedocument.presentationml.slide+xml"/>
  <Override PartName="/ppt/slides/slide3499.xml" ContentType="application/vnd.openxmlformats-officedocument.presentationml.slide+xml"/>
  <Override PartName="/ppt/slides/slide3500.xml" ContentType="application/vnd.openxmlformats-officedocument.presentationml.slide+xml"/>
  <Override PartName="/ppt/slides/slide3501.xml" ContentType="application/vnd.openxmlformats-officedocument.presentationml.slide+xml"/>
  <Override PartName="/ppt/slides/slide3502.xml" ContentType="application/vnd.openxmlformats-officedocument.presentationml.slide+xml"/>
  <Override PartName="/ppt/slides/slide3503.xml" ContentType="application/vnd.openxmlformats-officedocument.presentationml.slide+xml"/>
  <Override PartName="/ppt/slides/slide3504.xml" ContentType="application/vnd.openxmlformats-officedocument.presentationml.slide+xml"/>
  <Override PartName="/ppt/slides/slide3505.xml" ContentType="application/vnd.openxmlformats-officedocument.presentationml.slide+xml"/>
  <Override PartName="/ppt/slides/slide3506.xml" ContentType="application/vnd.openxmlformats-officedocument.presentationml.slide+xml"/>
  <Override PartName="/ppt/slides/slide3507.xml" ContentType="application/vnd.openxmlformats-officedocument.presentationml.slide+xml"/>
  <Override PartName="/ppt/slides/slide3508.xml" ContentType="application/vnd.openxmlformats-officedocument.presentationml.slide+xml"/>
  <Override PartName="/ppt/slides/slide3509.xml" ContentType="application/vnd.openxmlformats-officedocument.presentationml.slide+xml"/>
  <Override PartName="/ppt/slides/slide3510.xml" ContentType="application/vnd.openxmlformats-officedocument.presentationml.slide+xml"/>
  <Override PartName="/ppt/slides/slide3511.xml" ContentType="application/vnd.openxmlformats-officedocument.presentationml.slide+xml"/>
  <Override PartName="/ppt/slides/slide3512.xml" ContentType="application/vnd.openxmlformats-officedocument.presentationml.slide+xml"/>
  <Override PartName="/ppt/slides/slide3513.xml" ContentType="application/vnd.openxmlformats-officedocument.presentationml.slide+xml"/>
  <Override PartName="/ppt/slides/slide3514.xml" ContentType="application/vnd.openxmlformats-officedocument.presentationml.slide+xml"/>
  <Override PartName="/ppt/slides/slide3515.xml" ContentType="application/vnd.openxmlformats-officedocument.presentationml.slide+xml"/>
  <Override PartName="/ppt/slides/slide3516.xml" ContentType="application/vnd.openxmlformats-officedocument.presentationml.slide+xml"/>
  <Override PartName="/ppt/slides/slide3517.xml" ContentType="application/vnd.openxmlformats-officedocument.presentationml.slide+xml"/>
  <Override PartName="/ppt/slides/slide3518.xml" ContentType="application/vnd.openxmlformats-officedocument.presentationml.slide+xml"/>
  <Override PartName="/ppt/slides/slide3519.xml" ContentType="application/vnd.openxmlformats-officedocument.presentationml.slide+xml"/>
  <Override PartName="/ppt/slides/slide3520.xml" ContentType="application/vnd.openxmlformats-officedocument.presentationml.slide+xml"/>
  <Override PartName="/ppt/slides/slide3521.xml" ContentType="application/vnd.openxmlformats-officedocument.presentationml.slide+xml"/>
  <Override PartName="/ppt/slides/slide3522.xml" ContentType="application/vnd.openxmlformats-officedocument.presentationml.slide+xml"/>
  <Override PartName="/ppt/slides/slide3523.xml" ContentType="application/vnd.openxmlformats-officedocument.presentationml.slide+xml"/>
  <Override PartName="/ppt/slides/slide3524.xml" ContentType="application/vnd.openxmlformats-officedocument.presentationml.slide+xml"/>
  <Override PartName="/ppt/slides/slide3525.xml" ContentType="application/vnd.openxmlformats-officedocument.presentationml.slide+xml"/>
  <Override PartName="/ppt/slides/slide3526.xml" ContentType="application/vnd.openxmlformats-officedocument.presentationml.slide+xml"/>
  <Override PartName="/ppt/slides/slide3527.xml" ContentType="application/vnd.openxmlformats-officedocument.presentationml.slide+xml"/>
  <Override PartName="/ppt/slides/slide3528.xml" ContentType="application/vnd.openxmlformats-officedocument.presentationml.slide+xml"/>
  <Override PartName="/ppt/slides/slide3529.xml" ContentType="application/vnd.openxmlformats-officedocument.presentationml.slide+xml"/>
  <Override PartName="/ppt/slides/slide3530.xml" ContentType="application/vnd.openxmlformats-officedocument.presentationml.slide+xml"/>
  <Override PartName="/ppt/slides/slide3531.xml" ContentType="application/vnd.openxmlformats-officedocument.presentationml.slide+xml"/>
  <Override PartName="/ppt/slides/slide3532.xml" ContentType="application/vnd.openxmlformats-officedocument.presentationml.slide+xml"/>
  <Override PartName="/ppt/slides/slide3533.xml" ContentType="application/vnd.openxmlformats-officedocument.presentationml.slide+xml"/>
  <Override PartName="/ppt/slides/slide3534.xml" ContentType="application/vnd.openxmlformats-officedocument.presentationml.slide+xml"/>
  <Override PartName="/ppt/slides/slide3535.xml" ContentType="application/vnd.openxmlformats-officedocument.presentationml.slide+xml"/>
  <Override PartName="/ppt/slides/slide3536.xml" ContentType="application/vnd.openxmlformats-officedocument.presentationml.slide+xml"/>
  <Override PartName="/ppt/slides/slide3537.xml" ContentType="application/vnd.openxmlformats-officedocument.presentationml.slide+xml"/>
  <Override PartName="/ppt/slides/slide3538.xml" ContentType="application/vnd.openxmlformats-officedocument.presentationml.slide+xml"/>
  <Override PartName="/ppt/slides/slide3539.xml" ContentType="application/vnd.openxmlformats-officedocument.presentationml.slide+xml"/>
  <Override PartName="/ppt/slides/slide3540.xml" ContentType="application/vnd.openxmlformats-officedocument.presentationml.slide+xml"/>
  <Override PartName="/ppt/slides/slide3541.xml" ContentType="application/vnd.openxmlformats-officedocument.presentationml.slide+xml"/>
  <Override PartName="/ppt/slides/slide3542.xml" ContentType="application/vnd.openxmlformats-officedocument.presentationml.slide+xml"/>
  <Override PartName="/ppt/slides/slide3543.xml" ContentType="application/vnd.openxmlformats-officedocument.presentationml.slide+xml"/>
  <Override PartName="/ppt/slides/slide3544.xml" ContentType="application/vnd.openxmlformats-officedocument.presentationml.slide+xml"/>
  <Override PartName="/ppt/slides/slide3545.xml" ContentType="application/vnd.openxmlformats-officedocument.presentationml.slide+xml"/>
  <Override PartName="/ppt/slides/slide3546.xml" ContentType="application/vnd.openxmlformats-officedocument.presentationml.slide+xml"/>
  <Override PartName="/ppt/slides/slide3547.xml" ContentType="application/vnd.openxmlformats-officedocument.presentationml.slide+xml"/>
  <Override PartName="/ppt/slides/slide3548.xml" ContentType="application/vnd.openxmlformats-officedocument.presentationml.slide+xml"/>
  <Override PartName="/ppt/slides/slide3549.xml" ContentType="application/vnd.openxmlformats-officedocument.presentationml.slide+xml"/>
  <Override PartName="/ppt/slides/slide3550.xml" ContentType="application/vnd.openxmlformats-officedocument.presentationml.slide+xml"/>
  <Override PartName="/ppt/slides/slide3551.xml" ContentType="application/vnd.openxmlformats-officedocument.presentationml.slide+xml"/>
  <Override PartName="/ppt/slides/slide3552.xml" ContentType="application/vnd.openxmlformats-officedocument.presentationml.slide+xml"/>
  <Override PartName="/ppt/slides/slide3553.xml" ContentType="application/vnd.openxmlformats-officedocument.presentationml.slide+xml"/>
  <Override PartName="/ppt/slides/slide3554.xml" ContentType="application/vnd.openxmlformats-officedocument.presentationml.slide+xml"/>
  <Override PartName="/ppt/slides/slide3555.xml" ContentType="application/vnd.openxmlformats-officedocument.presentationml.slide+xml"/>
  <Override PartName="/ppt/slides/slide3556.xml" ContentType="application/vnd.openxmlformats-officedocument.presentationml.slide+xml"/>
  <Override PartName="/ppt/slides/slide3557.xml" ContentType="application/vnd.openxmlformats-officedocument.presentationml.slide+xml"/>
  <Override PartName="/ppt/slides/slide3558.xml" ContentType="application/vnd.openxmlformats-officedocument.presentationml.slide+xml"/>
  <Override PartName="/ppt/slides/slide3559.xml" ContentType="application/vnd.openxmlformats-officedocument.presentationml.slide+xml"/>
  <Override PartName="/ppt/slides/slide3560.xml" ContentType="application/vnd.openxmlformats-officedocument.presentationml.slide+xml"/>
  <Override PartName="/ppt/slides/slide3561.xml" ContentType="application/vnd.openxmlformats-officedocument.presentationml.slide+xml"/>
  <Override PartName="/ppt/slides/slide3562.xml" ContentType="application/vnd.openxmlformats-officedocument.presentationml.slide+xml"/>
  <Override PartName="/ppt/slides/slide3563.xml" ContentType="application/vnd.openxmlformats-officedocument.presentationml.slide+xml"/>
  <Override PartName="/ppt/slides/slide3564.xml" ContentType="application/vnd.openxmlformats-officedocument.presentationml.slide+xml"/>
  <Override PartName="/ppt/slides/slide3565.xml" ContentType="application/vnd.openxmlformats-officedocument.presentationml.slide+xml"/>
  <Override PartName="/ppt/slides/slide3566.xml" ContentType="application/vnd.openxmlformats-officedocument.presentationml.slide+xml"/>
  <Override PartName="/ppt/slides/slide3567.xml" ContentType="application/vnd.openxmlformats-officedocument.presentationml.slide+xml"/>
  <Override PartName="/ppt/slides/slide3568.xml" ContentType="application/vnd.openxmlformats-officedocument.presentationml.slide+xml"/>
  <Override PartName="/ppt/slides/slide3569.xml" ContentType="application/vnd.openxmlformats-officedocument.presentationml.slide+xml"/>
  <Override PartName="/ppt/slides/slide3570.xml" ContentType="application/vnd.openxmlformats-officedocument.presentationml.slide+xml"/>
  <Override PartName="/ppt/slides/slide3571.xml" ContentType="application/vnd.openxmlformats-officedocument.presentationml.slide+xml"/>
  <Override PartName="/ppt/slides/slide3572.xml" ContentType="application/vnd.openxmlformats-officedocument.presentationml.slide+xml"/>
  <Override PartName="/ppt/slides/slide3573.xml" ContentType="application/vnd.openxmlformats-officedocument.presentationml.slide+xml"/>
  <Override PartName="/ppt/slides/slide3574.xml" ContentType="application/vnd.openxmlformats-officedocument.presentationml.slide+xml"/>
  <Override PartName="/ppt/slides/slide3575.xml" ContentType="application/vnd.openxmlformats-officedocument.presentationml.slide+xml"/>
  <Override PartName="/ppt/slides/slide3576.xml" ContentType="application/vnd.openxmlformats-officedocument.presentationml.slide+xml"/>
  <Override PartName="/ppt/slides/slide3577.xml" ContentType="application/vnd.openxmlformats-officedocument.presentationml.slide+xml"/>
  <Override PartName="/ppt/slides/slide3578.xml" ContentType="application/vnd.openxmlformats-officedocument.presentationml.slide+xml"/>
  <Override PartName="/ppt/slides/slide3579.xml" ContentType="application/vnd.openxmlformats-officedocument.presentationml.slide+xml"/>
  <Override PartName="/ppt/slides/slide3580.xml" ContentType="application/vnd.openxmlformats-officedocument.presentationml.slide+xml"/>
  <Override PartName="/ppt/slides/slide3581.xml" ContentType="application/vnd.openxmlformats-officedocument.presentationml.slide+xml"/>
  <Override PartName="/ppt/slides/slide3582.xml" ContentType="application/vnd.openxmlformats-officedocument.presentationml.slide+xml"/>
  <Override PartName="/ppt/slides/slide3583.xml" ContentType="application/vnd.openxmlformats-officedocument.presentationml.slide+xml"/>
  <Override PartName="/ppt/slides/slide3584.xml" ContentType="application/vnd.openxmlformats-officedocument.presentationml.slide+xml"/>
  <Override PartName="/ppt/slides/slide3585.xml" ContentType="application/vnd.openxmlformats-officedocument.presentationml.slide+xml"/>
  <Override PartName="/ppt/slides/slide3586.xml" ContentType="application/vnd.openxmlformats-officedocument.presentationml.slide+xml"/>
  <Override PartName="/ppt/slides/slide3587.xml" ContentType="application/vnd.openxmlformats-officedocument.presentationml.slide+xml"/>
  <Override PartName="/ppt/slides/slide3588.xml" ContentType="application/vnd.openxmlformats-officedocument.presentationml.slide+xml"/>
  <Override PartName="/ppt/slides/slide3589.xml" ContentType="application/vnd.openxmlformats-officedocument.presentationml.slide+xml"/>
  <Override PartName="/ppt/slides/slide3590.xml" ContentType="application/vnd.openxmlformats-officedocument.presentationml.slide+xml"/>
  <Override PartName="/ppt/slides/slide3591.xml" ContentType="application/vnd.openxmlformats-officedocument.presentationml.slide+xml"/>
  <Override PartName="/ppt/slides/slide3592.xml" ContentType="application/vnd.openxmlformats-officedocument.presentationml.slide+xml"/>
  <Override PartName="/ppt/slides/slide3593.xml" ContentType="application/vnd.openxmlformats-officedocument.presentationml.slide+xml"/>
  <Override PartName="/ppt/slides/slide3594.xml" ContentType="application/vnd.openxmlformats-officedocument.presentationml.slide+xml"/>
  <Override PartName="/ppt/slides/slide3595.xml" ContentType="application/vnd.openxmlformats-officedocument.presentationml.slide+xml"/>
  <Override PartName="/ppt/slides/slide3596.xml" ContentType="application/vnd.openxmlformats-officedocument.presentationml.slide+xml"/>
  <Override PartName="/ppt/slides/slide3597.xml" ContentType="application/vnd.openxmlformats-officedocument.presentationml.slide+xml"/>
  <Override PartName="/ppt/slides/slide3598.xml" ContentType="application/vnd.openxmlformats-officedocument.presentationml.slide+xml"/>
  <Override PartName="/ppt/slides/slide3599.xml" ContentType="application/vnd.openxmlformats-officedocument.presentationml.slide+xml"/>
  <Override PartName="/ppt/slides/slide3600.xml" ContentType="application/vnd.openxmlformats-officedocument.presentationml.slide+xml"/>
  <Override PartName="/ppt/slides/slide3601.xml" ContentType="application/vnd.openxmlformats-officedocument.presentationml.slide+xml"/>
  <Override PartName="/ppt/slides/slide3602.xml" ContentType="application/vnd.openxmlformats-officedocument.presentationml.slide+xml"/>
  <Override PartName="/ppt/slides/slide3603.xml" ContentType="application/vnd.openxmlformats-officedocument.presentationml.slide+xml"/>
  <Override PartName="/ppt/slides/slide3604.xml" ContentType="application/vnd.openxmlformats-officedocument.presentationml.slide+xml"/>
  <Override PartName="/ppt/slides/slide3605.xml" ContentType="application/vnd.openxmlformats-officedocument.presentationml.slide+xml"/>
  <Override PartName="/ppt/slides/slide3606.xml" ContentType="application/vnd.openxmlformats-officedocument.presentationml.slide+xml"/>
  <Override PartName="/ppt/slides/slide3607.xml" ContentType="application/vnd.openxmlformats-officedocument.presentationml.slide+xml"/>
  <Override PartName="/ppt/slides/slide3608.xml" ContentType="application/vnd.openxmlformats-officedocument.presentationml.slide+xml"/>
  <Override PartName="/ppt/slides/slide3609.xml" ContentType="application/vnd.openxmlformats-officedocument.presentationml.slide+xml"/>
  <Override PartName="/ppt/slides/slide3610.xml" ContentType="application/vnd.openxmlformats-officedocument.presentationml.slide+xml"/>
  <Override PartName="/ppt/slides/slide3611.xml" ContentType="application/vnd.openxmlformats-officedocument.presentationml.slide+xml"/>
  <Override PartName="/ppt/slides/slide3612.xml" ContentType="application/vnd.openxmlformats-officedocument.presentationml.slide+xml"/>
  <Override PartName="/ppt/slides/slide3613.xml" ContentType="application/vnd.openxmlformats-officedocument.presentationml.slide+xml"/>
  <Override PartName="/ppt/slides/slide3614.xml" ContentType="application/vnd.openxmlformats-officedocument.presentationml.slide+xml"/>
  <Override PartName="/ppt/slides/slide3615.xml" ContentType="application/vnd.openxmlformats-officedocument.presentationml.slide+xml"/>
  <Override PartName="/ppt/slides/slide3616.xml" ContentType="application/vnd.openxmlformats-officedocument.presentationml.slide+xml"/>
  <Override PartName="/ppt/slides/slide3617.xml" ContentType="application/vnd.openxmlformats-officedocument.presentationml.slide+xml"/>
  <Override PartName="/ppt/slides/slide3618.xml" ContentType="application/vnd.openxmlformats-officedocument.presentationml.slide+xml"/>
  <Override PartName="/ppt/slides/slide3619.xml" ContentType="application/vnd.openxmlformats-officedocument.presentationml.slide+xml"/>
  <Override PartName="/ppt/slides/slide3620.xml" ContentType="application/vnd.openxmlformats-officedocument.presentationml.slide+xml"/>
  <Override PartName="/ppt/slides/slide3621.xml" ContentType="application/vnd.openxmlformats-officedocument.presentationml.slide+xml"/>
  <Override PartName="/ppt/slides/slide3622.xml" ContentType="application/vnd.openxmlformats-officedocument.presentationml.slide+xml"/>
  <Override PartName="/ppt/slides/slide3623.xml" ContentType="application/vnd.openxmlformats-officedocument.presentationml.slide+xml"/>
  <Override PartName="/ppt/slides/slide3624.xml" ContentType="application/vnd.openxmlformats-officedocument.presentationml.slide+xml"/>
  <Override PartName="/ppt/slides/slide3625.xml" ContentType="application/vnd.openxmlformats-officedocument.presentationml.slide+xml"/>
  <Override PartName="/ppt/slides/slide3626.xml" ContentType="application/vnd.openxmlformats-officedocument.presentationml.slide+xml"/>
  <Override PartName="/ppt/slides/slide3627.xml" ContentType="application/vnd.openxmlformats-officedocument.presentationml.slide+xml"/>
  <Override PartName="/ppt/slides/slide3628.xml" ContentType="application/vnd.openxmlformats-officedocument.presentationml.slide+xml"/>
  <Override PartName="/ppt/slides/slide3629.xml" ContentType="application/vnd.openxmlformats-officedocument.presentationml.slide+xml"/>
  <Override PartName="/ppt/slides/slide3630.xml" ContentType="application/vnd.openxmlformats-officedocument.presentationml.slide+xml"/>
  <Override PartName="/ppt/slides/slide3631.xml" ContentType="application/vnd.openxmlformats-officedocument.presentationml.slide+xml"/>
  <Override PartName="/ppt/slides/slide3632.xml" ContentType="application/vnd.openxmlformats-officedocument.presentationml.slide+xml"/>
  <Override PartName="/ppt/slides/slide3633.xml" ContentType="application/vnd.openxmlformats-officedocument.presentationml.slide+xml"/>
  <Override PartName="/ppt/slides/slide3634.xml" ContentType="application/vnd.openxmlformats-officedocument.presentationml.slide+xml"/>
  <Override PartName="/ppt/slides/slide3635.xml" ContentType="application/vnd.openxmlformats-officedocument.presentationml.slide+xml"/>
  <Override PartName="/ppt/slides/slide3636.xml" ContentType="application/vnd.openxmlformats-officedocument.presentationml.slide+xml"/>
  <Override PartName="/ppt/slides/slide3637.xml" ContentType="application/vnd.openxmlformats-officedocument.presentationml.slide+xml"/>
  <Override PartName="/ppt/slides/slide3638.xml" ContentType="application/vnd.openxmlformats-officedocument.presentationml.slide+xml"/>
  <Override PartName="/ppt/slides/slide3639.xml" ContentType="application/vnd.openxmlformats-officedocument.presentationml.slide+xml"/>
  <Override PartName="/ppt/slides/slide3640.xml" ContentType="application/vnd.openxmlformats-officedocument.presentationml.slide+xml"/>
  <Override PartName="/ppt/slides/slide3641.xml" ContentType="application/vnd.openxmlformats-officedocument.presentationml.slide+xml"/>
  <Override PartName="/ppt/slides/slide3642.xml" ContentType="application/vnd.openxmlformats-officedocument.presentationml.slide+xml"/>
  <Override PartName="/ppt/slides/slide3643.xml" ContentType="application/vnd.openxmlformats-officedocument.presentationml.slide+xml"/>
  <Override PartName="/ppt/slides/slide3644.xml" ContentType="application/vnd.openxmlformats-officedocument.presentationml.slide+xml"/>
  <Override PartName="/ppt/slides/slide3645.xml" ContentType="application/vnd.openxmlformats-officedocument.presentationml.slide+xml"/>
  <Override PartName="/ppt/slides/slide3646.xml" ContentType="application/vnd.openxmlformats-officedocument.presentationml.slide+xml"/>
  <Override PartName="/ppt/slides/slide3647.xml" ContentType="application/vnd.openxmlformats-officedocument.presentationml.slide+xml"/>
  <Override PartName="/ppt/slides/slide3648.xml" ContentType="application/vnd.openxmlformats-officedocument.presentationml.slide+xml"/>
  <Override PartName="/ppt/slides/slide3649.xml" ContentType="application/vnd.openxmlformats-officedocument.presentationml.slide+xml"/>
  <Override PartName="/ppt/slides/slide3650.xml" ContentType="application/vnd.openxmlformats-officedocument.presentationml.slide+xml"/>
  <Override PartName="/ppt/slides/slide3651.xml" ContentType="application/vnd.openxmlformats-officedocument.presentationml.slide+xml"/>
  <Override PartName="/ppt/slides/slide3652.xml" ContentType="application/vnd.openxmlformats-officedocument.presentationml.slide+xml"/>
  <Override PartName="/ppt/slides/slide3653.xml" ContentType="application/vnd.openxmlformats-officedocument.presentationml.slide+xml"/>
  <Override PartName="/ppt/slides/slide3654.xml" ContentType="application/vnd.openxmlformats-officedocument.presentationml.slide+xml"/>
  <Override PartName="/ppt/slides/slide3655.xml" ContentType="application/vnd.openxmlformats-officedocument.presentationml.slide+xml"/>
  <Override PartName="/ppt/slides/slide3656.xml" ContentType="application/vnd.openxmlformats-officedocument.presentationml.slide+xml"/>
  <Override PartName="/ppt/slides/slide3657.xml" ContentType="application/vnd.openxmlformats-officedocument.presentationml.slide+xml"/>
  <Override PartName="/ppt/slides/slide3658.xml" ContentType="application/vnd.openxmlformats-officedocument.presentationml.slide+xml"/>
  <Override PartName="/ppt/slides/slide3659.xml" ContentType="application/vnd.openxmlformats-officedocument.presentationml.slide+xml"/>
  <Override PartName="/ppt/slides/slide3660.xml" ContentType="application/vnd.openxmlformats-officedocument.presentationml.slide+xml"/>
  <Override PartName="/ppt/slides/slide3661.xml" ContentType="application/vnd.openxmlformats-officedocument.presentationml.slide+xml"/>
  <Override PartName="/ppt/slides/slide3662.xml" ContentType="application/vnd.openxmlformats-officedocument.presentationml.slide+xml"/>
  <Override PartName="/ppt/slides/slide3663.xml" ContentType="application/vnd.openxmlformats-officedocument.presentationml.slide+xml"/>
  <Override PartName="/ppt/slides/slide3664.xml" ContentType="application/vnd.openxmlformats-officedocument.presentationml.slide+xml"/>
  <Override PartName="/ppt/slides/slide3665.xml" ContentType="application/vnd.openxmlformats-officedocument.presentationml.slide+xml"/>
  <Override PartName="/ppt/slides/slide3666.xml" ContentType="application/vnd.openxmlformats-officedocument.presentationml.slide+xml"/>
  <Override PartName="/ppt/slides/slide3667.xml" ContentType="application/vnd.openxmlformats-officedocument.presentationml.slide+xml"/>
  <Override PartName="/ppt/slides/slide3668.xml" ContentType="application/vnd.openxmlformats-officedocument.presentationml.slide+xml"/>
  <Override PartName="/ppt/slides/slide3669.xml" ContentType="application/vnd.openxmlformats-officedocument.presentationml.slide+xml"/>
  <Override PartName="/ppt/slides/slide3670.xml" ContentType="application/vnd.openxmlformats-officedocument.presentationml.slide+xml"/>
  <Override PartName="/ppt/slides/slide3671.xml" ContentType="application/vnd.openxmlformats-officedocument.presentationml.slide+xml"/>
  <Override PartName="/ppt/slides/slide3672.xml" ContentType="application/vnd.openxmlformats-officedocument.presentationml.slide+xml"/>
  <Override PartName="/ppt/slides/slide3673.xml" ContentType="application/vnd.openxmlformats-officedocument.presentationml.slide+xml"/>
  <Override PartName="/ppt/slides/slide3674.xml" ContentType="application/vnd.openxmlformats-officedocument.presentationml.slide+xml"/>
  <Override PartName="/ppt/slides/slide3675.xml" ContentType="application/vnd.openxmlformats-officedocument.presentationml.slide+xml"/>
  <Override PartName="/ppt/slides/slide3676.xml" ContentType="application/vnd.openxmlformats-officedocument.presentationml.slide+xml"/>
  <Override PartName="/ppt/slides/slide3677.xml" ContentType="application/vnd.openxmlformats-officedocument.presentationml.slide+xml"/>
  <Override PartName="/ppt/slides/slide3678.xml" ContentType="application/vnd.openxmlformats-officedocument.presentationml.slide+xml"/>
  <Override PartName="/ppt/slides/slide3679.xml" ContentType="application/vnd.openxmlformats-officedocument.presentationml.slide+xml"/>
  <Override PartName="/ppt/slides/slide3680.xml" ContentType="application/vnd.openxmlformats-officedocument.presentationml.slide+xml"/>
  <Override PartName="/ppt/slides/slide3681.xml" ContentType="application/vnd.openxmlformats-officedocument.presentationml.slide+xml"/>
  <Override PartName="/ppt/slides/slide3682.xml" ContentType="application/vnd.openxmlformats-officedocument.presentationml.slide+xml"/>
  <Override PartName="/ppt/slides/slide3683.xml" ContentType="application/vnd.openxmlformats-officedocument.presentationml.slide+xml"/>
  <Override PartName="/ppt/slides/slide3684.xml" ContentType="application/vnd.openxmlformats-officedocument.presentationml.slide+xml"/>
  <Override PartName="/ppt/slides/slide3685.xml" ContentType="application/vnd.openxmlformats-officedocument.presentationml.slide+xml"/>
  <Override PartName="/ppt/slides/slide3686.xml" ContentType="application/vnd.openxmlformats-officedocument.presentationml.slide+xml"/>
  <Override PartName="/ppt/slides/slide3687.xml" ContentType="application/vnd.openxmlformats-officedocument.presentationml.slide+xml"/>
  <Override PartName="/ppt/slides/slide3688.xml" ContentType="application/vnd.openxmlformats-officedocument.presentationml.slide+xml"/>
  <Override PartName="/ppt/slides/slide3689.xml" ContentType="application/vnd.openxmlformats-officedocument.presentationml.slide+xml"/>
  <Override PartName="/ppt/slides/slide3690.xml" ContentType="application/vnd.openxmlformats-officedocument.presentationml.slide+xml"/>
  <Override PartName="/ppt/slides/slide3691.xml" ContentType="application/vnd.openxmlformats-officedocument.presentationml.slide+xml"/>
  <Override PartName="/ppt/slides/slide3692.xml" ContentType="application/vnd.openxmlformats-officedocument.presentationml.slide+xml"/>
  <Override PartName="/ppt/slides/slide3693.xml" ContentType="application/vnd.openxmlformats-officedocument.presentationml.slide+xml"/>
  <Override PartName="/ppt/slides/slide3694.xml" ContentType="application/vnd.openxmlformats-officedocument.presentationml.slide+xml"/>
  <Override PartName="/ppt/slides/slide3695.xml" ContentType="application/vnd.openxmlformats-officedocument.presentationml.slide+xml"/>
  <Override PartName="/ppt/slides/slide3696.xml" ContentType="application/vnd.openxmlformats-officedocument.presentationml.slide+xml"/>
  <Override PartName="/ppt/slides/slide3697.xml" ContentType="application/vnd.openxmlformats-officedocument.presentationml.slide+xml"/>
  <Override PartName="/ppt/slides/slide3698.xml" ContentType="application/vnd.openxmlformats-officedocument.presentationml.slide+xml"/>
  <Override PartName="/ppt/slides/slide3699.xml" ContentType="application/vnd.openxmlformats-officedocument.presentationml.slide+xml"/>
  <Override PartName="/ppt/slides/slide3700.xml" ContentType="application/vnd.openxmlformats-officedocument.presentationml.slide+xml"/>
  <Override PartName="/ppt/slides/slide3701.xml" ContentType="application/vnd.openxmlformats-officedocument.presentationml.slide+xml"/>
  <Override PartName="/ppt/slides/slide3702.xml" ContentType="application/vnd.openxmlformats-officedocument.presentationml.slide+xml"/>
  <Override PartName="/ppt/slides/slide3703.xml" ContentType="application/vnd.openxmlformats-officedocument.presentationml.slide+xml"/>
  <Override PartName="/ppt/slides/slide3704.xml" ContentType="application/vnd.openxmlformats-officedocument.presentationml.slide+xml"/>
  <Override PartName="/ppt/slides/slide3705.xml" ContentType="application/vnd.openxmlformats-officedocument.presentationml.slide+xml"/>
  <Override PartName="/ppt/slides/slide3706.xml" ContentType="application/vnd.openxmlformats-officedocument.presentationml.slide+xml"/>
  <Override PartName="/ppt/slides/slide3707.xml" ContentType="application/vnd.openxmlformats-officedocument.presentationml.slide+xml"/>
  <Override PartName="/ppt/slides/slide3708.xml" ContentType="application/vnd.openxmlformats-officedocument.presentationml.slide+xml"/>
  <Override PartName="/ppt/slides/slide3709.xml" ContentType="application/vnd.openxmlformats-officedocument.presentationml.slide+xml"/>
  <Override PartName="/ppt/slides/slide3710.xml" ContentType="application/vnd.openxmlformats-officedocument.presentationml.slide+xml"/>
  <Override PartName="/ppt/slides/slide3711.xml" ContentType="application/vnd.openxmlformats-officedocument.presentationml.slide+xml"/>
  <Override PartName="/ppt/slides/slide3712.xml" ContentType="application/vnd.openxmlformats-officedocument.presentationml.slide+xml"/>
  <Override PartName="/ppt/slides/slide3713.xml" ContentType="application/vnd.openxmlformats-officedocument.presentationml.slide+xml"/>
  <Override PartName="/ppt/slides/slide3714.xml" ContentType="application/vnd.openxmlformats-officedocument.presentationml.slide+xml"/>
  <Override PartName="/ppt/slides/slide3715.xml" ContentType="application/vnd.openxmlformats-officedocument.presentationml.slide+xml"/>
  <Override PartName="/ppt/slides/slide3716.xml" ContentType="application/vnd.openxmlformats-officedocument.presentationml.slide+xml"/>
  <Override PartName="/ppt/slides/slide3717.xml" ContentType="application/vnd.openxmlformats-officedocument.presentationml.slide+xml"/>
  <Override PartName="/ppt/slides/slide3718.xml" ContentType="application/vnd.openxmlformats-officedocument.presentationml.slide+xml"/>
  <Override PartName="/ppt/slides/slide3719.xml" ContentType="application/vnd.openxmlformats-officedocument.presentationml.slide+xml"/>
  <Override PartName="/ppt/slides/slide3720.xml" ContentType="application/vnd.openxmlformats-officedocument.presentationml.slide+xml"/>
  <Override PartName="/ppt/slides/slide3721.xml" ContentType="application/vnd.openxmlformats-officedocument.presentationml.slide+xml"/>
  <Override PartName="/ppt/slides/slide3722.xml" ContentType="application/vnd.openxmlformats-officedocument.presentationml.slide+xml"/>
  <Override PartName="/ppt/slides/slide3723.xml" ContentType="application/vnd.openxmlformats-officedocument.presentationml.slide+xml"/>
  <Override PartName="/ppt/slides/slide3724.xml" ContentType="application/vnd.openxmlformats-officedocument.presentationml.slide+xml"/>
  <Override PartName="/ppt/slides/slide3725.xml" ContentType="application/vnd.openxmlformats-officedocument.presentationml.slide+xml"/>
  <Override PartName="/ppt/slides/slide3726.xml" ContentType="application/vnd.openxmlformats-officedocument.presentationml.slide+xml"/>
  <Override PartName="/ppt/slides/slide3727.xml" ContentType="application/vnd.openxmlformats-officedocument.presentationml.slide+xml"/>
  <Override PartName="/ppt/slides/slide3728.xml" ContentType="application/vnd.openxmlformats-officedocument.presentationml.slide+xml"/>
  <Override PartName="/ppt/slides/slide3729.xml" ContentType="application/vnd.openxmlformats-officedocument.presentationml.slide+xml"/>
  <Override PartName="/ppt/slides/slide3730.xml" ContentType="application/vnd.openxmlformats-officedocument.presentationml.slide+xml"/>
  <Override PartName="/ppt/slides/slide3731.xml" ContentType="application/vnd.openxmlformats-officedocument.presentationml.slide+xml"/>
  <Override PartName="/ppt/slides/slide3732.xml" ContentType="application/vnd.openxmlformats-officedocument.presentationml.slide+xml"/>
  <Override PartName="/ppt/slides/slide3733.xml" ContentType="application/vnd.openxmlformats-officedocument.presentationml.slide+xml"/>
  <Override PartName="/ppt/slides/slide3734.xml" ContentType="application/vnd.openxmlformats-officedocument.presentationml.slide+xml"/>
  <Override PartName="/ppt/slides/slide3735.xml" ContentType="application/vnd.openxmlformats-officedocument.presentationml.slide+xml"/>
  <Override PartName="/ppt/slides/slide3736.xml" ContentType="application/vnd.openxmlformats-officedocument.presentationml.slide+xml"/>
  <Override PartName="/ppt/slides/slide3737.xml" ContentType="application/vnd.openxmlformats-officedocument.presentationml.slide+xml"/>
  <Override PartName="/ppt/slides/slide3738.xml" ContentType="application/vnd.openxmlformats-officedocument.presentationml.slide+xml"/>
  <Override PartName="/ppt/slides/slide3739.xml" ContentType="application/vnd.openxmlformats-officedocument.presentationml.slide+xml"/>
  <Override PartName="/ppt/slides/slide3740.xml" ContentType="application/vnd.openxmlformats-officedocument.presentationml.slide+xml"/>
  <Override PartName="/ppt/slides/slide3741.xml" ContentType="application/vnd.openxmlformats-officedocument.presentationml.slide+xml"/>
  <Override PartName="/ppt/slides/slide3742.xml" ContentType="application/vnd.openxmlformats-officedocument.presentationml.slide+xml"/>
  <Override PartName="/ppt/slides/slide3743.xml" ContentType="application/vnd.openxmlformats-officedocument.presentationml.slide+xml"/>
  <Override PartName="/ppt/slides/slide3744.xml" ContentType="application/vnd.openxmlformats-officedocument.presentationml.slide+xml"/>
  <Override PartName="/ppt/slides/slide3745.xml" ContentType="application/vnd.openxmlformats-officedocument.presentationml.slide+xml"/>
  <Override PartName="/ppt/slides/slide3746.xml" ContentType="application/vnd.openxmlformats-officedocument.presentationml.slide+xml"/>
  <Override PartName="/ppt/slides/slide3747.xml" ContentType="application/vnd.openxmlformats-officedocument.presentationml.slide+xml"/>
  <Override PartName="/ppt/slides/slide3748.xml" ContentType="application/vnd.openxmlformats-officedocument.presentationml.slide+xml"/>
  <Override PartName="/ppt/slides/slide3749.xml" ContentType="application/vnd.openxmlformats-officedocument.presentationml.slide+xml"/>
  <Override PartName="/ppt/slides/slide3750.xml" ContentType="application/vnd.openxmlformats-officedocument.presentationml.slide+xml"/>
  <Override PartName="/ppt/slides/slide3751.xml" ContentType="application/vnd.openxmlformats-officedocument.presentationml.slide+xml"/>
  <Override PartName="/ppt/slides/slide3752.xml" ContentType="application/vnd.openxmlformats-officedocument.presentationml.slide+xml"/>
  <Override PartName="/ppt/slides/slide3753.xml" ContentType="application/vnd.openxmlformats-officedocument.presentationml.slide+xml"/>
  <Override PartName="/ppt/slides/slide3754.xml" ContentType="application/vnd.openxmlformats-officedocument.presentationml.slide+xml"/>
  <Override PartName="/ppt/slides/slide3755.xml" ContentType="application/vnd.openxmlformats-officedocument.presentationml.slide+xml"/>
  <Override PartName="/ppt/slides/slide3756.xml" ContentType="application/vnd.openxmlformats-officedocument.presentationml.slide+xml"/>
  <Override PartName="/ppt/slides/slide3757.xml" ContentType="application/vnd.openxmlformats-officedocument.presentationml.slide+xml"/>
  <Override PartName="/ppt/slides/slide3758.xml" ContentType="application/vnd.openxmlformats-officedocument.presentationml.slide+xml"/>
  <Override PartName="/ppt/slides/slide3759.xml" ContentType="application/vnd.openxmlformats-officedocument.presentationml.slide+xml"/>
  <Override PartName="/ppt/slides/slide3760.xml" ContentType="application/vnd.openxmlformats-officedocument.presentationml.slide+xml"/>
  <Override PartName="/ppt/slides/slide3761.xml" ContentType="application/vnd.openxmlformats-officedocument.presentationml.slide+xml"/>
  <Override PartName="/ppt/slides/slide3762.xml" ContentType="application/vnd.openxmlformats-officedocument.presentationml.slide+xml"/>
  <Override PartName="/ppt/slides/slide3763.xml" ContentType="application/vnd.openxmlformats-officedocument.presentationml.slide+xml"/>
  <Override PartName="/ppt/slides/slide3764.xml" ContentType="application/vnd.openxmlformats-officedocument.presentationml.slide+xml"/>
  <Override PartName="/ppt/slides/slide3765.xml" ContentType="application/vnd.openxmlformats-officedocument.presentationml.slide+xml"/>
  <Override PartName="/ppt/slides/slide3766.xml" ContentType="application/vnd.openxmlformats-officedocument.presentationml.slide+xml"/>
  <Override PartName="/ppt/slides/slide3767.xml" ContentType="application/vnd.openxmlformats-officedocument.presentationml.slide+xml"/>
  <Override PartName="/ppt/slides/slide3768.xml" ContentType="application/vnd.openxmlformats-officedocument.presentationml.slide+xml"/>
  <Override PartName="/ppt/slides/slide3769.xml" ContentType="application/vnd.openxmlformats-officedocument.presentationml.slide+xml"/>
  <Override PartName="/ppt/slides/slide3770.xml" ContentType="application/vnd.openxmlformats-officedocument.presentationml.slide+xml"/>
  <Override PartName="/ppt/slides/slide3771.xml" ContentType="application/vnd.openxmlformats-officedocument.presentationml.slide+xml"/>
  <Override PartName="/ppt/slides/slide3772.xml" ContentType="application/vnd.openxmlformats-officedocument.presentationml.slide+xml"/>
  <Override PartName="/ppt/slides/slide3773.xml" ContentType="application/vnd.openxmlformats-officedocument.presentationml.slide+xml"/>
  <Override PartName="/ppt/slides/slide3774.xml" ContentType="application/vnd.openxmlformats-officedocument.presentationml.slide+xml"/>
  <Override PartName="/ppt/slides/slide3775.xml" ContentType="application/vnd.openxmlformats-officedocument.presentationml.slide+xml"/>
  <Override PartName="/ppt/slides/slide3776.xml" ContentType="application/vnd.openxmlformats-officedocument.presentationml.slide+xml"/>
  <Override PartName="/ppt/slides/slide3777.xml" ContentType="application/vnd.openxmlformats-officedocument.presentationml.slide+xml"/>
  <Override PartName="/ppt/slides/slide3778.xml" ContentType="application/vnd.openxmlformats-officedocument.presentationml.slide+xml"/>
  <Override PartName="/ppt/slides/slide3779.xml" ContentType="application/vnd.openxmlformats-officedocument.presentationml.slide+xml"/>
  <Override PartName="/ppt/slides/slide3780.xml" ContentType="application/vnd.openxmlformats-officedocument.presentationml.slide+xml"/>
  <Override PartName="/ppt/slides/slide3781.xml" ContentType="application/vnd.openxmlformats-officedocument.presentationml.slide+xml"/>
  <Override PartName="/ppt/slides/slide3782.xml" ContentType="application/vnd.openxmlformats-officedocument.presentationml.slide+xml"/>
  <Override PartName="/ppt/slides/slide3783.xml" ContentType="application/vnd.openxmlformats-officedocument.presentationml.slide+xml"/>
  <Override PartName="/ppt/slides/slide3784.xml" ContentType="application/vnd.openxmlformats-officedocument.presentationml.slide+xml"/>
  <Override PartName="/ppt/slides/slide3785.xml" ContentType="application/vnd.openxmlformats-officedocument.presentationml.slide+xml"/>
  <Override PartName="/ppt/slides/slide3786.xml" ContentType="application/vnd.openxmlformats-officedocument.presentationml.slide+xml"/>
  <Override PartName="/ppt/slides/slide3787.xml" ContentType="application/vnd.openxmlformats-officedocument.presentationml.slide+xml"/>
  <Override PartName="/ppt/slides/slide3788.xml" ContentType="application/vnd.openxmlformats-officedocument.presentationml.slide+xml"/>
  <Override PartName="/ppt/slides/slide3789.xml" ContentType="application/vnd.openxmlformats-officedocument.presentationml.slide+xml"/>
  <Override PartName="/ppt/slides/slide3790.xml" ContentType="application/vnd.openxmlformats-officedocument.presentationml.slide+xml"/>
  <Override PartName="/ppt/slides/slide3791.xml" ContentType="application/vnd.openxmlformats-officedocument.presentationml.slide+xml"/>
  <Override PartName="/ppt/slides/slide3792.xml" ContentType="application/vnd.openxmlformats-officedocument.presentationml.slide+xml"/>
  <Override PartName="/ppt/slides/slide3793.xml" ContentType="application/vnd.openxmlformats-officedocument.presentationml.slide+xml"/>
  <Override PartName="/ppt/slides/slide3794.xml" ContentType="application/vnd.openxmlformats-officedocument.presentationml.slide+xml"/>
  <Override PartName="/ppt/slides/slide3795.xml" ContentType="application/vnd.openxmlformats-officedocument.presentationml.slide+xml"/>
  <Override PartName="/ppt/slides/slide3796.xml" ContentType="application/vnd.openxmlformats-officedocument.presentationml.slide+xml"/>
  <Override PartName="/ppt/slides/slide3797.xml" ContentType="application/vnd.openxmlformats-officedocument.presentationml.slide+xml"/>
  <Override PartName="/ppt/slides/slide3798.xml" ContentType="application/vnd.openxmlformats-officedocument.presentationml.slide+xml"/>
  <Override PartName="/ppt/slides/slide3799.xml" ContentType="application/vnd.openxmlformats-officedocument.presentationml.slide+xml"/>
  <Override PartName="/ppt/slides/slide3800.xml" ContentType="application/vnd.openxmlformats-officedocument.presentationml.slide+xml"/>
  <Override PartName="/ppt/slides/slide3801.xml" ContentType="application/vnd.openxmlformats-officedocument.presentationml.slide+xml"/>
  <Override PartName="/ppt/slides/slide3802.xml" ContentType="application/vnd.openxmlformats-officedocument.presentationml.slide+xml"/>
  <Override PartName="/ppt/slides/slide3803.xml" ContentType="application/vnd.openxmlformats-officedocument.presentationml.slide+xml"/>
  <Override PartName="/ppt/slides/slide3804.xml" ContentType="application/vnd.openxmlformats-officedocument.presentationml.slide+xml"/>
  <Override PartName="/ppt/slides/slide3805.xml" ContentType="application/vnd.openxmlformats-officedocument.presentationml.slide+xml"/>
  <Override PartName="/ppt/slides/slide3806.xml" ContentType="application/vnd.openxmlformats-officedocument.presentationml.slide+xml"/>
  <Override PartName="/ppt/slides/slide3807.xml" ContentType="application/vnd.openxmlformats-officedocument.presentationml.slide+xml"/>
  <Override PartName="/ppt/slides/slide3808.xml" ContentType="application/vnd.openxmlformats-officedocument.presentationml.slide+xml"/>
  <Override PartName="/ppt/slides/slide3809.xml" ContentType="application/vnd.openxmlformats-officedocument.presentationml.slide+xml"/>
  <Override PartName="/ppt/slides/slide3810.xml" ContentType="application/vnd.openxmlformats-officedocument.presentationml.slide+xml"/>
  <Override PartName="/ppt/slides/slide3811.xml" ContentType="application/vnd.openxmlformats-officedocument.presentationml.slide+xml"/>
  <Override PartName="/ppt/slides/slide3812.xml" ContentType="application/vnd.openxmlformats-officedocument.presentationml.slide+xml"/>
  <Override PartName="/ppt/slides/slide3813.xml" ContentType="application/vnd.openxmlformats-officedocument.presentationml.slide+xml"/>
  <Override PartName="/ppt/slides/slide3814.xml" ContentType="application/vnd.openxmlformats-officedocument.presentationml.slide+xml"/>
  <Override PartName="/ppt/slides/slide3815.xml" ContentType="application/vnd.openxmlformats-officedocument.presentationml.slide+xml"/>
  <Override PartName="/ppt/slides/slide3816.xml" ContentType="application/vnd.openxmlformats-officedocument.presentationml.slide+xml"/>
  <Override PartName="/ppt/slides/slide3817.xml" ContentType="application/vnd.openxmlformats-officedocument.presentationml.slide+xml"/>
  <Override PartName="/ppt/slides/slide3818.xml" ContentType="application/vnd.openxmlformats-officedocument.presentationml.slide+xml"/>
  <Override PartName="/ppt/slides/slide3819.xml" ContentType="application/vnd.openxmlformats-officedocument.presentationml.slide+xml"/>
  <Override PartName="/ppt/slides/slide3820.xml" ContentType="application/vnd.openxmlformats-officedocument.presentationml.slide+xml"/>
  <Override PartName="/ppt/slides/slide3821.xml" ContentType="application/vnd.openxmlformats-officedocument.presentationml.slide+xml"/>
  <Override PartName="/ppt/slides/slide3822.xml" ContentType="application/vnd.openxmlformats-officedocument.presentationml.slide+xml"/>
  <Override PartName="/ppt/slides/slide3823.xml" ContentType="application/vnd.openxmlformats-officedocument.presentationml.slide+xml"/>
  <Override PartName="/ppt/slides/slide3824.xml" ContentType="application/vnd.openxmlformats-officedocument.presentationml.slide+xml"/>
  <Override PartName="/ppt/slides/slide3825.xml" ContentType="application/vnd.openxmlformats-officedocument.presentationml.slide+xml"/>
  <Override PartName="/ppt/slides/slide3826.xml" ContentType="application/vnd.openxmlformats-officedocument.presentationml.slide+xml"/>
  <Override PartName="/ppt/slides/slide3827.xml" ContentType="application/vnd.openxmlformats-officedocument.presentationml.slide+xml"/>
  <Override PartName="/ppt/slides/slide3828.xml" ContentType="application/vnd.openxmlformats-officedocument.presentationml.slide+xml"/>
  <Override PartName="/ppt/slides/slide3829.xml" ContentType="application/vnd.openxmlformats-officedocument.presentationml.slide+xml"/>
  <Override PartName="/ppt/slides/slide3830.xml" ContentType="application/vnd.openxmlformats-officedocument.presentationml.slide+xml"/>
  <Override PartName="/ppt/slides/slide3831.xml" ContentType="application/vnd.openxmlformats-officedocument.presentationml.slide+xml"/>
  <Override PartName="/ppt/slides/slide3832.xml" ContentType="application/vnd.openxmlformats-officedocument.presentationml.slide+xml"/>
  <Override PartName="/ppt/slides/slide3833.xml" ContentType="application/vnd.openxmlformats-officedocument.presentationml.slide+xml"/>
  <Override PartName="/ppt/slides/slide3834.xml" ContentType="application/vnd.openxmlformats-officedocument.presentationml.slide+xml"/>
  <Override PartName="/ppt/slides/slide3835.xml" ContentType="application/vnd.openxmlformats-officedocument.presentationml.slide+xml"/>
  <Override PartName="/ppt/slides/slide3836.xml" ContentType="application/vnd.openxmlformats-officedocument.presentationml.slide+xml"/>
  <Override PartName="/ppt/slides/slide3837.xml" ContentType="application/vnd.openxmlformats-officedocument.presentationml.slide+xml"/>
  <Override PartName="/ppt/slides/slide3838.xml" ContentType="application/vnd.openxmlformats-officedocument.presentationml.slide+xml"/>
  <Override PartName="/ppt/slides/slide3839.xml" ContentType="application/vnd.openxmlformats-officedocument.presentationml.slide+xml"/>
  <Override PartName="/ppt/slides/slide3840.xml" ContentType="application/vnd.openxmlformats-officedocument.presentationml.slide+xml"/>
  <Override PartName="/ppt/slides/slide3841.xml" ContentType="application/vnd.openxmlformats-officedocument.presentationml.slide+xml"/>
  <Override PartName="/ppt/slides/slide3842.xml" ContentType="application/vnd.openxmlformats-officedocument.presentationml.slide+xml"/>
  <Override PartName="/ppt/slides/slide3843.xml" ContentType="application/vnd.openxmlformats-officedocument.presentationml.slide+xml"/>
  <Override PartName="/ppt/slides/slide3844.xml" ContentType="application/vnd.openxmlformats-officedocument.presentationml.slide+xml"/>
  <Override PartName="/ppt/slides/slide3845.xml" ContentType="application/vnd.openxmlformats-officedocument.presentationml.slide+xml"/>
  <Override PartName="/ppt/slides/slide3846.xml" ContentType="application/vnd.openxmlformats-officedocument.presentationml.slide+xml"/>
  <Override PartName="/ppt/slides/slide3847.xml" ContentType="application/vnd.openxmlformats-officedocument.presentationml.slide+xml"/>
  <Override PartName="/ppt/slides/slide3848.xml" ContentType="application/vnd.openxmlformats-officedocument.presentationml.slide+xml"/>
  <Override PartName="/ppt/slides/slide3849.xml" ContentType="application/vnd.openxmlformats-officedocument.presentationml.slide+xml"/>
  <Override PartName="/ppt/slides/slide3850.xml" ContentType="application/vnd.openxmlformats-officedocument.presentationml.slide+xml"/>
  <Override PartName="/ppt/slides/slide3851.xml" ContentType="application/vnd.openxmlformats-officedocument.presentationml.slide+xml"/>
  <Override PartName="/ppt/slides/slide3852.xml" ContentType="application/vnd.openxmlformats-officedocument.presentationml.slide+xml"/>
  <Override PartName="/ppt/slides/slide3853.xml" ContentType="application/vnd.openxmlformats-officedocument.presentationml.slide+xml"/>
  <Override PartName="/ppt/slides/slide3854.xml" ContentType="application/vnd.openxmlformats-officedocument.presentationml.slide+xml"/>
  <Override PartName="/ppt/slides/slide3855.xml" ContentType="application/vnd.openxmlformats-officedocument.presentationml.slide+xml"/>
  <Override PartName="/ppt/slides/slide3856.xml" ContentType="application/vnd.openxmlformats-officedocument.presentationml.slide+xml"/>
  <Override PartName="/ppt/slides/slide3857.xml" ContentType="application/vnd.openxmlformats-officedocument.presentationml.slide+xml"/>
  <Override PartName="/ppt/slides/slide3858.xml" ContentType="application/vnd.openxmlformats-officedocument.presentationml.slide+xml"/>
  <Override PartName="/ppt/slides/slide3859.xml" ContentType="application/vnd.openxmlformats-officedocument.presentationml.slide+xml"/>
  <Override PartName="/ppt/slides/slide3860.xml" ContentType="application/vnd.openxmlformats-officedocument.presentationml.slide+xml"/>
  <Override PartName="/ppt/slides/slide3861.xml" ContentType="application/vnd.openxmlformats-officedocument.presentationml.slide+xml"/>
  <Override PartName="/ppt/slides/slide3862.xml" ContentType="application/vnd.openxmlformats-officedocument.presentationml.slide+xml"/>
  <Override PartName="/ppt/slides/slide3863.xml" ContentType="application/vnd.openxmlformats-officedocument.presentationml.slide+xml"/>
  <Override PartName="/ppt/slides/slide3864.xml" ContentType="application/vnd.openxmlformats-officedocument.presentationml.slide+xml"/>
  <Override PartName="/ppt/slides/slide3865.xml" ContentType="application/vnd.openxmlformats-officedocument.presentationml.slide+xml"/>
  <Override PartName="/ppt/slides/slide3866.xml" ContentType="application/vnd.openxmlformats-officedocument.presentationml.slide+xml"/>
  <Override PartName="/ppt/slides/slide3867.xml" ContentType="application/vnd.openxmlformats-officedocument.presentationml.slide+xml"/>
  <Override PartName="/ppt/slides/slide3868.xml" ContentType="application/vnd.openxmlformats-officedocument.presentationml.slide+xml"/>
  <Override PartName="/ppt/slides/slide3869.xml" ContentType="application/vnd.openxmlformats-officedocument.presentationml.slide+xml"/>
  <Override PartName="/ppt/slides/slide3870.xml" ContentType="application/vnd.openxmlformats-officedocument.presentationml.slide+xml"/>
  <Override PartName="/ppt/slides/slide3871.xml" ContentType="application/vnd.openxmlformats-officedocument.presentationml.slide+xml"/>
  <Override PartName="/ppt/slides/slide3872.xml" ContentType="application/vnd.openxmlformats-officedocument.presentationml.slide+xml"/>
  <Override PartName="/ppt/slides/slide3873.xml" ContentType="application/vnd.openxmlformats-officedocument.presentationml.slide+xml"/>
  <Override PartName="/ppt/slides/slide3874.xml" ContentType="application/vnd.openxmlformats-officedocument.presentationml.slide+xml"/>
  <Override PartName="/ppt/slides/slide3875.xml" ContentType="application/vnd.openxmlformats-officedocument.presentationml.slide+xml"/>
  <Override PartName="/ppt/slides/slide3876.xml" ContentType="application/vnd.openxmlformats-officedocument.presentationml.slide+xml"/>
  <Override PartName="/ppt/slides/slide3877.xml" ContentType="application/vnd.openxmlformats-officedocument.presentationml.slide+xml"/>
  <Override PartName="/ppt/slides/slide3878.xml" ContentType="application/vnd.openxmlformats-officedocument.presentationml.slide+xml"/>
  <Override PartName="/ppt/slides/slide3879.xml" ContentType="application/vnd.openxmlformats-officedocument.presentationml.slide+xml"/>
  <Override PartName="/ppt/slides/slide3880.xml" ContentType="application/vnd.openxmlformats-officedocument.presentationml.slide+xml"/>
  <Override PartName="/ppt/slides/slide3881.xml" ContentType="application/vnd.openxmlformats-officedocument.presentationml.slide+xml"/>
  <Override PartName="/ppt/slides/slide3882.xml" ContentType="application/vnd.openxmlformats-officedocument.presentationml.slide+xml"/>
  <Override PartName="/ppt/slides/slide3883.xml" ContentType="application/vnd.openxmlformats-officedocument.presentationml.slide+xml"/>
  <Override PartName="/ppt/slides/slide3884.xml" ContentType="application/vnd.openxmlformats-officedocument.presentationml.slide+xml"/>
  <Override PartName="/ppt/slides/slide3885.xml" ContentType="application/vnd.openxmlformats-officedocument.presentationml.slide+xml"/>
  <Override PartName="/ppt/slides/slide3886.xml" ContentType="application/vnd.openxmlformats-officedocument.presentationml.slide+xml"/>
  <Override PartName="/ppt/slides/slide3887.xml" ContentType="application/vnd.openxmlformats-officedocument.presentationml.slide+xml"/>
  <Override PartName="/ppt/slides/slide3888.xml" ContentType="application/vnd.openxmlformats-officedocument.presentationml.slide+xml"/>
  <Override PartName="/ppt/slides/slide3889.xml" ContentType="application/vnd.openxmlformats-officedocument.presentationml.slide+xml"/>
  <Override PartName="/ppt/slides/slide3890.xml" ContentType="application/vnd.openxmlformats-officedocument.presentationml.slide+xml"/>
  <Override PartName="/ppt/slides/slide3891.xml" ContentType="application/vnd.openxmlformats-officedocument.presentationml.slide+xml"/>
  <Override PartName="/ppt/slides/slide3892.xml" ContentType="application/vnd.openxmlformats-officedocument.presentationml.slide+xml"/>
  <Override PartName="/ppt/slides/slide3893.xml" ContentType="application/vnd.openxmlformats-officedocument.presentationml.slide+xml"/>
  <Override PartName="/ppt/slides/slide3894.xml" ContentType="application/vnd.openxmlformats-officedocument.presentationml.slide+xml"/>
  <Override PartName="/ppt/slides/slide3895.xml" ContentType="application/vnd.openxmlformats-officedocument.presentationml.slide+xml"/>
  <Override PartName="/ppt/slides/slide3896.xml" ContentType="application/vnd.openxmlformats-officedocument.presentationml.slide+xml"/>
  <Override PartName="/ppt/slides/slide3897.xml" ContentType="application/vnd.openxmlformats-officedocument.presentationml.slide+xml"/>
  <Override PartName="/ppt/slides/slide3898.xml" ContentType="application/vnd.openxmlformats-officedocument.presentationml.slide+xml"/>
  <Override PartName="/ppt/slides/slide3899.xml" ContentType="application/vnd.openxmlformats-officedocument.presentationml.slide+xml"/>
  <Override PartName="/ppt/slides/slide3900.xml" ContentType="application/vnd.openxmlformats-officedocument.presentationml.slide+xml"/>
  <Override PartName="/ppt/slides/slide3901.xml" ContentType="application/vnd.openxmlformats-officedocument.presentationml.slide+xml"/>
  <Override PartName="/ppt/slides/slide3902.xml" ContentType="application/vnd.openxmlformats-officedocument.presentationml.slide+xml"/>
  <Override PartName="/ppt/slides/slide3903.xml" ContentType="application/vnd.openxmlformats-officedocument.presentationml.slide+xml"/>
  <Override PartName="/ppt/slides/slide3904.xml" ContentType="application/vnd.openxmlformats-officedocument.presentationml.slide+xml"/>
  <Override PartName="/ppt/slides/slide3905.xml" ContentType="application/vnd.openxmlformats-officedocument.presentationml.slide+xml"/>
  <Override PartName="/ppt/slides/slide3906.xml" ContentType="application/vnd.openxmlformats-officedocument.presentationml.slide+xml"/>
  <Override PartName="/ppt/slides/slide3907.xml" ContentType="application/vnd.openxmlformats-officedocument.presentationml.slide+xml"/>
  <Override PartName="/ppt/slides/slide3908.xml" ContentType="application/vnd.openxmlformats-officedocument.presentationml.slide+xml"/>
  <Override PartName="/ppt/slides/slide3909.xml" ContentType="application/vnd.openxmlformats-officedocument.presentationml.slide+xml"/>
  <Override PartName="/ppt/slides/slide3910.xml" ContentType="application/vnd.openxmlformats-officedocument.presentationml.slide+xml"/>
  <Override PartName="/ppt/slides/slide3911.xml" ContentType="application/vnd.openxmlformats-officedocument.presentationml.slide+xml"/>
  <Override PartName="/ppt/slides/slide3912.xml" ContentType="application/vnd.openxmlformats-officedocument.presentationml.slide+xml"/>
  <Override PartName="/ppt/slides/slide3913.xml" ContentType="application/vnd.openxmlformats-officedocument.presentationml.slide+xml"/>
  <Override PartName="/ppt/slides/slide3914.xml" ContentType="application/vnd.openxmlformats-officedocument.presentationml.slide+xml"/>
  <Override PartName="/ppt/slides/slide3915.xml" ContentType="application/vnd.openxmlformats-officedocument.presentationml.slide+xml"/>
  <Override PartName="/ppt/slides/slide3916.xml" ContentType="application/vnd.openxmlformats-officedocument.presentationml.slide+xml"/>
  <Override PartName="/ppt/slides/slide3917.xml" ContentType="application/vnd.openxmlformats-officedocument.presentationml.slide+xml"/>
  <Override PartName="/ppt/slides/slide3918.xml" ContentType="application/vnd.openxmlformats-officedocument.presentationml.slide+xml"/>
  <Override PartName="/ppt/slides/slide3919.xml" ContentType="application/vnd.openxmlformats-officedocument.presentationml.slide+xml"/>
  <Override PartName="/ppt/slides/slide3920.xml" ContentType="application/vnd.openxmlformats-officedocument.presentationml.slide+xml"/>
  <Override PartName="/ppt/slides/slide3921.xml" ContentType="application/vnd.openxmlformats-officedocument.presentationml.slide+xml"/>
  <Override PartName="/ppt/slides/slide3922.xml" ContentType="application/vnd.openxmlformats-officedocument.presentationml.slide+xml"/>
  <Override PartName="/ppt/slides/slide3923.xml" ContentType="application/vnd.openxmlformats-officedocument.presentationml.slide+xml"/>
  <Override PartName="/ppt/slides/slide3924.xml" ContentType="application/vnd.openxmlformats-officedocument.presentationml.slide+xml"/>
  <Override PartName="/ppt/slides/slide3925.xml" ContentType="application/vnd.openxmlformats-officedocument.presentationml.slide+xml"/>
  <Override PartName="/ppt/slides/slide3926.xml" ContentType="application/vnd.openxmlformats-officedocument.presentationml.slide+xml"/>
  <Override PartName="/ppt/slides/slide3927.xml" ContentType="application/vnd.openxmlformats-officedocument.presentationml.slide+xml"/>
  <Override PartName="/ppt/slides/slide3928.xml" ContentType="application/vnd.openxmlformats-officedocument.presentationml.slide+xml"/>
  <Override PartName="/ppt/slides/slide3929.xml" ContentType="application/vnd.openxmlformats-officedocument.presentationml.slide+xml"/>
  <Override PartName="/ppt/slides/slide3930.xml" ContentType="application/vnd.openxmlformats-officedocument.presentationml.slide+xml"/>
  <Override PartName="/ppt/slides/slide3931.xml" ContentType="application/vnd.openxmlformats-officedocument.presentationml.slide+xml"/>
  <Override PartName="/ppt/slides/slide3932.xml" ContentType="application/vnd.openxmlformats-officedocument.presentationml.slide+xml"/>
  <Override PartName="/ppt/slides/slide3933.xml" ContentType="application/vnd.openxmlformats-officedocument.presentationml.slide+xml"/>
  <Override PartName="/ppt/slides/slide3934.xml" ContentType="application/vnd.openxmlformats-officedocument.presentationml.slide+xml"/>
  <Override PartName="/ppt/slides/slide3935.xml" ContentType="application/vnd.openxmlformats-officedocument.presentationml.slide+xml"/>
  <Override PartName="/ppt/slides/slide3936.xml" ContentType="application/vnd.openxmlformats-officedocument.presentationml.slide+xml"/>
  <Override PartName="/ppt/slides/slide3937.xml" ContentType="application/vnd.openxmlformats-officedocument.presentationml.slide+xml"/>
  <Override PartName="/ppt/slides/slide3938.xml" ContentType="application/vnd.openxmlformats-officedocument.presentationml.slide+xml"/>
  <Override PartName="/ppt/slides/slide3939.xml" ContentType="application/vnd.openxmlformats-officedocument.presentationml.slide+xml"/>
  <Override PartName="/ppt/slides/slide3940.xml" ContentType="application/vnd.openxmlformats-officedocument.presentationml.slide+xml"/>
  <Override PartName="/ppt/slides/slide3941.xml" ContentType="application/vnd.openxmlformats-officedocument.presentationml.slide+xml"/>
  <Override PartName="/ppt/slides/slide3942.xml" ContentType="application/vnd.openxmlformats-officedocument.presentationml.slide+xml"/>
  <Override PartName="/ppt/slides/slide3943.xml" ContentType="application/vnd.openxmlformats-officedocument.presentationml.slide+xml"/>
  <Override PartName="/ppt/slides/slide3944.xml" ContentType="application/vnd.openxmlformats-officedocument.presentationml.slide+xml"/>
  <Override PartName="/ppt/slides/slide3945.xml" ContentType="application/vnd.openxmlformats-officedocument.presentationml.slide+xml"/>
  <Override PartName="/ppt/slides/slide3946.xml" ContentType="application/vnd.openxmlformats-officedocument.presentationml.slide+xml"/>
  <Override PartName="/ppt/slides/slide3947.xml" ContentType="application/vnd.openxmlformats-officedocument.presentationml.slide+xml"/>
  <Override PartName="/ppt/slides/slide3948.xml" ContentType="application/vnd.openxmlformats-officedocument.presentationml.slide+xml"/>
  <Override PartName="/ppt/slides/slide3949.xml" ContentType="application/vnd.openxmlformats-officedocument.presentationml.slide+xml"/>
  <Override PartName="/ppt/slides/slide3950.xml" ContentType="application/vnd.openxmlformats-officedocument.presentationml.slide+xml"/>
  <Override PartName="/ppt/slides/slide3951.xml" ContentType="application/vnd.openxmlformats-officedocument.presentationml.slide+xml"/>
  <Override PartName="/ppt/slides/slide3952.xml" ContentType="application/vnd.openxmlformats-officedocument.presentationml.slide+xml"/>
  <Override PartName="/ppt/slides/slide3953.xml" ContentType="application/vnd.openxmlformats-officedocument.presentationml.slide+xml"/>
  <Override PartName="/ppt/slides/slide3954.xml" ContentType="application/vnd.openxmlformats-officedocument.presentationml.slide+xml"/>
  <Override PartName="/ppt/slides/slide3955.xml" ContentType="application/vnd.openxmlformats-officedocument.presentationml.slide+xml"/>
  <Override PartName="/ppt/slides/slide3956.xml" ContentType="application/vnd.openxmlformats-officedocument.presentationml.slide+xml"/>
  <Override PartName="/ppt/slides/slide3957.xml" ContentType="application/vnd.openxmlformats-officedocument.presentationml.slide+xml"/>
  <Override PartName="/ppt/slides/slide3958.xml" ContentType="application/vnd.openxmlformats-officedocument.presentationml.slide+xml"/>
  <Override PartName="/ppt/slides/slide3959.xml" ContentType="application/vnd.openxmlformats-officedocument.presentationml.slide+xml"/>
  <Override PartName="/ppt/slides/slide3960.xml" ContentType="application/vnd.openxmlformats-officedocument.presentationml.slide+xml"/>
  <Override PartName="/ppt/slides/slide3961.xml" ContentType="application/vnd.openxmlformats-officedocument.presentationml.slide+xml"/>
  <Override PartName="/ppt/slides/slide3962.xml" ContentType="application/vnd.openxmlformats-officedocument.presentationml.slide+xml"/>
  <Override PartName="/ppt/slides/slide3963.xml" ContentType="application/vnd.openxmlformats-officedocument.presentationml.slide+xml"/>
  <Override PartName="/ppt/slides/slide3964.xml" ContentType="application/vnd.openxmlformats-officedocument.presentationml.slide+xml"/>
  <Override PartName="/ppt/slides/slide3965.xml" ContentType="application/vnd.openxmlformats-officedocument.presentationml.slide+xml"/>
  <Override PartName="/ppt/slides/slide3966.xml" ContentType="application/vnd.openxmlformats-officedocument.presentationml.slide+xml"/>
  <Override PartName="/ppt/slides/slide3967.xml" ContentType="application/vnd.openxmlformats-officedocument.presentationml.slide+xml"/>
  <Override PartName="/ppt/slides/slide3968.xml" ContentType="application/vnd.openxmlformats-officedocument.presentationml.slide+xml"/>
  <Override PartName="/ppt/slides/slide3969.xml" ContentType="application/vnd.openxmlformats-officedocument.presentationml.slide+xml"/>
  <Override PartName="/ppt/slides/slide3970.xml" ContentType="application/vnd.openxmlformats-officedocument.presentationml.slide+xml"/>
  <Override PartName="/ppt/slides/slide3971.xml" ContentType="application/vnd.openxmlformats-officedocument.presentationml.slide+xml"/>
  <Override PartName="/ppt/slides/slide3972.xml" ContentType="application/vnd.openxmlformats-officedocument.presentationml.slide+xml"/>
  <Override PartName="/ppt/slides/slide3973.xml" ContentType="application/vnd.openxmlformats-officedocument.presentationml.slide+xml"/>
  <Override PartName="/ppt/slides/slide3974.xml" ContentType="application/vnd.openxmlformats-officedocument.presentationml.slide+xml"/>
  <Override PartName="/ppt/slides/slide3975.xml" ContentType="application/vnd.openxmlformats-officedocument.presentationml.slide+xml"/>
  <Override PartName="/ppt/slides/slide3976.xml" ContentType="application/vnd.openxmlformats-officedocument.presentationml.slide+xml"/>
  <Override PartName="/ppt/slides/slide3977.xml" ContentType="application/vnd.openxmlformats-officedocument.presentationml.slide+xml"/>
  <Override PartName="/ppt/slides/slide3978.xml" ContentType="application/vnd.openxmlformats-officedocument.presentationml.slide+xml"/>
  <Override PartName="/ppt/slides/slide3979.xml" ContentType="application/vnd.openxmlformats-officedocument.presentationml.slide+xml"/>
  <Override PartName="/ppt/slides/slide3980.xml" ContentType="application/vnd.openxmlformats-officedocument.presentationml.slide+xml"/>
  <Override PartName="/ppt/slides/slide3981.xml" ContentType="application/vnd.openxmlformats-officedocument.presentationml.slide+xml"/>
  <Override PartName="/ppt/slides/slide3982.xml" ContentType="application/vnd.openxmlformats-officedocument.presentationml.slide+xml"/>
  <Override PartName="/ppt/slides/slide3983.xml" ContentType="application/vnd.openxmlformats-officedocument.presentationml.slide+xml"/>
  <Override PartName="/ppt/slides/slide3984.xml" ContentType="application/vnd.openxmlformats-officedocument.presentationml.slide+xml"/>
  <Override PartName="/ppt/slides/slide3985.xml" ContentType="application/vnd.openxmlformats-officedocument.presentationml.slide+xml"/>
  <Override PartName="/ppt/slides/slide3986.xml" ContentType="application/vnd.openxmlformats-officedocument.presentationml.slide+xml"/>
  <Override PartName="/ppt/slides/slide3987.xml" ContentType="application/vnd.openxmlformats-officedocument.presentationml.slide+xml"/>
  <Override PartName="/ppt/slides/slide3988.xml" ContentType="application/vnd.openxmlformats-officedocument.presentationml.slide+xml"/>
  <Override PartName="/ppt/slides/slide3989.xml" ContentType="application/vnd.openxmlformats-officedocument.presentationml.slide+xml"/>
  <Override PartName="/ppt/slides/slide3990.xml" ContentType="application/vnd.openxmlformats-officedocument.presentationml.slide+xml"/>
  <Override PartName="/ppt/slides/slide3991.xml" ContentType="application/vnd.openxmlformats-officedocument.presentationml.slide+xml"/>
  <Override PartName="/ppt/slides/slide3992.xml" ContentType="application/vnd.openxmlformats-officedocument.presentationml.slide+xml"/>
  <Override PartName="/ppt/slides/slide3993.xml" ContentType="application/vnd.openxmlformats-officedocument.presentationml.slide+xml"/>
  <Override PartName="/ppt/slides/slide3994.xml" ContentType="application/vnd.openxmlformats-officedocument.presentationml.slide+xml"/>
  <Override PartName="/ppt/slides/slide3995.xml" ContentType="application/vnd.openxmlformats-officedocument.presentationml.slide+xml"/>
  <Override PartName="/ppt/slides/slide3996.xml" ContentType="application/vnd.openxmlformats-officedocument.presentationml.slide+xml"/>
  <Override PartName="/ppt/slides/slide3997.xml" ContentType="application/vnd.openxmlformats-officedocument.presentationml.slide+xml"/>
  <Override PartName="/ppt/slides/slide3998.xml" ContentType="application/vnd.openxmlformats-officedocument.presentationml.slide+xml"/>
  <Override PartName="/ppt/slides/slide3999.xml" ContentType="application/vnd.openxmlformats-officedocument.presentationml.slide+xml"/>
  <Override PartName="/ppt/slides/slide4000.xml" ContentType="application/vnd.openxmlformats-officedocument.presentationml.slide+xml"/>
  <Override PartName="/ppt/slides/slide4001.xml" ContentType="application/vnd.openxmlformats-officedocument.presentationml.slide+xml"/>
  <Override PartName="/ppt/slides/slide4002.xml" ContentType="application/vnd.openxmlformats-officedocument.presentationml.slide+xml"/>
  <Override PartName="/ppt/slides/slide4003.xml" ContentType="application/vnd.openxmlformats-officedocument.presentationml.slide+xml"/>
  <Override PartName="/ppt/slides/slide4004.xml" ContentType="application/vnd.openxmlformats-officedocument.presentationml.slide+xml"/>
  <Override PartName="/ppt/slides/slide4005.xml" ContentType="application/vnd.openxmlformats-officedocument.presentationml.slide+xml"/>
  <Override PartName="/ppt/slides/slide4006.xml" ContentType="application/vnd.openxmlformats-officedocument.presentationml.slide+xml"/>
  <Override PartName="/ppt/slides/slide4007.xml" ContentType="application/vnd.openxmlformats-officedocument.presentationml.slide+xml"/>
  <Override PartName="/ppt/slides/slide4008.xml" ContentType="application/vnd.openxmlformats-officedocument.presentationml.slide+xml"/>
  <Override PartName="/ppt/slides/slide4009.xml" ContentType="application/vnd.openxmlformats-officedocument.presentationml.slide+xml"/>
  <Override PartName="/ppt/slides/slide4010.xml" ContentType="application/vnd.openxmlformats-officedocument.presentationml.slide+xml"/>
  <Override PartName="/ppt/slides/slide4011.xml" ContentType="application/vnd.openxmlformats-officedocument.presentationml.slide+xml"/>
  <Override PartName="/ppt/slides/slide4012.xml" ContentType="application/vnd.openxmlformats-officedocument.presentationml.slide+xml"/>
  <Override PartName="/ppt/slides/slide4013.xml" ContentType="application/vnd.openxmlformats-officedocument.presentationml.slide+xml"/>
  <Override PartName="/ppt/slides/slide4014.xml" ContentType="application/vnd.openxmlformats-officedocument.presentationml.slide+xml"/>
  <Override PartName="/ppt/slides/slide4015.xml" ContentType="application/vnd.openxmlformats-officedocument.presentationml.slide+xml"/>
  <Override PartName="/ppt/slides/slide4016.xml" ContentType="application/vnd.openxmlformats-officedocument.presentationml.slide+xml"/>
  <Override PartName="/ppt/slides/slide4017.xml" ContentType="application/vnd.openxmlformats-officedocument.presentationml.slide+xml"/>
  <Override PartName="/ppt/slides/slide4018.xml" ContentType="application/vnd.openxmlformats-officedocument.presentationml.slide+xml"/>
  <Override PartName="/ppt/slides/slide4019.xml" ContentType="application/vnd.openxmlformats-officedocument.presentationml.slide+xml"/>
  <Override PartName="/ppt/slides/slide4020.xml" ContentType="application/vnd.openxmlformats-officedocument.presentationml.slide+xml"/>
  <Override PartName="/ppt/slides/slide4021.xml" ContentType="application/vnd.openxmlformats-officedocument.presentationml.slide+xml"/>
  <Override PartName="/ppt/slides/slide4022.xml" ContentType="application/vnd.openxmlformats-officedocument.presentationml.slide+xml"/>
  <Override PartName="/ppt/slides/slide4023.xml" ContentType="application/vnd.openxmlformats-officedocument.presentationml.slide+xml"/>
  <Override PartName="/ppt/slides/slide4024.xml" ContentType="application/vnd.openxmlformats-officedocument.presentationml.slide+xml"/>
  <Override PartName="/ppt/slides/slide4025.xml" ContentType="application/vnd.openxmlformats-officedocument.presentationml.slide+xml"/>
  <Override PartName="/ppt/slides/slide4026.xml" ContentType="application/vnd.openxmlformats-officedocument.presentationml.slide+xml"/>
  <Override PartName="/ppt/slides/slide4027.xml" ContentType="application/vnd.openxmlformats-officedocument.presentationml.slide+xml"/>
  <Override PartName="/ppt/slides/slide4028.xml" ContentType="application/vnd.openxmlformats-officedocument.presentationml.slide+xml"/>
  <Override PartName="/ppt/slides/slide4029.xml" ContentType="application/vnd.openxmlformats-officedocument.presentationml.slide+xml"/>
  <Override PartName="/ppt/slides/slide4030.xml" ContentType="application/vnd.openxmlformats-officedocument.presentationml.slide+xml"/>
  <Override PartName="/ppt/slides/slide4031.xml" ContentType="application/vnd.openxmlformats-officedocument.presentationml.slide+xml"/>
  <Override PartName="/ppt/slides/slide4032.xml" ContentType="application/vnd.openxmlformats-officedocument.presentationml.slide+xml"/>
  <Override PartName="/ppt/slides/slide4033.xml" ContentType="application/vnd.openxmlformats-officedocument.presentationml.slide+xml"/>
  <Override PartName="/ppt/slides/slide4034.xml" ContentType="application/vnd.openxmlformats-officedocument.presentationml.slide+xml"/>
  <Override PartName="/ppt/slides/slide4035.xml" ContentType="application/vnd.openxmlformats-officedocument.presentationml.slide+xml"/>
  <Override PartName="/ppt/slides/slide4036.xml" ContentType="application/vnd.openxmlformats-officedocument.presentationml.slide+xml"/>
  <Override PartName="/ppt/slides/slide4037.xml" ContentType="application/vnd.openxmlformats-officedocument.presentationml.slide+xml"/>
  <Override PartName="/ppt/slides/slide4038.xml" ContentType="application/vnd.openxmlformats-officedocument.presentationml.slide+xml"/>
  <Override PartName="/ppt/slides/slide4039.xml" ContentType="application/vnd.openxmlformats-officedocument.presentationml.slide+xml"/>
  <Override PartName="/ppt/slides/slide4040.xml" ContentType="application/vnd.openxmlformats-officedocument.presentationml.slide+xml"/>
  <Override PartName="/ppt/slides/slide4041.xml" ContentType="application/vnd.openxmlformats-officedocument.presentationml.slide+xml"/>
  <Override PartName="/ppt/slides/slide4042.xml" ContentType="application/vnd.openxmlformats-officedocument.presentationml.slide+xml"/>
  <Override PartName="/ppt/slides/slide4043.xml" ContentType="application/vnd.openxmlformats-officedocument.presentationml.slide+xml"/>
  <Override PartName="/ppt/slides/slide4044.xml" ContentType="application/vnd.openxmlformats-officedocument.presentationml.slide+xml"/>
  <Override PartName="/ppt/slides/slide4045.xml" ContentType="application/vnd.openxmlformats-officedocument.presentationml.slide+xml"/>
  <Override PartName="/ppt/slides/slide4046.xml" ContentType="application/vnd.openxmlformats-officedocument.presentationml.slide+xml"/>
  <Override PartName="/ppt/slides/slide4047.xml" ContentType="application/vnd.openxmlformats-officedocument.presentationml.slide+xml"/>
  <Override PartName="/ppt/slides/slide4048.xml" ContentType="application/vnd.openxmlformats-officedocument.presentationml.slide+xml"/>
  <Override PartName="/ppt/slides/slide4049.xml" ContentType="application/vnd.openxmlformats-officedocument.presentationml.slide+xml"/>
  <Override PartName="/ppt/slides/slide4050.xml" ContentType="application/vnd.openxmlformats-officedocument.presentationml.slide+xml"/>
  <Override PartName="/ppt/slides/slide4051.xml" ContentType="application/vnd.openxmlformats-officedocument.presentationml.slide+xml"/>
  <Override PartName="/ppt/slides/slide4052.xml" ContentType="application/vnd.openxmlformats-officedocument.presentationml.slide+xml"/>
  <Override PartName="/ppt/slides/slide4053.xml" ContentType="application/vnd.openxmlformats-officedocument.presentationml.slide+xml"/>
  <Override PartName="/ppt/slides/slide4054.xml" ContentType="application/vnd.openxmlformats-officedocument.presentationml.slide+xml"/>
  <Override PartName="/ppt/slides/slide4055.xml" ContentType="application/vnd.openxmlformats-officedocument.presentationml.slide+xml"/>
  <Override PartName="/ppt/slides/slide4056.xml" ContentType="application/vnd.openxmlformats-officedocument.presentationml.slide+xml"/>
  <Override PartName="/ppt/slides/slide4057.xml" ContentType="application/vnd.openxmlformats-officedocument.presentationml.slide+xml"/>
  <Override PartName="/ppt/slides/slide4058.xml" ContentType="application/vnd.openxmlformats-officedocument.presentationml.slide+xml"/>
  <Override PartName="/ppt/slides/slide4059.xml" ContentType="application/vnd.openxmlformats-officedocument.presentationml.slide+xml"/>
  <Override PartName="/ppt/slides/slide4060.xml" ContentType="application/vnd.openxmlformats-officedocument.presentationml.slide+xml"/>
  <Override PartName="/ppt/slides/slide4061.xml" ContentType="application/vnd.openxmlformats-officedocument.presentationml.slide+xml"/>
  <Override PartName="/ppt/slides/slide4062.xml" ContentType="application/vnd.openxmlformats-officedocument.presentationml.slide+xml"/>
  <Override PartName="/ppt/slides/slide4063.xml" ContentType="application/vnd.openxmlformats-officedocument.presentationml.slide+xml"/>
  <Override PartName="/ppt/slides/slide4064.xml" ContentType="application/vnd.openxmlformats-officedocument.presentationml.slide+xml"/>
  <Override PartName="/ppt/slides/slide4065.xml" ContentType="application/vnd.openxmlformats-officedocument.presentationml.slide+xml"/>
  <Override PartName="/ppt/slides/slide4066.xml" ContentType="application/vnd.openxmlformats-officedocument.presentationml.slide+xml"/>
  <Override PartName="/ppt/slides/slide4067.xml" ContentType="application/vnd.openxmlformats-officedocument.presentationml.slide+xml"/>
  <Override PartName="/ppt/slides/slide4068.xml" ContentType="application/vnd.openxmlformats-officedocument.presentationml.slide+xml"/>
  <Override PartName="/ppt/slides/slide4069.xml" ContentType="application/vnd.openxmlformats-officedocument.presentationml.slide+xml"/>
  <Override PartName="/ppt/slides/slide4070.xml" ContentType="application/vnd.openxmlformats-officedocument.presentationml.slide+xml"/>
  <Override PartName="/ppt/slides/slide4071.xml" ContentType="application/vnd.openxmlformats-officedocument.presentationml.slide+xml"/>
  <Override PartName="/ppt/slides/slide4072.xml" ContentType="application/vnd.openxmlformats-officedocument.presentationml.slide+xml"/>
  <Override PartName="/ppt/slides/slide4073.xml" ContentType="application/vnd.openxmlformats-officedocument.presentationml.slide+xml"/>
  <Override PartName="/ppt/slides/slide4074.xml" ContentType="application/vnd.openxmlformats-officedocument.presentationml.slide+xml"/>
  <Override PartName="/ppt/slides/slide4075.xml" ContentType="application/vnd.openxmlformats-officedocument.presentationml.slide+xml"/>
  <Override PartName="/ppt/slides/slide4076.xml" ContentType="application/vnd.openxmlformats-officedocument.presentationml.slide+xml"/>
  <Override PartName="/ppt/slides/slide4077.xml" ContentType="application/vnd.openxmlformats-officedocument.presentationml.slide+xml"/>
  <Override PartName="/ppt/slides/slide4078.xml" ContentType="application/vnd.openxmlformats-officedocument.presentationml.slide+xml"/>
  <Override PartName="/ppt/slides/slide4079.xml" ContentType="application/vnd.openxmlformats-officedocument.presentationml.slide+xml"/>
  <Override PartName="/ppt/slides/slide4080.xml" ContentType="application/vnd.openxmlformats-officedocument.presentationml.slide+xml"/>
  <Override PartName="/ppt/slides/slide4081.xml" ContentType="application/vnd.openxmlformats-officedocument.presentationml.slide+xml"/>
  <Override PartName="/ppt/slides/slide4082.xml" ContentType="application/vnd.openxmlformats-officedocument.presentationml.slide+xml"/>
  <Override PartName="/ppt/slides/slide4083.xml" ContentType="application/vnd.openxmlformats-officedocument.presentationml.slide+xml"/>
  <Override PartName="/ppt/slides/slide4084.xml" ContentType="application/vnd.openxmlformats-officedocument.presentationml.slide+xml"/>
  <Override PartName="/ppt/slides/slide4085.xml" ContentType="application/vnd.openxmlformats-officedocument.presentationml.slide+xml"/>
  <Override PartName="/ppt/slides/slide4086.xml" ContentType="application/vnd.openxmlformats-officedocument.presentationml.slide+xml"/>
  <Override PartName="/ppt/slides/slide4087.xml" ContentType="application/vnd.openxmlformats-officedocument.presentationml.slide+xml"/>
  <Override PartName="/ppt/slides/slide4088.xml" ContentType="application/vnd.openxmlformats-officedocument.presentationml.slide+xml"/>
  <Override PartName="/ppt/slides/slide4089.xml" ContentType="application/vnd.openxmlformats-officedocument.presentationml.slide+xml"/>
  <Override PartName="/ppt/slides/slide4090.xml" ContentType="application/vnd.openxmlformats-officedocument.presentationml.slide+xml"/>
  <Override PartName="/ppt/slides/slide4091.xml" ContentType="application/vnd.openxmlformats-officedocument.presentationml.slide+xml"/>
  <Override PartName="/ppt/slides/slide4092.xml" ContentType="application/vnd.openxmlformats-officedocument.presentationml.slide+xml"/>
  <Override PartName="/ppt/slides/slide4093.xml" ContentType="application/vnd.openxmlformats-officedocument.presentationml.slide+xml"/>
  <Override PartName="/ppt/slides/slide4094.xml" ContentType="application/vnd.openxmlformats-officedocument.presentationml.slide+xml"/>
  <Override PartName="/ppt/slides/slide4095.xml" ContentType="application/vnd.openxmlformats-officedocument.presentationml.slide+xml"/>
  <Override PartName="/ppt/slides/slide4096.xml" ContentType="application/vnd.openxmlformats-officedocument.presentationml.slide+xml"/>
  <Override PartName="/ppt/slides/slide4097.xml" ContentType="application/vnd.openxmlformats-officedocument.presentationml.slide+xml"/>
  <Override PartName="/ppt/slides/slide4098.xml" ContentType="application/vnd.openxmlformats-officedocument.presentationml.slide+xml"/>
  <Override PartName="/ppt/slides/slide4099.xml" ContentType="application/vnd.openxmlformats-officedocument.presentationml.slide+xml"/>
  <Override PartName="/ppt/slides/slide4100.xml" ContentType="application/vnd.openxmlformats-officedocument.presentationml.slide+xml"/>
  <Override PartName="/ppt/slides/slide4101.xml" ContentType="application/vnd.openxmlformats-officedocument.presentationml.slide+xml"/>
  <Override PartName="/ppt/slides/slide4102.xml" ContentType="application/vnd.openxmlformats-officedocument.presentationml.slide+xml"/>
  <Override PartName="/ppt/slides/slide4103.xml" ContentType="application/vnd.openxmlformats-officedocument.presentationml.slide+xml"/>
  <Override PartName="/ppt/slides/slide4104.xml" ContentType="application/vnd.openxmlformats-officedocument.presentationml.slide+xml"/>
  <Override PartName="/ppt/slides/slide4105.xml" ContentType="application/vnd.openxmlformats-officedocument.presentationml.slide+xml"/>
  <Override PartName="/ppt/slides/slide4106.xml" ContentType="application/vnd.openxmlformats-officedocument.presentationml.slide+xml"/>
  <Override PartName="/ppt/slides/slide4107.xml" ContentType="application/vnd.openxmlformats-officedocument.presentationml.slide+xml"/>
  <Override PartName="/ppt/slides/slide4108.xml" ContentType="application/vnd.openxmlformats-officedocument.presentationml.slide+xml"/>
  <Override PartName="/ppt/slides/slide4109.xml" ContentType="application/vnd.openxmlformats-officedocument.presentationml.slide+xml"/>
  <Override PartName="/ppt/slides/slide4110.xml" ContentType="application/vnd.openxmlformats-officedocument.presentationml.slide+xml"/>
  <Override PartName="/ppt/slides/slide4111.xml" ContentType="application/vnd.openxmlformats-officedocument.presentationml.slide+xml"/>
  <Override PartName="/ppt/slides/slide4112.xml" ContentType="application/vnd.openxmlformats-officedocument.presentationml.slide+xml"/>
  <Override PartName="/ppt/slides/slide4113.xml" ContentType="application/vnd.openxmlformats-officedocument.presentationml.slide+xml"/>
  <Override PartName="/ppt/slides/slide4114.xml" ContentType="application/vnd.openxmlformats-officedocument.presentationml.slide+xml"/>
  <Override PartName="/ppt/slides/slide4115.xml" ContentType="application/vnd.openxmlformats-officedocument.presentationml.slide+xml"/>
  <Override PartName="/ppt/slides/slide4116.xml" ContentType="application/vnd.openxmlformats-officedocument.presentationml.slide+xml"/>
  <Override PartName="/ppt/slides/slide4117.xml" ContentType="application/vnd.openxmlformats-officedocument.presentationml.slide+xml"/>
  <Override PartName="/ppt/slides/slide4118.xml" ContentType="application/vnd.openxmlformats-officedocument.presentationml.slide+xml"/>
  <Override PartName="/ppt/slides/slide4119.xml" ContentType="application/vnd.openxmlformats-officedocument.presentationml.slide+xml"/>
  <Override PartName="/ppt/slides/slide4120.xml" ContentType="application/vnd.openxmlformats-officedocument.presentationml.slide+xml"/>
  <Override PartName="/ppt/slides/slide4121.xml" ContentType="application/vnd.openxmlformats-officedocument.presentationml.slide+xml"/>
  <Override PartName="/ppt/slides/slide4122.xml" ContentType="application/vnd.openxmlformats-officedocument.presentationml.slide+xml"/>
  <Override PartName="/ppt/slides/slide4123.xml" ContentType="application/vnd.openxmlformats-officedocument.presentationml.slide+xml"/>
  <Override PartName="/ppt/slides/slide4124.xml" ContentType="application/vnd.openxmlformats-officedocument.presentationml.slide+xml"/>
  <Override PartName="/ppt/slides/slide4125.xml" ContentType="application/vnd.openxmlformats-officedocument.presentationml.slide+xml"/>
  <Override PartName="/ppt/slides/slide4126.xml" ContentType="application/vnd.openxmlformats-officedocument.presentationml.slide+xml"/>
  <Override PartName="/ppt/slides/slide4127.xml" ContentType="application/vnd.openxmlformats-officedocument.presentationml.slide+xml"/>
  <Override PartName="/ppt/slides/slide4128.xml" ContentType="application/vnd.openxmlformats-officedocument.presentationml.slide+xml"/>
  <Override PartName="/ppt/slides/slide4129.xml" ContentType="application/vnd.openxmlformats-officedocument.presentationml.slide+xml"/>
  <Override PartName="/ppt/slides/slide4130.xml" ContentType="application/vnd.openxmlformats-officedocument.presentationml.slide+xml"/>
  <Override PartName="/ppt/slides/slide4131.xml" ContentType="application/vnd.openxmlformats-officedocument.presentationml.slide+xml"/>
  <Override PartName="/ppt/slides/slide4132.xml" ContentType="application/vnd.openxmlformats-officedocument.presentationml.slide+xml"/>
  <Override PartName="/ppt/slides/slide4133.xml" ContentType="application/vnd.openxmlformats-officedocument.presentationml.slide+xml"/>
  <Override PartName="/ppt/slides/slide4134.xml" ContentType="application/vnd.openxmlformats-officedocument.presentationml.slide+xml"/>
  <Override PartName="/ppt/slides/slide4135.xml" ContentType="application/vnd.openxmlformats-officedocument.presentationml.slide+xml"/>
  <Override PartName="/ppt/slides/slide4136.xml" ContentType="application/vnd.openxmlformats-officedocument.presentationml.slide+xml"/>
  <Override PartName="/ppt/slides/slide4137.xml" ContentType="application/vnd.openxmlformats-officedocument.presentationml.slide+xml"/>
  <Override PartName="/ppt/slides/slide4138.xml" ContentType="application/vnd.openxmlformats-officedocument.presentationml.slide+xml"/>
  <Override PartName="/ppt/slides/slide4139.xml" ContentType="application/vnd.openxmlformats-officedocument.presentationml.slide+xml"/>
  <Override PartName="/ppt/slides/slide4140.xml" ContentType="application/vnd.openxmlformats-officedocument.presentationml.slide+xml"/>
  <Override PartName="/ppt/slides/slide4141.xml" ContentType="application/vnd.openxmlformats-officedocument.presentationml.slide+xml"/>
  <Override PartName="/ppt/slides/slide4142.xml" ContentType="application/vnd.openxmlformats-officedocument.presentationml.slide+xml"/>
  <Override PartName="/ppt/slides/slide4143.xml" ContentType="application/vnd.openxmlformats-officedocument.presentationml.slide+xml"/>
  <Override PartName="/ppt/slides/slide4144.xml" ContentType="application/vnd.openxmlformats-officedocument.presentationml.slide+xml"/>
  <Override PartName="/ppt/slides/slide4145.xml" ContentType="application/vnd.openxmlformats-officedocument.presentationml.slide+xml"/>
  <Override PartName="/ppt/slides/slide4146.xml" ContentType="application/vnd.openxmlformats-officedocument.presentationml.slide+xml"/>
  <Override PartName="/ppt/slides/slide4147.xml" ContentType="application/vnd.openxmlformats-officedocument.presentationml.slide+xml"/>
  <Override PartName="/ppt/slides/slide4148.xml" ContentType="application/vnd.openxmlformats-officedocument.presentationml.slide+xml"/>
  <Override PartName="/ppt/slides/slide4149.xml" ContentType="application/vnd.openxmlformats-officedocument.presentationml.slide+xml"/>
  <Override PartName="/ppt/slides/slide4150.xml" ContentType="application/vnd.openxmlformats-officedocument.presentationml.slide+xml"/>
  <Override PartName="/ppt/slides/slide4151.xml" ContentType="application/vnd.openxmlformats-officedocument.presentationml.slide+xml"/>
  <Override PartName="/ppt/slides/slide4152.xml" ContentType="application/vnd.openxmlformats-officedocument.presentationml.slide+xml"/>
  <Override PartName="/ppt/slides/slide4153.xml" ContentType="application/vnd.openxmlformats-officedocument.presentationml.slide+xml"/>
  <Override PartName="/ppt/slides/slide4154.xml" ContentType="application/vnd.openxmlformats-officedocument.presentationml.slide+xml"/>
  <Override PartName="/ppt/slides/slide4155.xml" ContentType="application/vnd.openxmlformats-officedocument.presentationml.slide+xml"/>
  <Override PartName="/ppt/slides/slide4156.xml" ContentType="application/vnd.openxmlformats-officedocument.presentationml.slide+xml"/>
  <Override PartName="/ppt/slides/slide4157.xml" ContentType="application/vnd.openxmlformats-officedocument.presentationml.slide+xml"/>
  <Override PartName="/ppt/slides/slide4158.xml" ContentType="application/vnd.openxmlformats-officedocument.presentationml.slide+xml"/>
  <Override PartName="/ppt/slides/slide4159.xml" ContentType="application/vnd.openxmlformats-officedocument.presentationml.slide+xml"/>
  <Override PartName="/ppt/slides/slide4160.xml" ContentType="application/vnd.openxmlformats-officedocument.presentationml.slide+xml"/>
  <Override PartName="/ppt/slides/slide4161.xml" ContentType="application/vnd.openxmlformats-officedocument.presentationml.slide+xml"/>
  <Override PartName="/ppt/slides/slide4162.xml" ContentType="application/vnd.openxmlformats-officedocument.presentationml.slide+xml"/>
  <Override PartName="/ppt/slides/slide4163.xml" ContentType="application/vnd.openxmlformats-officedocument.presentationml.slide+xml"/>
  <Override PartName="/ppt/slides/slide4164.xml" ContentType="application/vnd.openxmlformats-officedocument.presentationml.slide+xml"/>
  <Override PartName="/ppt/slides/slide4165.xml" ContentType="application/vnd.openxmlformats-officedocument.presentationml.slide+xml"/>
  <Override PartName="/ppt/slides/slide4166.xml" ContentType="application/vnd.openxmlformats-officedocument.presentationml.slide+xml"/>
  <Override PartName="/ppt/slides/slide4167.xml" ContentType="application/vnd.openxmlformats-officedocument.presentationml.slide+xml"/>
  <Override PartName="/ppt/slides/slide4168.xml" ContentType="application/vnd.openxmlformats-officedocument.presentationml.slide+xml"/>
  <Override PartName="/ppt/slides/slide4169.xml" ContentType="application/vnd.openxmlformats-officedocument.presentationml.slide+xml"/>
  <Override PartName="/ppt/slides/slide4170.xml" ContentType="application/vnd.openxmlformats-officedocument.presentationml.slide+xml"/>
  <Override PartName="/ppt/slides/slide4171.xml" ContentType="application/vnd.openxmlformats-officedocument.presentationml.slide+xml"/>
  <Override PartName="/ppt/slides/slide4172.xml" ContentType="application/vnd.openxmlformats-officedocument.presentationml.slide+xml"/>
  <Override PartName="/ppt/slides/slide4173.xml" ContentType="application/vnd.openxmlformats-officedocument.presentationml.slide+xml"/>
  <Override PartName="/ppt/slides/slide4174.xml" ContentType="application/vnd.openxmlformats-officedocument.presentationml.slide+xml"/>
  <Override PartName="/ppt/slides/slide4175.xml" ContentType="application/vnd.openxmlformats-officedocument.presentationml.slide+xml"/>
  <Override PartName="/ppt/slides/slide4176.xml" ContentType="application/vnd.openxmlformats-officedocument.presentationml.slide+xml"/>
  <Override PartName="/ppt/slides/slide4177.xml" ContentType="application/vnd.openxmlformats-officedocument.presentationml.slide+xml"/>
  <Override PartName="/ppt/slides/slide4178.xml" ContentType="application/vnd.openxmlformats-officedocument.presentationml.slide+xml"/>
  <Override PartName="/ppt/slides/slide4179.xml" ContentType="application/vnd.openxmlformats-officedocument.presentationml.slide+xml"/>
  <Override PartName="/ppt/slides/slide4180.xml" ContentType="application/vnd.openxmlformats-officedocument.presentationml.slide+xml"/>
  <Override PartName="/ppt/slides/slide4181.xml" ContentType="application/vnd.openxmlformats-officedocument.presentationml.slide+xml"/>
  <Override PartName="/ppt/slides/slide4182.xml" ContentType="application/vnd.openxmlformats-officedocument.presentationml.slide+xml"/>
  <Override PartName="/ppt/slides/slide4183.xml" ContentType="application/vnd.openxmlformats-officedocument.presentationml.slide+xml"/>
  <Override PartName="/ppt/slides/slide4184.xml" ContentType="application/vnd.openxmlformats-officedocument.presentationml.slide+xml"/>
  <Override PartName="/ppt/slides/slide4185.xml" ContentType="application/vnd.openxmlformats-officedocument.presentationml.slide+xml"/>
  <Override PartName="/ppt/slides/slide4186.xml" ContentType="application/vnd.openxmlformats-officedocument.presentationml.slide+xml"/>
  <Override PartName="/ppt/slides/slide4187.xml" ContentType="application/vnd.openxmlformats-officedocument.presentationml.slide+xml"/>
  <Override PartName="/ppt/slides/slide4188.xml" ContentType="application/vnd.openxmlformats-officedocument.presentationml.slide+xml"/>
  <Override PartName="/ppt/slides/slide4189.xml" ContentType="application/vnd.openxmlformats-officedocument.presentationml.slide+xml"/>
  <Override PartName="/ppt/slides/slide4190.xml" ContentType="application/vnd.openxmlformats-officedocument.presentationml.slide+xml"/>
  <Override PartName="/ppt/slides/slide4191.xml" ContentType="application/vnd.openxmlformats-officedocument.presentationml.slide+xml"/>
  <Override PartName="/ppt/slides/slide4192.xml" ContentType="application/vnd.openxmlformats-officedocument.presentationml.slide+xml"/>
  <Override PartName="/ppt/slides/slide4193.xml" ContentType="application/vnd.openxmlformats-officedocument.presentationml.slide+xml"/>
  <Override PartName="/ppt/slides/slide4194.xml" ContentType="application/vnd.openxmlformats-officedocument.presentationml.slide+xml"/>
  <Override PartName="/ppt/slides/slide4195.xml" ContentType="application/vnd.openxmlformats-officedocument.presentationml.slide+xml"/>
  <Override PartName="/ppt/slides/slide4196.xml" ContentType="application/vnd.openxmlformats-officedocument.presentationml.slide+xml"/>
  <Override PartName="/ppt/slides/slide4197.xml" ContentType="application/vnd.openxmlformats-officedocument.presentationml.slide+xml"/>
  <Override PartName="/ppt/slides/slide4198.xml" ContentType="application/vnd.openxmlformats-officedocument.presentationml.slide+xml"/>
  <Override PartName="/ppt/slides/slide4199.xml" ContentType="application/vnd.openxmlformats-officedocument.presentationml.slide+xml"/>
  <Override PartName="/ppt/slides/slide4200.xml" ContentType="application/vnd.openxmlformats-officedocument.presentationml.slide+xml"/>
  <Override PartName="/ppt/slides/slide4201.xml" ContentType="application/vnd.openxmlformats-officedocument.presentationml.slide+xml"/>
  <Override PartName="/ppt/slides/slide4202.xml" ContentType="application/vnd.openxmlformats-officedocument.presentationml.slide+xml"/>
  <Override PartName="/ppt/slides/slide4203.xml" ContentType="application/vnd.openxmlformats-officedocument.presentationml.slide+xml"/>
  <Override PartName="/ppt/slides/slide4204.xml" ContentType="application/vnd.openxmlformats-officedocument.presentationml.slide+xml"/>
  <Override PartName="/ppt/slides/slide4205.xml" ContentType="application/vnd.openxmlformats-officedocument.presentationml.slide+xml"/>
  <Override PartName="/ppt/slides/slide4206.xml" ContentType="application/vnd.openxmlformats-officedocument.presentationml.slide+xml"/>
  <Override PartName="/ppt/slides/slide4207.xml" ContentType="application/vnd.openxmlformats-officedocument.presentationml.slide+xml"/>
  <Override PartName="/ppt/slides/slide4208.xml" ContentType="application/vnd.openxmlformats-officedocument.presentationml.slide+xml"/>
  <Override PartName="/ppt/slides/slide4209.xml" ContentType="application/vnd.openxmlformats-officedocument.presentationml.slide+xml"/>
  <Override PartName="/ppt/slides/slide4210.xml" ContentType="application/vnd.openxmlformats-officedocument.presentationml.slide+xml"/>
  <Override PartName="/ppt/slides/slide4211.xml" ContentType="application/vnd.openxmlformats-officedocument.presentationml.slide+xml"/>
  <Override PartName="/ppt/slides/slide4212.xml" ContentType="application/vnd.openxmlformats-officedocument.presentationml.slide+xml"/>
  <Override PartName="/ppt/slides/slide4213.xml" ContentType="application/vnd.openxmlformats-officedocument.presentationml.slide+xml"/>
  <Override PartName="/ppt/slides/slide4214.xml" ContentType="application/vnd.openxmlformats-officedocument.presentationml.slide+xml"/>
  <Override PartName="/ppt/slides/slide4215.xml" ContentType="application/vnd.openxmlformats-officedocument.presentationml.slide+xml"/>
  <Override PartName="/ppt/slides/slide4216.xml" ContentType="application/vnd.openxmlformats-officedocument.presentationml.slide+xml"/>
  <Override PartName="/ppt/slides/slide4217.xml" ContentType="application/vnd.openxmlformats-officedocument.presentationml.slide+xml"/>
  <Override PartName="/ppt/slides/slide4218.xml" ContentType="application/vnd.openxmlformats-officedocument.presentationml.slide+xml"/>
  <Override PartName="/ppt/slides/slide4219.xml" ContentType="application/vnd.openxmlformats-officedocument.presentationml.slide+xml"/>
  <Override PartName="/ppt/slides/slide4220.xml" ContentType="application/vnd.openxmlformats-officedocument.presentationml.slide+xml"/>
  <Override PartName="/ppt/slides/slide4221.xml" ContentType="application/vnd.openxmlformats-officedocument.presentationml.slide+xml"/>
  <Override PartName="/ppt/slides/slide4222.xml" ContentType="application/vnd.openxmlformats-officedocument.presentationml.slide+xml"/>
  <Override PartName="/ppt/slides/slide4223.xml" ContentType="application/vnd.openxmlformats-officedocument.presentationml.slide+xml"/>
  <Override PartName="/ppt/slides/slide4224.xml" ContentType="application/vnd.openxmlformats-officedocument.presentationml.slide+xml"/>
  <Override PartName="/ppt/slides/slide4225.xml" ContentType="application/vnd.openxmlformats-officedocument.presentationml.slide+xml"/>
  <Override PartName="/ppt/slides/slide4226.xml" ContentType="application/vnd.openxmlformats-officedocument.presentationml.slide+xml"/>
  <Override PartName="/ppt/slides/slide4227.xml" ContentType="application/vnd.openxmlformats-officedocument.presentationml.slide+xml"/>
  <Override PartName="/ppt/slides/slide4228.xml" ContentType="application/vnd.openxmlformats-officedocument.presentationml.slide+xml"/>
  <Override PartName="/ppt/slides/slide4229.xml" ContentType="application/vnd.openxmlformats-officedocument.presentationml.slide+xml"/>
  <Override PartName="/ppt/slides/slide4230.xml" ContentType="application/vnd.openxmlformats-officedocument.presentationml.slide+xml"/>
  <Override PartName="/ppt/slides/slide4231.xml" ContentType="application/vnd.openxmlformats-officedocument.presentationml.slide+xml"/>
  <Override PartName="/ppt/slides/slide4232.xml" ContentType="application/vnd.openxmlformats-officedocument.presentationml.slide+xml"/>
  <Override PartName="/ppt/slides/slide4233.xml" ContentType="application/vnd.openxmlformats-officedocument.presentationml.slide+xml"/>
  <Override PartName="/ppt/slides/slide4234.xml" ContentType="application/vnd.openxmlformats-officedocument.presentationml.slide+xml"/>
  <Override PartName="/ppt/slides/slide4235.xml" ContentType="application/vnd.openxmlformats-officedocument.presentationml.slide+xml"/>
  <Override PartName="/ppt/slides/slide4236.xml" ContentType="application/vnd.openxmlformats-officedocument.presentationml.slide+xml"/>
  <Override PartName="/ppt/slides/slide4237.xml" ContentType="application/vnd.openxmlformats-officedocument.presentationml.slide+xml"/>
  <Override PartName="/ppt/slides/slide4238.xml" ContentType="application/vnd.openxmlformats-officedocument.presentationml.slide+xml"/>
  <Override PartName="/ppt/slides/slide4239.xml" ContentType="application/vnd.openxmlformats-officedocument.presentationml.slide+xml"/>
  <Override PartName="/ppt/slides/slide4240.xml" ContentType="application/vnd.openxmlformats-officedocument.presentationml.slide+xml"/>
  <Override PartName="/ppt/slides/slide4241.xml" ContentType="application/vnd.openxmlformats-officedocument.presentationml.slide+xml"/>
  <Override PartName="/ppt/slides/slide4242.xml" ContentType="application/vnd.openxmlformats-officedocument.presentationml.slide+xml"/>
  <Override PartName="/ppt/slides/slide4243.xml" ContentType="application/vnd.openxmlformats-officedocument.presentationml.slide+xml"/>
  <Override PartName="/ppt/slides/slide4244.xml" ContentType="application/vnd.openxmlformats-officedocument.presentationml.slide+xml"/>
  <Override PartName="/ppt/slides/slide4245.xml" ContentType="application/vnd.openxmlformats-officedocument.presentationml.slide+xml"/>
  <Override PartName="/ppt/slides/slide4246.xml" ContentType="application/vnd.openxmlformats-officedocument.presentationml.slide+xml"/>
  <Override PartName="/ppt/slides/slide4247.xml" ContentType="application/vnd.openxmlformats-officedocument.presentationml.slide+xml"/>
  <Override PartName="/ppt/slides/slide4248.xml" ContentType="application/vnd.openxmlformats-officedocument.presentationml.slide+xml"/>
  <Override PartName="/ppt/slides/slide4249.xml" ContentType="application/vnd.openxmlformats-officedocument.presentationml.slide+xml"/>
  <Override PartName="/ppt/slides/slide4250.xml" ContentType="application/vnd.openxmlformats-officedocument.presentationml.slide+xml"/>
  <Override PartName="/ppt/slides/slide4251.xml" ContentType="application/vnd.openxmlformats-officedocument.presentationml.slide+xml"/>
  <Override PartName="/ppt/slides/slide4252.xml" ContentType="application/vnd.openxmlformats-officedocument.presentationml.slide+xml"/>
  <Override PartName="/ppt/slides/slide4253.xml" ContentType="application/vnd.openxmlformats-officedocument.presentationml.slide+xml"/>
  <Override PartName="/ppt/slides/slide4254.xml" ContentType="application/vnd.openxmlformats-officedocument.presentationml.slide+xml"/>
  <Override PartName="/ppt/slides/slide4255.xml" ContentType="application/vnd.openxmlformats-officedocument.presentationml.slide+xml"/>
  <Override PartName="/ppt/slides/slide4256.xml" ContentType="application/vnd.openxmlformats-officedocument.presentationml.slide+xml"/>
  <Override PartName="/ppt/slides/slide4257.xml" ContentType="application/vnd.openxmlformats-officedocument.presentationml.slide+xml"/>
  <Override PartName="/ppt/slides/slide4258.xml" ContentType="application/vnd.openxmlformats-officedocument.presentationml.slide+xml"/>
  <Override PartName="/ppt/slides/slide4259.xml" ContentType="application/vnd.openxmlformats-officedocument.presentationml.slide+xml"/>
  <Override PartName="/ppt/slides/slide4260.xml" ContentType="application/vnd.openxmlformats-officedocument.presentationml.slide+xml"/>
  <Override PartName="/ppt/slides/slide4261.xml" ContentType="application/vnd.openxmlformats-officedocument.presentationml.slide+xml"/>
  <Override PartName="/ppt/slides/slide4262.xml" ContentType="application/vnd.openxmlformats-officedocument.presentationml.slide+xml"/>
  <Override PartName="/ppt/slides/slide4263.xml" ContentType="application/vnd.openxmlformats-officedocument.presentationml.slide+xml"/>
  <Override PartName="/ppt/slides/slide4264.xml" ContentType="application/vnd.openxmlformats-officedocument.presentationml.slide+xml"/>
  <Override PartName="/ppt/slides/slide4265.xml" ContentType="application/vnd.openxmlformats-officedocument.presentationml.slide+xml"/>
  <Override PartName="/ppt/slides/slide4266.xml" ContentType="application/vnd.openxmlformats-officedocument.presentationml.slide+xml"/>
  <Override PartName="/ppt/slides/slide4267.xml" ContentType="application/vnd.openxmlformats-officedocument.presentationml.slide+xml"/>
  <Override PartName="/ppt/slides/slide4268.xml" ContentType="application/vnd.openxmlformats-officedocument.presentationml.slide+xml"/>
  <Override PartName="/ppt/slides/slide4269.xml" ContentType="application/vnd.openxmlformats-officedocument.presentationml.slide+xml"/>
  <Override PartName="/ppt/slides/slide4270.xml" ContentType="application/vnd.openxmlformats-officedocument.presentationml.slide+xml"/>
  <Override PartName="/ppt/slides/slide4271.xml" ContentType="application/vnd.openxmlformats-officedocument.presentationml.slide+xml"/>
  <Override PartName="/ppt/slides/slide4272.xml" ContentType="application/vnd.openxmlformats-officedocument.presentationml.slide+xml"/>
  <Override PartName="/ppt/slides/slide4273.xml" ContentType="application/vnd.openxmlformats-officedocument.presentationml.slide+xml"/>
  <Override PartName="/ppt/slides/slide4274.xml" ContentType="application/vnd.openxmlformats-officedocument.presentationml.slide+xml"/>
  <Override PartName="/ppt/slides/slide4275.xml" ContentType="application/vnd.openxmlformats-officedocument.presentationml.slide+xml"/>
  <Override PartName="/ppt/slides/slide4276.xml" ContentType="application/vnd.openxmlformats-officedocument.presentationml.slide+xml"/>
  <Override PartName="/ppt/slides/slide4277.xml" ContentType="application/vnd.openxmlformats-officedocument.presentationml.slide+xml"/>
  <Override PartName="/ppt/slides/slide4278.xml" ContentType="application/vnd.openxmlformats-officedocument.presentationml.slide+xml"/>
  <Override PartName="/ppt/slides/slide4279.xml" ContentType="application/vnd.openxmlformats-officedocument.presentationml.slide+xml"/>
  <Override PartName="/ppt/slides/slide4280.xml" ContentType="application/vnd.openxmlformats-officedocument.presentationml.slide+xml"/>
  <Override PartName="/ppt/slides/slide4281.xml" ContentType="application/vnd.openxmlformats-officedocument.presentationml.slide+xml"/>
  <Override PartName="/ppt/slides/slide4282.xml" ContentType="application/vnd.openxmlformats-officedocument.presentationml.slide+xml"/>
  <Override PartName="/ppt/slides/slide4283.xml" ContentType="application/vnd.openxmlformats-officedocument.presentationml.slide+xml"/>
  <Override PartName="/ppt/slides/slide4284.xml" ContentType="application/vnd.openxmlformats-officedocument.presentationml.slide+xml"/>
  <Override PartName="/ppt/slides/slide4285.xml" ContentType="application/vnd.openxmlformats-officedocument.presentationml.slide+xml"/>
  <Override PartName="/ppt/slides/slide4286.xml" ContentType="application/vnd.openxmlformats-officedocument.presentationml.slide+xml"/>
  <Override PartName="/ppt/slides/slide4287.xml" ContentType="application/vnd.openxmlformats-officedocument.presentationml.slide+xml"/>
  <Override PartName="/ppt/slides/slide4288.xml" ContentType="application/vnd.openxmlformats-officedocument.presentationml.slide+xml"/>
  <Override PartName="/ppt/slides/slide4289.xml" ContentType="application/vnd.openxmlformats-officedocument.presentationml.slide+xml"/>
  <Override PartName="/ppt/slides/slide4290.xml" ContentType="application/vnd.openxmlformats-officedocument.presentationml.slide+xml"/>
  <Override PartName="/ppt/slides/slide4291.xml" ContentType="application/vnd.openxmlformats-officedocument.presentationml.slide+xml"/>
  <Override PartName="/ppt/slides/slide4292.xml" ContentType="application/vnd.openxmlformats-officedocument.presentationml.slide+xml"/>
  <Override PartName="/ppt/slides/slide4293.xml" ContentType="application/vnd.openxmlformats-officedocument.presentationml.slide+xml"/>
  <Override PartName="/ppt/slides/slide4294.xml" ContentType="application/vnd.openxmlformats-officedocument.presentationml.slide+xml"/>
  <Override PartName="/ppt/slides/slide4295.xml" ContentType="application/vnd.openxmlformats-officedocument.presentationml.slide+xml"/>
  <Override PartName="/ppt/slides/slide4296.xml" ContentType="application/vnd.openxmlformats-officedocument.presentationml.slide+xml"/>
  <Override PartName="/ppt/slides/slide4297.xml" ContentType="application/vnd.openxmlformats-officedocument.presentationml.slide+xml"/>
  <Override PartName="/ppt/slides/slide4298.xml" ContentType="application/vnd.openxmlformats-officedocument.presentationml.slide+xml"/>
  <Override PartName="/ppt/slides/slide4299.xml" ContentType="application/vnd.openxmlformats-officedocument.presentationml.slide+xml"/>
  <Override PartName="/ppt/slides/slide4300.xml" ContentType="application/vnd.openxmlformats-officedocument.presentationml.slide+xml"/>
  <Override PartName="/ppt/slides/slide4301.xml" ContentType="application/vnd.openxmlformats-officedocument.presentationml.slide+xml"/>
  <Override PartName="/ppt/slides/slide4302.xml" ContentType="application/vnd.openxmlformats-officedocument.presentationml.slide+xml"/>
  <Override PartName="/ppt/slides/slide4303.xml" ContentType="application/vnd.openxmlformats-officedocument.presentationml.slide+xml"/>
  <Override PartName="/ppt/slides/slide4304.xml" ContentType="application/vnd.openxmlformats-officedocument.presentationml.slide+xml"/>
  <Override PartName="/ppt/slides/slide4305.xml" ContentType="application/vnd.openxmlformats-officedocument.presentationml.slide+xml"/>
  <Override PartName="/ppt/slides/slide4306.xml" ContentType="application/vnd.openxmlformats-officedocument.presentationml.slide+xml"/>
  <Override PartName="/ppt/slides/slide4307.xml" ContentType="application/vnd.openxmlformats-officedocument.presentationml.slide+xml"/>
  <Override PartName="/ppt/slides/slide4308.xml" ContentType="application/vnd.openxmlformats-officedocument.presentationml.slide+xml"/>
  <Override PartName="/ppt/slides/slide4309.xml" ContentType="application/vnd.openxmlformats-officedocument.presentationml.slide+xml"/>
  <Override PartName="/ppt/slides/slide4310.xml" ContentType="application/vnd.openxmlformats-officedocument.presentationml.slide+xml"/>
  <Override PartName="/ppt/slides/slide4311.xml" ContentType="application/vnd.openxmlformats-officedocument.presentationml.slide+xml"/>
  <Override PartName="/ppt/slides/slide4312.xml" ContentType="application/vnd.openxmlformats-officedocument.presentationml.slide+xml"/>
  <Override PartName="/ppt/slides/slide4313.xml" ContentType="application/vnd.openxmlformats-officedocument.presentationml.slide+xml"/>
  <Override PartName="/ppt/slides/slide4314.xml" ContentType="application/vnd.openxmlformats-officedocument.presentationml.slide+xml"/>
  <Override PartName="/ppt/slides/slide4315.xml" ContentType="application/vnd.openxmlformats-officedocument.presentationml.slide+xml"/>
  <Override PartName="/ppt/slides/slide4316.xml" ContentType="application/vnd.openxmlformats-officedocument.presentationml.slide+xml"/>
  <Override PartName="/ppt/slides/slide4317.xml" ContentType="application/vnd.openxmlformats-officedocument.presentationml.slide+xml"/>
  <Override PartName="/ppt/slides/slide4318.xml" ContentType="application/vnd.openxmlformats-officedocument.presentationml.slide+xml"/>
  <Override PartName="/ppt/slides/slide4319.xml" ContentType="application/vnd.openxmlformats-officedocument.presentationml.slide+xml"/>
  <Override PartName="/ppt/slides/slide4320.xml" ContentType="application/vnd.openxmlformats-officedocument.presentationml.slide+xml"/>
  <Override PartName="/ppt/slides/slide4321.xml" ContentType="application/vnd.openxmlformats-officedocument.presentationml.slide+xml"/>
  <Override PartName="/ppt/slides/slide4322.xml" ContentType="application/vnd.openxmlformats-officedocument.presentationml.slide+xml"/>
  <Override PartName="/ppt/slides/slide4323.xml" ContentType="application/vnd.openxmlformats-officedocument.presentationml.slide+xml"/>
  <Override PartName="/ppt/slides/slide4324.xml" ContentType="application/vnd.openxmlformats-officedocument.presentationml.slide+xml"/>
  <Override PartName="/ppt/slides/slide4325.xml" ContentType="application/vnd.openxmlformats-officedocument.presentationml.slide+xml"/>
  <Override PartName="/ppt/slides/slide4326.xml" ContentType="application/vnd.openxmlformats-officedocument.presentationml.slide+xml"/>
  <Override PartName="/ppt/slides/slide4327.xml" ContentType="application/vnd.openxmlformats-officedocument.presentationml.slide+xml"/>
  <Override PartName="/ppt/slides/slide4328.xml" ContentType="application/vnd.openxmlformats-officedocument.presentationml.slide+xml"/>
  <Override PartName="/ppt/slides/slide4329.xml" ContentType="application/vnd.openxmlformats-officedocument.presentationml.slide+xml"/>
  <Override PartName="/ppt/slides/slide4330.xml" ContentType="application/vnd.openxmlformats-officedocument.presentationml.slide+xml"/>
  <Override PartName="/ppt/slides/slide4331.xml" ContentType="application/vnd.openxmlformats-officedocument.presentationml.slide+xml"/>
  <Override PartName="/ppt/slides/slide4332.xml" ContentType="application/vnd.openxmlformats-officedocument.presentationml.slide+xml"/>
  <Override PartName="/ppt/slides/slide4333.xml" ContentType="application/vnd.openxmlformats-officedocument.presentationml.slide+xml"/>
  <Override PartName="/ppt/slides/slide4334.xml" ContentType="application/vnd.openxmlformats-officedocument.presentationml.slide+xml"/>
  <Override PartName="/ppt/slides/slide4335.xml" ContentType="application/vnd.openxmlformats-officedocument.presentationml.slide+xml"/>
  <Override PartName="/ppt/slides/slide4336.xml" ContentType="application/vnd.openxmlformats-officedocument.presentationml.slide+xml"/>
  <Override PartName="/ppt/slides/slide4337.xml" ContentType="application/vnd.openxmlformats-officedocument.presentationml.slide+xml"/>
  <Override PartName="/ppt/slides/slide4338.xml" ContentType="application/vnd.openxmlformats-officedocument.presentationml.slide+xml"/>
  <Override PartName="/ppt/slides/slide4339.xml" ContentType="application/vnd.openxmlformats-officedocument.presentationml.slide+xml"/>
  <Override PartName="/ppt/slides/slide4340.xml" ContentType="application/vnd.openxmlformats-officedocument.presentationml.slide+xml"/>
  <Override PartName="/ppt/slides/slide4341.xml" ContentType="application/vnd.openxmlformats-officedocument.presentationml.slide+xml"/>
  <Override PartName="/ppt/slides/slide4342.xml" ContentType="application/vnd.openxmlformats-officedocument.presentationml.slide+xml"/>
  <Override PartName="/ppt/slides/slide4343.xml" ContentType="application/vnd.openxmlformats-officedocument.presentationml.slide+xml"/>
  <Override PartName="/ppt/slides/slide4344.xml" ContentType="application/vnd.openxmlformats-officedocument.presentationml.slide+xml"/>
  <Override PartName="/ppt/slides/slide4345.xml" ContentType="application/vnd.openxmlformats-officedocument.presentationml.slide+xml"/>
  <Override PartName="/ppt/slides/slide4346.xml" ContentType="application/vnd.openxmlformats-officedocument.presentationml.slide+xml"/>
  <Override PartName="/ppt/slides/slide4347.xml" ContentType="application/vnd.openxmlformats-officedocument.presentationml.slide+xml"/>
  <Override PartName="/ppt/slides/slide4348.xml" ContentType="application/vnd.openxmlformats-officedocument.presentationml.slide+xml"/>
  <Override PartName="/ppt/slides/slide4349.xml" ContentType="application/vnd.openxmlformats-officedocument.presentationml.slide+xml"/>
  <Override PartName="/ppt/slides/slide4350.xml" ContentType="application/vnd.openxmlformats-officedocument.presentationml.slide+xml"/>
  <Override PartName="/ppt/slides/slide4351.xml" ContentType="application/vnd.openxmlformats-officedocument.presentationml.slide+xml"/>
  <Override PartName="/ppt/slides/slide4352.xml" ContentType="application/vnd.openxmlformats-officedocument.presentationml.slide+xml"/>
  <Override PartName="/ppt/slides/slide4353.xml" ContentType="application/vnd.openxmlformats-officedocument.presentationml.slide+xml"/>
  <Override PartName="/ppt/slides/slide4354.xml" ContentType="application/vnd.openxmlformats-officedocument.presentationml.slide+xml"/>
  <Override PartName="/ppt/slides/slide4355.xml" ContentType="application/vnd.openxmlformats-officedocument.presentationml.slide+xml"/>
  <Override PartName="/ppt/slides/slide4356.xml" ContentType="application/vnd.openxmlformats-officedocument.presentationml.slide+xml"/>
  <Override PartName="/ppt/slides/slide4357.xml" ContentType="application/vnd.openxmlformats-officedocument.presentationml.slide+xml"/>
  <Override PartName="/ppt/slides/slide4358.xml" ContentType="application/vnd.openxmlformats-officedocument.presentationml.slide+xml"/>
  <Override PartName="/ppt/slides/slide4359.xml" ContentType="application/vnd.openxmlformats-officedocument.presentationml.slide+xml"/>
  <Override PartName="/ppt/slides/slide4360.xml" ContentType="application/vnd.openxmlformats-officedocument.presentationml.slide+xml"/>
  <Override PartName="/ppt/slides/slide4361.xml" ContentType="application/vnd.openxmlformats-officedocument.presentationml.slide+xml"/>
  <Override PartName="/ppt/slides/slide4362.xml" ContentType="application/vnd.openxmlformats-officedocument.presentationml.slide+xml"/>
  <Override PartName="/ppt/slides/slide4363.xml" ContentType="application/vnd.openxmlformats-officedocument.presentationml.slide+xml"/>
  <Override PartName="/ppt/slides/slide4364.xml" ContentType="application/vnd.openxmlformats-officedocument.presentationml.slide+xml"/>
  <Override PartName="/ppt/slides/slide4365.xml" ContentType="application/vnd.openxmlformats-officedocument.presentationml.slide+xml"/>
  <Override PartName="/ppt/slides/slide4366.xml" ContentType="application/vnd.openxmlformats-officedocument.presentationml.slide+xml"/>
  <Override PartName="/ppt/slides/slide4367.xml" ContentType="application/vnd.openxmlformats-officedocument.presentationml.slide+xml"/>
  <Override PartName="/ppt/slides/slide4368.xml" ContentType="application/vnd.openxmlformats-officedocument.presentationml.slide+xml"/>
  <Override PartName="/ppt/slides/slide4369.xml" ContentType="application/vnd.openxmlformats-officedocument.presentationml.slide+xml"/>
  <Override PartName="/ppt/slides/slide4370.xml" ContentType="application/vnd.openxmlformats-officedocument.presentationml.slide+xml"/>
  <Override PartName="/ppt/slides/slide4371.xml" ContentType="application/vnd.openxmlformats-officedocument.presentationml.slide+xml"/>
  <Override PartName="/ppt/slides/slide4372.xml" ContentType="application/vnd.openxmlformats-officedocument.presentationml.slide+xml"/>
  <Override PartName="/ppt/slides/slide4373.xml" ContentType="application/vnd.openxmlformats-officedocument.presentationml.slide+xml"/>
  <Override PartName="/ppt/slides/slide4374.xml" ContentType="application/vnd.openxmlformats-officedocument.presentationml.slide+xml"/>
  <Override PartName="/ppt/slides/slide4375.xml" ContentType="application/vnd.openxmlformats-officedocument.presentationml.slide+xml"/>
  <Override PartName="/ppt/slides/slide4376.xml" ContentType="application/vnd.openxmlformats-officedocument.presentationml.slide+xml"/>
  <Override PartName="/ppt/slides/slide4377.xml" ContentType="application/vnd.openxmlformats-officedocument.presentationml.slide+xml"/>
  <Override PartName="/ppt/slides/slide4378.xml" ContentType="application/vnd.openxmlformats-officedocument.presentationml.slide+xml"/>
  <Override PartName="/ppt/slides/slide4379.xml" ContentType="application/vnd.openxmlformats-officedocument.presentationml.slide+xml"/>
  <Override PartName="/ppt/slides/slide4380.xml" ContentType="application/vnd.openxmlformats-officedocument.presentationml.slide+xml"/>
  <Override PartName="/ppt/slides/slide4381.xml" ContentType="application/vnd.openxmlformats-officedocument.presentationml.slide+xml"/>
  <Override PartName="/ppt/slides/slide4382.xml" ContentType="application/vnd.openxmlformats-officedocument.presentationml.slide+xml"/>
  <Override PartName="/ppt/slides/slide4383.xml" ContentType="application/vnd.openxmlformats-officedocument.presentationml.slide+xml"/>
  <Override PartName="/ppt/slides/slide4384.xml" ContentType="application/vnd.openxmlformats-officedocument.presentationml.slide+xml"/>
  <Override PartName="/ppt/slides/slide4385.xml" ContentType="application/vnd.openxmlformats-officedocument.presentationml.slide+xml"/>
  <Override PartName="/ppt/slides/slide4386.xml" ContentType="application/vnd.openxmlformats-officedocument.presentationml.slide+xml"/>
  <Override PartName="/ppt/slides/slide4387.xml" ContentType="application/vnd.openxmlformats-officedocument.presentationml.slide+xml"/>
  <Override PartName="/ppt/slides/slide4388.xml" ContentType="application/vnd.openxmlformats-officedocument.presentationml.slide+xml"/>
  <Override PartName="/ppt/slides/slide4389.xml" ContentType="application/vnd.openxmlformats-officedocument.presentationml.slide+xml"/>
  <Override PartName="/ppt/slides/slide4390.xml" ContentType="application/vnd.openxmlformats-officedocument.presentationml.slide+xml"/>
  <Override PartName="/ppt/slides/slide4391.xml" ContentType="application/vnd.openxmlformats-officedocument.presentationml.slide+xml"/>
  <Override PartName="/ppt/slides/slide4392.xml" ContentType="application/vnd.openxmlformats-officedocument.presentationml.slide+xml"/>
  <Override PartName="/ppt/slides/slide4393.xml" ContentType="application/vnd.openxmlformats-officedocument.presentationml.slide+xml"/>
  <Override PartName="/ppt/slides/slide4394.xml" ContentType="application/vnd.openxmlformats-officedocument.presentationml.slide+xml"/>
  <Override PartName="/ppt/slides/slide4395.xml" ContentType="application/vnd.openxmlformats-officedocument.presentationml.slide+xml"/>
  <Override PartName="/ppt/slides/slide4396.xml" ContentType="application/vnd.openxmlformats-officedocument.presentationml.slide+xml"/>
  <Override PartName="/ppt/slides/slide4397.xml" ContentType="application/vnd.openxmlformats-officedocument.presentationml.slide+xml"/>
  <Override PartName="/ppt/slides/slide4398.xml" ContentType="application/vnd.openxmlformats-officedocument.presentationml.slide+xml"/>
  <Override PartName="/ppt/slides/slide4399.xml" ContentType="application/vnd.openxmlformats-officedocument.presentationml.slide+xml"/>
  <Override PartName="/ppt/slides/slide4400.xml" ContentType="application/vnd.openxmlformats-officedocument.presentationml.slide+xml"/>
  <Override PartName="/ppt/slides/slide4401.xml" ContentType="application/vnd.openxmlformats-officedocument.presentationml.slide+xml"/>
  <Override PartName="/ppt/slides/slide4402.xml" ContentType="application/vnd.openxmlformats-officedocument.presentationml.slide+xml"/>
  <Override PartName="/ppt/slides/slide4403.xml" ContentType="application/vnd.openxmlformats-officedocument.presentationml.slide+xml"/>
  <Override PartName="/ppt/slides/slide4404.xml" ContentType="application/vnd.openxmlformats-officedocument.presentationml.slide+xml"/>
  <Override PartName="/ppt/slides/slide4405.xml" ContentType="application/vnd.openxmlformats-officedocument.presentationml.slide+xml"/>
  <Override PartName="/ppt/slides/slide4406.xml" ContentType="application/vnd.openxmlformats-officedocument.presentationml.slide+xml"/>
  <Override PartName="/ppt/slides/slide4407.xml" ContentType="application/vnd.openxmlformats-officedocument.presentationml.slide+xml"/>
  <Override PartName="/ppt/slides/slide4408.xml" ContentType="application/vnd.openxmlformats-officedocument.presentationml.slide+xml"/>
  <Override PartName="/ppt/slides/slide4409.xml" ContentType="application/vnd.openxmlformats-officedocument.presentationml.slide+xml"/>
  <Override PartName="/ppt/slides/slide4410.xml" ContentType="application/vnd.openxmlformats-officedocument.presentationml.slide+xml"/>
  <Override PartName="/ppt/slides/slide4411.xml" ContentType="application/vnd.openxmlformats-officedocument.presentationml.slide+xml"/>
  <Override PartName="/ppt/slides/slide4412.xml" ContentType="application/vnd.openxmlformats-officedocument.presentationml.slide+xml"/>
  <Override PartName="/ppt/slides/slide4413.xml" ContentType="application/vnd.openxmlformats-officedocument.presentationml.slide+xml"/>
  <Override PartName="/ppt/slides/slide4414.xml" ContentType="application/vnd.openxmlformats-officedocument.presentationml.slide+xml"/>
  <Override PartName="/ppt/slides/slide4415.xml" ContentType="application/vnd.openxmlformats-officedocument.presentationml.slide+xml"/>
  <Override PartName="/ppt/slides/slide4416.xml" ContentType="application/vnd.openxmlformats-officedocument.presentationml.slide+xml"/>
  <Override PartName="/ppt/slides/slide4417.xml" ContentType="application/vnd.openxmlformats-officedocument.presentationml.slide+xml"/>
  <Override PartName="/ppt/slides/slide4418.xml" ContentType="application/vnd.openxmlformats-officedocument.presentationml.slide+xml"/>
  <Override PartName="/ppt/slides/slide4419.xml" ContentType="application/vnd.openxmlformats-officedocument.presentationml.slide+xml"/>
  <Override PartName="/ppt/slides/slide4420.xml" ContentType="application/vnd.openxmlformats-officedocument.presentationml.slide+xml"/>
  <Override PartName="/ppt/slides/slide4421.xml" ContentType="application/vnd.openxmlformats-officedocument.presentationml.slide+xml"/>
  <Override PartName="/ppt/slides/slide4422.xml" ContentType="application/vnd.openxmlformats-officedocument.presentationml.slide+xml"/>
  <Override PartName="/ppt/slides/slide4423.xml" ContentType="application/vnd.openxmlformats-officedocument.presentationml.slide+xml"/>
  <Override PartName="/ppt/slides/slide4424.xml" ContentType="application/vnd.openxmlformats-officedocument.presentationml.slide+xml"/>
  <Override PartName="/ppt/slides/slide4425.xml" ContentType="application/vnd.openxmlformats-officedocument.presentationml.slide+xml"/>
  <Override PartName="/ppt/slides/slide4426.xml" ContentType="application/vnd.openxmlformats-officedocument.presentationml.slide+xml"/>
  <Override PartName="/ppt/slides/slide4427.xml" ContentType="application/vnd.openxmlformats-officedocument.presentationml.slide+xml"/>
  <Override PartName="/ppt/slides/slide4428.xml" ContentType="application/vnd.openxmlformats-officedocument.presentationml.slide+xml"/>
  <Override PartName="/ppt/slides/slide4429.xml" ContentType="application/vnd.openxmlformats-officedocument.presentationml.slide+xml"/>
  <Override PartName="/ppt/slides/slide4430.xml" ContentType="application/vnd.openxmlformats-officedocument.presentationml.slide+xml"/>
  <Override PartName="/ppt/slides/slide4431.xml" ContentType="application/vnd.openxmlformats-officedocument.presentationml.slide+xml"/>
  <Override PartName="/ppt/slides/slide4432.xml" ContentType="application/vnd.openxmlformats-officedocument.presentationml.slide+xml"/>
  <Override PartName="/ppt/slides/slide4433.xml" ContentType="application/vnd.openxmlformats-officedocument.presentationml.slide+xml"/>
  <Override PartName="/ppt/slides/slide4434.xml" ContentType="application/vnd.openxmlformats-officedocument.presentationml.slide+xml"/>
  <Override PartName="/ppt/slides/slide4435.xml" ContentType="application/vnd.openxmlformats-officedocument.presentationml.slide+xml"/>
  <Override PartName="/ppt/slides/slide4436.xml" ContentType="application/vnd.openxmlformats-officedocument.presentationml.slide+xml"/>
  <Override PartName="/ppt/slides/slide4437.xml" ContentType="application/vnd.openxmlformats-officedocument.presentationml.slide+xml"/>
  <Override PartName="/ppt/slides/slide4438.xml" ContentType="application/vnd.openxmlformats-officedocument.presentationml.slide+xml"/>
  <Override PartName="/ppt/slides/slide4439.xml" ContentType="application/vnd.openxmlformats-officedocument.presentationml.slide+xml"/>
  <Override PartName="/ppt/slides/slide4440.xml" ContentType="application/vnd.openxmlformats-officedocument.presentationml.slide+xml"/>
  <Override PartName="/ppt/slides/slide4441.xml" ContentType="application/vnd.openxmlformats-officedocument.presentationml.slide+xml"/>
  <Override PartName="/ppt/slides/slide4442.xml" ContentType="application/vnd.openxmlformats-officedocument.presentationml.slide+xml"/>
  <Override PartName="/ppt/slides/slide4443.xml" ContentType="application/vnd.openxmlformats-officedocument.presentationml.slide+xml"/>
  <Override PartName="/ppt/slides/slide4444.xml" ContentType="application/vnd.openxmlformats-officedocument.presentationml.slide+xml"/>
  <Override PartName="/ppt/slides/slide4445.xml" ContentType="application/vnd.openxmlformats-officedocument.presentationml.slide+xml"/>
  <Override PartName="/ppt/slides/slide4446.xml" ContentType="application/vnd.openxmlformats-officedocument.presentationml.slide+xml"/>
  <Override PartName="/ppt/slides/slide4447.xml" ContentType="application/vnd.openxmlformats-officedocument.presentationml.slide+xml"/>
  <Override PartName="/ppt/slides/slide4448.xml" ContentType="application/vnd.openxmlformats-officedocument.presentationml.slide+xml"/>
  <Override PartName="/ppt/slides/slide4449.xml" ContentType="application/vnd.openxmlformats-officedocument.presentationml.slide+xml"/>
  <Override PartName="/ppt/slides/slide4450.xml" ContentType="application/vnd.openxmlformats-officedocument.presentationml.slide+xml"/>
  <Override PartName="/ppt/slides/slide4451.xml" ContentType="application/vnd.openxmlformats-officedocument.presentationml.slide+xml"/>
  <Override PartName="/ppt/slides/slide4452.xml" ContentType="application/vnd.openxmlformats-officedocument.presentationml.slide+xml"/>
  <Override PartName="/ppt/slides/slide4453.xml" ContentType="application/vnd.openxmlformats-officedocument.presentationml.slide+xml"/>
  <Override PartName="/ppt/slides/slide4454.xml" ContentType="application/vnd.openxmlformats-officedocument.presentationml.slide+xml"/>
  <Override PartName="/ppt/slides/slide4455.xml" ContentType="application/vnd.openxmlformats-officedocument.presentationml.slide+xml"/>
  <Override PartName="/ppt/slides/slide4456.xml" ContentType="application/vnd.openxmlformats-officedocument.presentationml.slide+xml"/>
  <Override PartName="/ppt/slides/slide4457.xml" ContentType="application/vnd.openxmlformats-officedocument.presentationml.slide+xml"/>
  <Override PartName="/ppt/slides/slide4458.xml" ContentType="application/vnd.openxmlformats-officedocument.presentationml.slide+xml"/>
  <Override PartName="/ppt/slides/slide4459.xml" ContentType="application/vnd.openxmlformats-officedocument.presentationml.slide+xml"/>
  <Override PartName="/ppt/slides/slide4460.xml" ContentType="application/vnd.openxmlformats-officedocument.presentationml.slide+xml"/>
  <Override PartName="/ppt/slides/slide4461.xml" ContentType="application/vnd.openxmlformats-officedocument.presentationml.slide+xml"/>
  <Override PartName="/ppt/slides/slide4462.xml" ContentType="application/vnd.openxmlformats-officedocument.presentationml.slide+xml"/>
  <Override PartName="/ppt/slides/slide4463.xml" ContentType="application/vnd.openxmlformats-officedocument.presentationml.slide+xml"/>
  <Override PartName="/ppt/slides/slide4464.xml" ContentType="application/vnd.openxmlformats-officedocument.presentationml.slide+xml"/>
  <Override PartName="/ppt/slides/slide4465.xml" ContentType="application/vnd.openxmlformats-officedocument.presentationml.slide+xml"/>
  <Override PartName="/ppt/slides/slide4466.xml" ContentType="application/vnd.openxmlformats-officedocument.presentationml.slide+xml"/>
  <Override PartName="/ppt/slides/slide4467.xml" ContentType="application/vnd.openxmlformats-officedocument.presentationml.slide+xml"/>
  <Override PartName="/ppt/slides/slide4468.xml" ContentType="application/vnd.openxmlformats-officedocument.presentationml.slide+xml"/>
  <Override PartName="/ppt/slides/slide4469.xml" ContentType="application/vnd.openxmlformats-officedocument.presentationml.slide+xml"/>
  <Override PartName="/ppt/slides/slide4470.xml" ContentType="application/vnd.openxmlformats-officedocument.presentationml.slide+xml"/>
  <Override PartName="/ppt/slides/slide4471.xml" ContentType="application/vnd.openxmlformats-officedocument.presentationml.slide+xml"/>
  <Override PartName="/ppt/slides/slide4472.xml" ContentType="application/vnd.openxmlformats-officedocument.presentationml.slide+xml"/>
  <Override PartName="/ppt/slides/slide4473.xml" ContentType="application/vnd.openxmlformats-officedocument.presentationml.slide+xml"/>
  <Override PartName="/ppt/slides/slide4474.xml" ContentType="application/vnd.openxmlformats-officedocument.presentationml.slide+xml"/>
  <Override PartName="/ppt/slides/slide4475.xml" ContentType="application/vnd.openxmlformats-officedocument.presentationml.slide+xml"/>
  <Override PartName="/ppt/slides/slide4476.xml" ContentType="application/vnd.openxmlformats-officedocument.presentationml.slide+xml"/>
  <Override PartName="/ppt/slides/slide4477.xml" ContentType="application/vnd.openxmlformats-officedocument.presentationml.slide+xml"/>
  <Override PartName="/ppt/slides/slide4478.xml" ContentType="application/vnd.openxmlformats-officedocument.presentationml.slide+xml"/>
  <Override PartName="/ppt/slides/slide4479.xml" ContentType="application/vnd.openxmlformats-officedocument.presentationml.slide+xml"/>
  <Override PartName="/ppt/slides/slide4480.xml" ContentType="application/vnd.openxmlformats-officedocument.presentationml.slide+xml"/>
  <Override PartName="/ppt/slides/slide4481.xml" ContentType="application/vnd.openxmlformats-officedocument.presentationml.slide+xml"/>
  <Override PartName="/ppt/slides/slide4482.xml" ContentType="application/vnd.openxmlformats-officedocument.presentationml.slide+xml"/>
  <Override PartName="/ppt/slides/slide4483.xml" ContentType="application/vnd.openxmlformats-officedocument.presentationml.slide+xml"/>
  <Override PartName="/ppt/slides/slide4484.xml" ContentType="application/vnd.openxmlformats-officedocument.presentationml.slide+xml"/>
  <Override PartName="/ppt/slides/slide4485.xml" ContentType="application/vnd.openxmlformats-officedocument.presentationml.slide+xml"/>
  <Override PartName="/ppt/slides/slide4486.xml" ContentType="application/vnd.openxmlformats-officedocument.presentationml.slide+xml"/>
  <Override PartName="/ppt/slides/slide4487.xml" ContentType="application/vnd.openxmlformats-officedocument.presentationml.slide+xml"/>
  <Override PartName="/ppt/slides/slide4488.xml" ContentType="application/vnd.openxmlformats-officedocument.presentationml.slide+xml"/>
  <Override PartName="/ppt/slides/slide4489.xml" ContentType="application/vnd.openxmlformats-officedocument.presentationml.slide+xml"/>
  <Override PartName="/ppt/slides/slide4490.xml" ContentType="application/vnd.openxmlformats-officedocument.presentationml.slide+xml"/>
  <Override PartName="/ppt/slides/slide4491.xml" ContentType="application/vnd.openxmlformats-officedocument.presentationml.slide+xml"/>
  <Override PartName="/ppt/slides/slide4492.xml" ContentType="application/vnd.openxmlformats-officedocument.presentationml.slide+xml"/>
  <Override PartName="/ppt/slides/slide4493.xml" ContentType="application/vnd.openxmlformats-officedocument.presentationml.slide+xml"/>
  <Override PartName="/ppt/slides/slide4494.xml" ContentType="application/vnd.openxmlformats-officedocument.presentationml.slide+xml"/>
  <Override PartName="/ppt/slides/slide4495.xml" ContentType="application/vnd.openxmlformats-officedocument.presentationml.slide+xml"/>
  <Override PartName="/ppt/slides/slide4496.xml" ContentType="application/vnd.openxmlformats-officedocument.presentationml.slide+xml"/>
  <Override PartName="/ppt/slides/slide4497.xml" ContentType="application/vnd.openxmlformats-officedocument.presentationml.slide+xml"/>
  <Override PartName="/ppt/slides/slide4498.xml" ContentType="application/vnd.openxmlformats-officedocument.presentationml.slide+xml"/>
  <Override PartName="/ppt/slides/slide4499.xml" ContentType="application/vnd.openxmlformats-officedocument.presentationml.slide+xml"/>
  <Override PartName="/ppt/slides/slide4500.xml" ContentType="application/vnd.openxmlformats-officedocument.presentationml.slide+xml"/>
  <Override PartName="/ppt/slides/slide4501.xml" ContentType="application/vnd.openxmlformats-officedocument.presentationml.slide+xml"/>
  <Override PartName="/ppt/slides/slide4502.xml" ContentType="application/vnd.openxmlformats-officedocument.presentationml.slide+xml"/>
  <Override PartName="/ppt/slides/slide4503.xml" ContentType="application/vnd.openxmlformats-officedocument.presentationml.slide+xml"/>
  <Override PartName="/ppt/slides/slide4504.xml" ContentType="application/vnd.openxmlformats-officedocument.presentationml.slide+xml"/>
  <Override PartName="/ppt/slides/slide4505.xml" ContentType="application/vnd.openxmlformats-officedocument.presentationml.slide+xml"/>
  <Override PartName="/ppt/slides/slide4506.xml" ContentType="application/vnd.openxmlformats-officedocument.presentationml.slide+xml"/>
  <Override PartName="/ppt/slides/slide4507.xml" ContentType="application/vnd.openxmlformats-officedocument.presentationml.slide+xml"/>
  <Override PartName="/ppt/slides/slide4508.xml" ContentType="application/vnd.openxmlformats-officedocument.presentationml.slide+xml"/>
  <Override PartName="/ppt/slides/slide4509.xml" ContentType="application/vnd.openxmlformats-officedocument.presentationml.slide+xml"/>
  <Override PartName="/ppt/slides/slide4510.xml" ContentType="application/vnd.openxmlformats-officedocument.presentationml.slide+xml"/>
  <Override PartName="/ppt/slides/slide4511.xml" ContentType="application/vnd.openxmlformats-officedocument.presentationml.slide+xml"/>
  <Override PartName="/ppt/slides/slide4512.xml" ContentType="application/vnd.openxmlformats-officedocument.presentationml.slide+xml"/>
  <Override PartName="/ppt/slides/slide4513.xml" ContentType="application/vnd.openxmlformats-officedocument.presentationml.slide+xml"/>
  <Override PartName="/ppt/slides/slide4514.xml" ContentType="application/vnd.openxmlformats-officedocument.presentationml.slide+xml"/>
  <Override PartName="/ppt/slides/slide4515.xml" ContentType="application/vnd.openxmlformats-officedocument.presentationml.slide+xml"/>
  <Override PartName="/ppt/slides/slide4516.xml" ContentType="application/vnd.openxmlformats-officedocument.presentationml.slide+xml"/>
  <Override PartName="/ppt/slides/slide4517.xml" ContentType="application/vnd.openxmlformats-officedocument.presentationml.slide+xml"/>
  <Override PartName="/ppt/slides/slide4518.xml" ContentType="application/vnd.openxmlformats-officedocument.presentationml.slide+xml"/>
  <Override PartName="/ppt/slides/slide4519.xml" ContentType="application/vnd.openxmlformats-officedocument.presentationml.slide+xml"/>
  <Override PartName="/ppt/slides/slide4520.xml" ContentType="application/vnd.openxmlformats-officedocument.presentationml.slide+xml"/>
  <Override PartName="/ppt/slides/slide4521.xml" ContentType="application/vnd.openxmlformats-officedocument.presentationml.slide+xml"/>
  <Override PartName="/ppt/slides/slide4522.xml" ContentType="application/vnd.openxmlformats-officedocument.presentationml.slide+xml"/>
  <Override PartName="/ppt/slides/slide4523.xml" ContentType="application/vnd.openxmlformats-officedocument.presentationml.slide+xml"/>
  <Override PartName="/ppt/slides/slide4524.xml" ContentType="application/vnd.openxmlformats-officedocument.presentationml.slide+xml"/>
  <Override PartName="/ppt/slides/slide4525.xml" ContentType="application/vnd.openxmlformats-officedocument.presentationml.slide+xml"/>
  <Override PartName="/ppt/slides/slide4526.xml" ContentType="application/vnd.openxmlformats-officedocument.presentationml.slide+xml"/>
  <Override PartName="/ppt/slides/slide4527.xml" ContentType="application/vnd.openxmlformats-officedocument.presentationml.slide+xml"/>
  <Override PartName="/ppt/slides/slide4528.xml" ContentType="application/vnd.openxmlformats-officedocument.presentationml.slide+xml"/>
  <Override PartName="/ppt/slides/slide4529.xml" ContentType="application/vnd.openxmlformats-officedocument.presentationml.slide+xml"/>
  <Override PartName="/ppt/slides/slide4530.xml" ContentType="application/vnd.openxmlformats-officedocument.presentationml.slide+xml"/>
  <Override PartName="/ppt/slides/slide4531.xml" ContentType="application/vnd.openxmlformats-officedocument.presentationml.slide+xml"/>
  <Override PartName="/ppt/slides/slide4532.xml" ContentType="application/vnd.openxmlformats-officedocument.presentationml.slide+xml"/>
  <Override PartName="/ppt/slides/slide4533.xml" ContentType="application/vnd.openxmlformats-officedocument.presentationml.slide+xml"/>
  <Override PartName="/ppt/slides/slide4534.xml" ContentType="application/vnd.openxmlformats-officedocument.presentationml.slide+xml"/>
  <Override PartName="/ppt/slides/slide4535.xml" ContentType="application/vnd.openxmlformats-officedocument.presentationml.slide+xml"/>
  <Override PartName="/ppt/slides/slide4536.xml" ContentType="application/vnd.openxmlformats-officedocument.presentationml.slide+xml"/>
  <Override PartName="/ppt/slides/slide4537.xml" ContentType="application/vnd.openxmlformats-officedocument.presentationml.slide+xml"/>
  <Override PartName="/ppt/slides/slide4538.xml" ContentType="application/vnd.openxmlformats-officedocument.presentationml.slide+xml"/>
  <Override PartName="/ppt/slides/slide4539.xml" ContentType="application/vnd.openxmlformats-officedocument.presentationml.slide+xml"/>
  <Override PartName="/ppt/slides/slide4540.xml" ContentType="application/vnd.openxmlformats-officedocument.presentationml.slide+xml"/>
  <Override PartName="/ppt/slides/slide4541.xml" ContentType="application/vnd.openxmlformats-officedocument.presentationml.slide+xml"/>
  <Override PartName="/ppt/slides/slide4542.xml" ContentType="application/vnd.openxmlformats-officedocument.presentationml.slide+xml"/>
  <Override PartName="/ppt/slides/slide4543.xml" ContentType="application/vnd.openxmlformats-officedocument.presentationml.slide+xml"/>
  <Override PartName="/ppt/slides/slide4544.xml" ContentType="application/vnd.openxmlformats-officedocument.presentationml.slide+xml"/>
  <Override PartName="/ppt/slides/slide4545.xml" ContentType="application/vnd.openxmlformats-officedocument.presentationml.slide+xml"/>
  <Override PartName="/ppt/slides/slide4546.xml" ContentType="application/vnd.openxmlformats-officedocument.presentationml.slide+xml"/>
  <Override PartName="/ppt/slides/slide4547.xml" ContentType="application/vnd.openxmlformats-officedocument.presentationml.slide+xml"/>
  <Override PartName="/ppt/slides/slide4548.xml" ContentType="application/vnd.openxmlformats-officedocument.presentationml.slide+xml"/>
  <Override PartName="/ppt/slides/slide4549.xml" ContentType="application/vnd.openxmlformats-officedocument.presentationml.slide+xml"/>
  <Override PartName="/ppt/slides/slide4550.xml" ContentType="application/vnd.openxmlformats-officedocument.presentationml.slide+xml"/>
  <Override PartName="/ppt/slides/slide4551.xml" ContentType="application/vnd.openxmlformats-officedocument.presentationml.slide+xml"/>
  <Override PartName="/ppt/slides/slide4552.xml" ContentType="application/vnd.openxmlformats-officedocument.presentationml.slide+xml"/>
  <Override PartName="/ppt/slides/slide4553.xml" ContentType="application/vnd.openxmlformats-officedocument.presentationml.slide+xml"/>
  <Override PartName="/ppt/slides/slide4554.xml" ContentType="application/vnd.openxmlformats-officedocument.presentationml.slide+xml"/>
  <Override PartName="/ppt/slides/slide4555.xml" ContentType="application/vnd.openxmlformats-officedocument.presentationml.slide+xml"/>
  <Override PartName="/ppt/slides/slide4556.xml" ContentType="application/vnd.openxmlformats-officedocument.presentationml.slide+xml"/>
  <Override PartName="/ppt/slides/slide4557.xml" ContentType="application/vnd.openxmlformats-officedocument.presentationml.slide+xml"/>
  <Override PartName="/ppt/slides/slide4558.xml" ContentType="application/vnd.openxmlformats-officedocument.presentationml.slide+xml"/>
  <Override PartName="/ppt/slides/slide4559.xml" ContentType="application/vnd.openxmlformats-officedocument.presentationml.slide+xml"/>
  <Override PartName="/ppt/slides/slide4560.xml" ContentType="application/vnd.openxmlformats-officedocument.presentationml.slide+xml"/>
  <Override PartName="/ppt/slides/slide4561.xml" ContentType="application/vnd.openxmlformats-officedocument.presentationml.slide+xml"/>
  <Override PartName="/ppt/slides/slide4562.xml" ContentType="application/vnd.openxmlformats-officedocument.presentationml.slide+xml"/>
  <Override PartName="/ppt/slides/slide4563.xml" ContentType="application/vnd.openxmlformats-officedocument.presentationml.slide+xml"/>
  <Override PartName="/ppt/slides/slide4564.xml" ContentType="application/vnd.openxmlformats-officedocument.presentationml.slide+xml"/>
  <Override PartName="/ppt/slides/slide4565.xml" ContentType="application/vnd.openxmlformats-officedocument.presentationml.slide+xml"/>
  <Override PartName="/ppt/slides/slide4566.xml" ContentType="application/vnd.openxmlformats-officedocument.presentationml.slide+xml"/>
  <Override PartName="/ppt/slides/slide4567.xml" ContentType="application/vnd.openxmlformats-officedocument.presentationml.slide+xml"/>
  <Override PartName="/ppt/slides/slide4568.xml" ContentType="application/vnd.openxmlformats-officedocument.presentationml.slide+xml"/>
  <Override PartName="/ppt/slides/slide4569.xml" ContentType="application/vnd.openxmlformats-officedocument.presentationml.slide+xml"/>
  <Override PartName="/ppt/slides/slide4570.xml" ContentType="application/vnd.openxmlformats-officedocument.presentationml.slide+xml"/>
  <Override PartName="/ppt/slides/slide4571.xml" ContentType="application/vnd.openxmlformats-officedocument.presentationml.slide+xml"/>
  <Override PartName="/ppt/slides/slide4572.xml" ContentType="application/vnd.openxmlformats-officedocument.presentationml.slide+xml"/>
  <Override PartName="/ppt/slides/slide4573.xml" ContentType="application/vnd.openxmlformats-officedocument.presentationml.slide+xml"/>
  <Override PartName="/ppt/slides/slide4574.xml" ContentType="application/vnd.openxmlformats-officedocument.presentationml.slide+xml"/>
  <Override PartName="/ppt/slides/slide4575.xml" ContentType="application/vnd.openxmlformats-officedocument.presentationml.slide+xml"/>
  <Override PartName="/ppt/slides/slide4576.xml" ContentType="application/vnd.openxmlformats-officedocument.presentationml.slide+xml"/>
  <Override PartName="/ppt/slides/slide4577.xml" ContentType="application/vnd.openxmlformats-officedocument.presentationml.slide+xml"/>
  <Override PartName="/ppt/slides/slide4578.xml" ContentType="application/vnd.openxmlformats-officedocument.presentationml.slide+xml"/>
  <Override PartName="/ppt/slides/slide4579.xml" ContentType="application/vnd.openxmlformats-officedocument.presentationml.slide+xml"/>
  <Override PartName="/ppt/slides/slide4580.xml" ContentType="application/vnd.openxmlformats-officedocument.presentationml.slide+xml"/>
  <Override PartName="/ppt/slides/slide4581.xml" ContentType="application/vnd.openxmlformats-officedocument.presentationml.slide+xml"/>
  <Override PartName="/ppt/slides/slide4582.xml" ContentType="application/vnd.openxmlformats-officedocument.presentationml.slide+xml"/>
  <Override PartName="/ppt/slides/slide4583.xml" ContentType="application/vnd.openxmlformats-officedocument.presentationml.slide+xml"/>
  <Override PartName="/ppt/slides/slide4584.xml" ContentType="application/vnd.openxmlformats-officedocument.presentationml.slide+xml"/>
  <Override PartName="/ppt/slides/slide4585.xml" ContentType="application/vnd.openxmlformats-officedocument.presentationml.slide+xml"/>
  <Override PartName="/ppt/slides/slide4586.xml" ContentType="application/vnd.openxmlformats-officedocument.presentationml.slide+xml"/>
  <Override PartName="/ppt/slides/slide4587.xml" ContentType="application/vnd.openxmlformats-officedocument.presentationml.slide+xml"/>
  <Override PartName="/ppt/slides/slide4588.xml" ContentType="application/vnd.openxmlformats-officedocument.presentationml.slide+xml"/>
  <Override PartName="/ppt/slides/slide4589.xml" ContentType="application/vnd.openxmlformats-officedocument.presentationml.slide+xml"/>
  <Override PartName="/ppt/slides/slide4590.xml" ContentType="application/vnd.openxmlformats-officedocument.presentationml.slide+xml"/>
  <Override PartName="/ppt/slides/slide4591.xml" ContentType="application/vnd.openxmlformats-officedocument.presentationml.slide+xml"/>
  <Override PartName="/ppt/slides/slide4592.xml" ContentType="application/vnd.openxmlformats-officedocument.presentationml.slide+xml"/>
  <Override PartName="/ppt/slides/slide4593.xml" ContentType="application/vnd.openxmlformats-officedocument.presentationml.slide+xml"/>
  <Override PartName="/ppt/slides/slide4594.xml" ContentType="application/vnd.openxmlformats-officedocument.presentationml.slide+xml"/>
  <Override PartName="/ppt/slides/slide4595.xml" ContentType="application/vnd.openxmlformats-officedocument.presentationml.slide+xml"/>
  <Override PartName="/ppt/slides/slide4596.xml" ContentType="application/vnd.openxmlformats-officedocument.presentationml.slide+xml"/>
  <Override PartName="/ppt/slides/slide4597.xml" ContentType="application/vnd.openxmlformats-officedocument.presentationml.slide+xml"/>
  <Override PartName="/ppt/slides/slide4598.xml" ContentType="application/vnd.openxmlformats-officedocument.presentationml.slide+xml"/>
  <Override PartName="/ppt/slides/slide4599.xml" ContentType="application/vnd.openxmlformats-officedocument.presentationml.slide+xml"/>
  <Override PartName="/ppt/slides/slide4600.xml" ContentType="application/vnd.openxmlformats-officedocument.presentationml.slide+xml"/>
  <Override PartName="/ppt/slides/slide4601.xml" ContentType="application/vnd.openxmlformats-officedocument.presentationml.slide+xml"/>
  <Override PartName="/ppt/slides/slide4602.xml" ContentType="application/vnd.openxmlformats-officedocument.presentationml.slide+xml"/>
  <Override PartName="/ppt/slides/slide4603.xml" ContentType="application/vnd.openxmlformats-officedocument.presentationml.slide+xml"/>
  <Override PartName="/ppt/slides/slide4604.xml" ContentType="application/vnd.openxmlformats-officedocument.presentationml.slide+xml"/>
  <Override PartName="/ppt/slides/slide4605.xml" ContentType="application/vnd.openxmlformats-officedocument.presentationml.slide+xml"/>
  <Override PartName="/ppt/slides/slide4606.xml" ContentType="application/vnd.openxmlformats-officedocument.presentationml.slide+xml"/>
  <Override PartName="/ppt/slides/slide4607.xml" ContentType="application/vnd.openxmlformats-officedocument.presentationml.slide+xml"/>
  <Override PartName="/ppt/slides/slide4608.xml" ContentType="application/vnd.openxmlformats-officedocument.presentationml.slide+xml"/>
  <Override PartName="/ppt/slides/slide4609.xml" ContentType="application/vnd.openxmlformats-officedocument.presentationml.slide+xml"/>
  <Override PartName="/ppt/slides/slide4610.xml" ContentType="application/vnd.openxmlformats-officedocument.presentationml.slide+xml"/>
  <Override PartName="/ppt/slides/slide4611.xml" ContentType="application/vnd.openxmlformats-officedocument.presentationml.slide+xml"/>
  <Override PartName="/ppt/slides/slide4612.xml" ContentType="application/vnd.openxmlformats-officedocument.presentationml.slide+xml"/>
  <Override PartName="/ppt/slides/slide4613.xml" ContentType="application/vnd.openxmlformats-officedocument.presentationml.slide+xml"/>
  <Override PartName="/ppt/slides/slide4614.xml" ContentType="application/vnd.openxmlformats-officedocument.presentationml.slide+xml"/>
  <Override PartName="/ppt/slides/slide4615.xml" ContentType="application/vnd.openxmlformats-officedocument.presentationml.slide+xml"/>
  <Override PartName="/ppt/slides/slide4616.xml" ContentType="application/vnd.openxmlformats-officedocument.presentationml.slide+xml"/>
  <Override PartName="/ppt/slides/slide4617.xml" ContentType="application/vnd.openxmlformats-officedocument.presentationml.slide+xml"/>
  <Override PartName="/ppt/slides/slide4618.xml" ContentType="application/vnd.openxmlformats-officedocument.presentationml.slide+xml"/>
  <Override PartName="/ppt/slides/slide4619.xml" ContentType="application/vnd.openxmlformats-officedocument.presentationml.slide+xml"/>
  <Override PartName="/ppt/slides/slide4620.xml" ContentType="application/vnd.openxmlformats-officedocument.presentationml.slide+xml"/>
  <Override PartName="/ppt/slides/slide4621.xml" ContentType="application/vnd.openxmlformats-officedocument.presentationml.slide+xml"/>
  <Override PartName="/ppt/slides/slide4622.xml" ContentType="application/vnd.openxmlformats-officedocument.presentationml.slide+xml"/>
  <Override PartName="/ppt/slides/slide4623.xml" ContentType="application/vnd.openxmlformats-officedocument.presentationml.slide+xml"/>
  <Override PartName="/ppt/slides/slide4624.xml" ContentType="application/vnd.openxmlformats-officedocument.presentationml.slide+xml"/>
  <Override PartName="/ppt/slides/slide4625.xml" ContentType="application/vnd.openxmlformats-officedocument.presentationml.slide+xml"/>
  <Override PartName="/ppt/slides/slide4626.xml" ContentType="application/vnd.openxmlformats-officedocument.presentationml.slide+xml"/>
  <Override PartName="/ppt/slides/slide4627.xml" ContentType="application/vnd.openxmlformats-officedocument.presentationml.slide+xml"/>
  <Override PartName="/ppt/slides/slide4628.xml" ContentType="application/vnd.openxmlformats-officedocument.presentationml.slide+xml"/>
  <Override PartName="/ppt/slides/slide4629.xml" ContentType="application/vnd.openxmlformats-officedocument.presentationml.slide+xml"/>
  <Override PartName="/ppt/slides/slide4630.xml" ContentType="application/vnd.openxmlformats-officedocument.presentationml.slide+xml"/>
  <Override PartName="/ppt/slides/slide4631.xml" ContentType="application/vnd.openxmlformats-officedocument.presentationml.slide+xml"/>
  <Override PartName="/ppt/slides/slide4632.xml" ContentType="application/vnd.openxmlformats-officedocument.presentationml.slide+xml"/>
  <Override PartName="/ppt/slides/slide4633.xml" ContentType="application/vnd.openxmlformats-officedocument.presentationml.slide+xml"/>
  <Override PartName="/ppt/slides/slide4634.xml" ContentType="application/vnd.openxmlformats-officedocument.presentationml.slide+xml"/>
  <Override PartName="/ppt/slides/slide4635.xml" ContentType="application/vnd.openxmlformats-officedocument.presentationml.slide+xml"/>
  <Override PartName="/ppt/slides/slide4636.xml" ContentType="application/vnd.openxmlformats-officedocument.presentationml.slide+xml"/>
  <Override PartName="/ppt/slides/slide4637.xml" ContentType="application/vnd.openxmlformats-officedocument.presentationml.slide+xml"/>
  <Override PartName="/ppt/slides/slide4638.xml" ContentType="application/vnd.openxmlformats-officedocument.presentationml.slide+xml"/>
  <Override PartName="/ppt/slides/slide4639.xml" ContentType="application/vnd.openxmlformats-officedocument.presentationml.slide+xml"/>
  <Override PartName="/ppt/slides/slide4640.xml" ContentType="application/vnd.openxmlformats-officedocument.presentationml.slide+xml"/>
  <Override PartName="/ppt/slides/slide4641.xml" ContentType="application/vnd.openxmlformats-officedocument.presentationml.slide+xml"/>
  <Override PartName="/ppt/slides/slide4642.xml" ContentType="application/vnd.openxmlformats-officedocument.presentationml.slide+xml"/>
  <Override PartName="/ppt/slides/slide4643.xml" ContentType="application/vnd.openxmlformats-officedocument.presentationml.slide+xml"/>
  <Override PartName="/ppt/slides/slide4644.xml" ContentType="application/vnd.openxmlformats-officedocument.presentationml.slide+xml"/>
  <Override PartName="/ppt/slides/slide4645.xml" ContentType="application/vnd.openxmlformats-officedocument.presentationml.slide+xml"/>
  <Override PartName="/ppt/slides/slide4646.xml" ContentType="application/vnd.openxmlformats-officedocument.presentationml.slide+xml"/>
  <Override PartName="/ppt/slides/slide4647.xml" ContentType="application/vnd.openxmlformats-officedocument.presentationml.slide+xml"/>
  <Override PartName="/ppt/slides/slide4648.xml" ContentType="application/vnd.openxmlformats-officedocument.presentationml.slide+xml"/>
  <Override PartName="/ppt/slides/slide4649.xml" ContentType="application/vnd.openxmlformats-officedocument.presentationml.slide+xml"/>
  <Override PartName="/ppt/slides/slide4650.xml" ContentType="application/vnd.openxmlformats-officedocument.presentationml.slide+xml"/>
  <Override PartName="/ppt/slides/slide4651.xml" ContentType="application/vnd.openxmlformats-officedocument.presentationml.slide+xml"/>
  <Override PartName="/ppt/slides/slide4652.xml" ContentType="application/vnd.openxmlformats-officedocument.presentationml.slide+xml"/>
  <Override PartName="/ppt/slides/slide4653.xml" ContentType="application/vnd.openxmlformats-officedocument.presentationml.slide+xml"/>
  <Override PartName="/ppt/slides/slide4654.xml" ContentType="application/vnd.openxmlformats-officedocument.presentationml.slide+xml"/>
  <Override PartName="/ppt/slides/slide4655.xml" ContentType="application/vnd.openxmlformats-officedocument.presentationml.slide+xml"/>
  <Override PartName="/ppt/slides/slide4656.xml" ContentType="application/vnd.openxmlformats-officedocument.presentationml.slide+xml"/>
  <Override PartName="/ppt/slides/slide4657.xml" ContentType="application/vnd.openxmlformats-officedocument.presentationml.slide+xml"/>
  <Override PartName="/ppt/slides/slide4658.xml" ContentType="application/vnd.openxmlformats-officedocument.presentationml.slide+xml"/>
  <Override PartName="/ppt/slides/slide4659.xml" ContentType="application/vnd.openxmlformats-officedocument.presentationml.slide+xml"/>
  <Override PartName="/ppt/slides/slide4660.xml" ContentType="application/vnd.openxmlformats-officedocument.presentationml.slide+xml"/>
  <Override PartName="/ppt/slides/slide4661.xml" ContentType="application/vnd.openxmlformats-officedocument.presentationml.slide+xml"/>
  <Override PartName="/ppt/slides/slide4662.xml" ContentType="application/vnd.openxmlformats-officedocument.presentationml.slide+xml"/>
  <Override PartName="/ppt/slides/slide4663.xml" ContentType="application/vnd.openxmlformats-officedocument.presentationml.slide+xml"/>
  <Override PartName="/ppt/slides/slide4664.xml" ContentType="application/vnd.openxmlformats-officedocument.presentationml.slide+xml"/>
  <Override PartName="/ppt/slides/slide4665.xml" ContentType="application/vnd.openxmlformats-officedocument.presentationml.slide+xml"/>
  <Override PartName="/ppt/slides/slide4666.xml" ContentType="application/vnd.openxmlformats-officedocument.presentationml.slide+xml"/>
  <Override PartName="/ppt/slides/slide4667.xml" ContentType="application/vnd.openxmlformats-officedocument.presentationml.slide+xml"/>
  <Override PartName="/ppt/slides/slide4668.xml" ContentType="application/vnd.openxmlformats-officedocument.presentationml.slide+xml"/>
  <Override PartName="/ppt/slides/slide4669.xml" ContentType="application/vnd.openxmlformats-officedocument.presentationml.slide+xml"/>
  <Override PartName="/ppt/slides/slide4670.xml" ContentType="application/vnd.openxmlformats-officedocument.presentationml.slide+xml"/>
  <Override PartName="/ppt/slides/slide4671.xml" ContentType="application/vnd.openxmlformats-officedocument.presentationml.slide+xml"/>
  <Override PartName="/ppt/slides/slide4672.xml" ContentType="application/vnd.openxmlformats-officedocument.presentationml.slide+xml"/>
  <Override PartName="/ppt/slides/slide4673.xml" ContentType="application/vnd.openxmlformats-officedocument.presentationml.slide+xml"/>
  <Override PartName="/ppt/slides/slide4674.xml" ContentType="application/vnd.openxmlformats-officedocument.presentationml.slide+xml"/>
  <Override PartName="/ppt/slides/slide4675.xml" ContentType="application/vnd.openxmlformats-officedocument.presentationml.slide+xml"/>
  <Override PartName="/ppt/slides/slide4676.xml" ContentType="application/vnd.openxmlformats-officedocument.presentationml.slide+xml"/>
  <Override PartName="/ppt/slides/slide4677.xml" ContentType="application/vnd.openxmlformats-officedocument.presentationml.slide+xml"/>
  <Override PartName="/ppt/slides/slide4678.xml" ContentType="application/vnd.openxmlformats-officedocument.presentationml.slide+xml"/>
  <Override PartName="/ppt/slides/slide4679.xml" ContentType="application/vnd.openxmlformats-officedocument.presentationml.slide+xml"/>
  <Override PartName="/ppt/slides/slide4680.xml" ContentType="application/vnd.openxmlformats-officedocument.presentationml.slide+xml"/>
  <Override PartName="/ppt/slides/slide4681.xml" ContentType="application/vnd.openxmlformats-officedocument.presentationml.slide+xml"/>
  <Override PartName="/ppt/slides/slide4682.xml" ContentType="application/vnd.openxmlformats-officedocument.presentationml.slide+xml"/>
  <Override PartName="/ppt/slides/slide4683.xml" ContentType="application/vnd.openxmlformats-officedocument.presentationml.slide+xml"/>
  <Override PartName="/ppt/slides/slide4684.xml" ContentType="application/vnd.openxmlformats-officedocument.presentationml.slide+xml"/>
  <Override PartName="/ppt/slides/slide4685.xml" ContentType="application/vnd.openxmlformats-officedocument.presentationml.slide+xml"/>
  <Override PartName="/ppt/slides/slide4686.xml" ContentType="application/vnd.openxmlformats-officedocument.presentationml.slide+xml"/>
  <Override PartName="/ppt/slides/slide4687.xml" ContentType="application/vnd.openxmlformats-officedocument.presentationml.slide+xml"/>
  <Override PartName="/ppt/slides/slide4688.xml" ContentType="application/vnd.openxmlformats-officedocument.presentationml.slide+xml"/>
  <Override PartName="/ppt/slides/slide4689.xml" ContentType="application/vnd.openxmlformats-officedocument.presentationml.slide+xml"/>
  <Override PartName="/ppt/slides/slide4690.xml" ContentType="application/vnd.openxmlformats-officedocument.presentationml.slide+xml"/>
  <Override PartName="/ppt/slides/slide4691.xml" ContentType="application/vnd.openxmlformats-officedocument.presentationml.slide+xml"/>
  <Override PartName="/ppt/slides/slide4692.xml" ContentType="application/vnd.openxmlformats-officedocument.presentationml.slide+xml"/>
  <Override PartName="/ppt/slides/slide4693.xml" ContentType="application/vnd.openxmlformats-officedocument.presentationml.slide+xml"/>
  <Override PartName="/ppt/slides/slide4694.xml" ContentType="application/vnd.openxmlformats-officedocument.presentationml.slide+xml"/>
  <Override PartName="/ppt/slides/slide4695.xml" ContentType="application/vnd.openxmlformats-officedocument.presentationml.slide+xml"/>
  <Override PartName="/ppt/slides/slide4696.xml" ContentType="application/vnd.openxmlformats-officedocument.presentationml.slide+xml"/>
  <Override PartName="/ppt/slides/slide4697.xml" ContentType="application/vnd.openxmlformats-officedocument.presentationml.slide+xml"/>
  <Override PartName="/ppt/slides/slide4698.xml" ContentType="application/vnd.openxmlformats-officedocument.presentationml.slide+xml"/>
  <Override PartName="/ppt/slides/slide4699.xml" ContentType="application/vnd.openxmlformats-officedocument.presentationml.slide+xml"/>
  <Override PartName="/ppt/slides/slide4700.xml" ContentType="application/vnd.openxmlformats-officedocument.presentationml.slide+xml"/>
  <Override PartName="/ppt/slides/slide4701.xml" ContentType="application/vnd.openxmlformats-officedocument.presentationml.slide+xml"/>
  <Override PartName="/ppt/slides/slide4702.xml" ContentType="application/vnd.openxmlformats-officedocument.presentationml.slide+xml"/>
  <Override PartName="/ppt/slides/slide4703.xml" ContentType="application/vnd.openxmlformats-officedocument.presentationml.slide+xml"/>
  <Override PartName="/ppt/slides/slide4704.xml" ContentType="application/vnd.openxmlformats-officedocument.presentationml.slide+xml"/>
  <Override PartName="/ppt/slides/slide4705.xml" ContentType="application/vnd.openxmlformats-officedocument.presentationml.slide+xml"/>
  <Override PartName="/ppt/slides/slide4706.xml" ContentType="application/vnd.openxmlformats-officedocument.presentationml.slide+xml"/>
  <Override PartName="/ppt/slides/slide4707.xml" ContentType="application/vnd.openxmlformats-officedocument.presentationml.slide+xml"/>
  <Override PartName="/ppt/slides/slide4708.xml" ContentType="application/vnd.openxmlformats-officedocument.presentationml.slide+xml"/>
  <Override PartName="/ppt/slides/slide4709.xml" ContentType="application/vnd.openxmlformats-officedocument.presentationml.slide+xml"/>
  <Override PartName="/ppt/slides/slide4710.xml" ContentType="application/vnd.openxmlformats-officedocument.presentationml.slide+xml"/>
  <Override PartName="/ppt/slides/slide4711.xml" ContentType="application/vnd.openxmlformats-officedocument.presentationml.slide+xml"/>
  <Override PartName="/ppt/slides/slide4712.xml" ContentType="application/vnd.openxmlformats-officedocument.presentationml.slide+xml"/>
  <Override PartName="/ppt/slides/slide4713.xml" ContentType="application/vnd.openxmlformats-officedocument.presentationml.slide+xml"/>
  <Override PartName="/ppt/slides/slide4714.xml" ContentType="application/vnd.openxmlformats-officedocument.presentationml.slide+xml"/>
  <Override PartName="/ppt/slides/slide4715.xml" ContentType="application/vnd.openxmlformats-officedocument.presentationml.slide+xml"/>
  <Override PartName="/ppt/slides/slide4716.xml" ContentType="application/vnd.openxmlformats-officedocument.presentationml.slide+xml"/>
  <Override PartName="/ppt/slides/slide4717.xml" ContentType="application/vnd.openxmlformats-officedocument.presentationml.slide+xml"/>
  <Override PartName="/ppt/slides/slide4718.xml" ContentType="application/vnd.openxmlformats-officedocument.presentationml.slide+xml"/>
  <Override PartName="/ppt/slides/slide4719.xml" ContentType="application/vnd.openxmlformats-officedocument.presentationml.slide+xml"/>
  <Override PartName="/ppt/slides/slide4720.xml" ContentType="application/vnd.openxmlformats-officedocument.presentationml.slide+xml"/>
  <Override PartName="/ppt/slides/slide4721.xml" ContentType="application/vnd.openxmlformats-officedocument.presentationml.slide+xml"/>
  <Override PartName="/ppt/slides/slide4722.xml" ContentType="application/vnd.openxmlformats-officedocument.presentationml.slide+xml"/>
  <Override PartName="/ppt/slides/slide4723.xml" ContentType="application/vnd.openxmlformats-officedocument.presentationml.slide+xml"/>
  <Override PartName="/ppt/slides/slide4724.xml" ContentType="application/vnd.openxmlformats-officedocument.presentationml.slide+xml"/>
  <Override PartName="/ppt/slides/slide4725.xml" ContentType="application/vnd.openxmlformats-officedocument.presentationml.slide+xml"/>
  <Override PartName="/ppt/slides/slide4726.xml" ContentType="application/vnd.openxmlformats-officedocument.presentationml.slide+xml"/>
  <Override PartName="/ppt/slides/slide4727.xml" ContentType="application/vnd.openxmlformats-officedocument.presentationml.slide+xml"/>
  <Override PartName="/ppt/slides/slide4728.xml" ContentType="application/vnd.openxmlformats-officedocument.presentationml.slide+xml"/>
  <Override PartName="/ppt/slides/slide4729.xml" ContentType="application/vnd.openxmlformats-officedocument.presentationml.slide+xml"/>
  <Override PartName="/ppt/slides/slide4730.xml" ContentType="application/vnd.openxmlformats-officedocument.presentationml.slide+xml"/>
  <Override PartName="/ppt/slides/slide4731.xml" ContentType="application/vnd.openxmlformats-officedocument.presentationml.slide+xml"/>
  <Override PartName="/ppt/slides/slide4732.xml" ContentType="application/vnd.openxmlformats-officedocument.presentationml.slide+xml"/>
  <Override PartName="/ppt/slides/slide4733.xml" ContentType="application/vnd.openxmlformats-officedocument.presentationml.slide+xml"/>
  <Override PartName="/ppt/slides/slide4734.xml" ContentType="application/vnd.openxmlformats-officedocument.presentationml.slide+xml"/>
  <Override PartName="/ppt/slides/slide4735.xml" ContentType="application/vnd.openxmlformats-officedocument.presentationml.slide+xml"/>
  <Override PartName="/ppt/slides/slide4736.xml" ContentType="application/vnd.openxmlformats-officedocument.presentationml.slide+xml"/>
  <Override PartName="/ppt/slides/slide4737.xml" ContentType="application/vnd.openxmlformats-officedocument.presentationml.slide+xml"/>
  <Override PartName="/ppt/slides/slide4738.xml" ContentType="application/vnd.openxmlformats-officedocument.presentationml.slide+xml"/>
  <Override PartName="/ppt/slides/slide4739.xml" ContentType="application/vnd.openxmlformats-officedocument.presentationml.slide+xml"/>
  <Override PartName="/ppt/slides/slide4740.xml" ContentType="application/vnd.openxmlformats-officedocument.presentationml.slide+xml"/>
  <Override PartName="/ppt/slides/slide4741.xml" ContentType="application/vnd.openxmlformats-officedocument.presentationml.slide+xml"/>
  <Override PartName="/ppt/slides/slide4742.xml" ContentType="application/vnd.openxmlformats-officedocument.presentationml.slide+xml"/>
  <Override PartName="/ppt/slides/slide4743.xml" ContentType="application/vnd.openxmlformats-officedocument.presentationml.slide+xml"/>
  <Override PartName="/ppt/slides/slide4744.xml" ContentType="application/vnd.openxmlformats-officedocument.presentationml.slide+xml"/>
  <Override PartName="/ppt/slides/slide4745.xml" ContentType="application/vnd.openxmlformats-officedocument.presentationml.slide+xml"/>
  <Override PartName="/ppt/slides/slide4746.xml" ContentType="application/vnd.openxmlformats-officedocument.presentationml.slide+xml"/>
  <Override PartName="/ppt/slides/slide4747.xml" ContentType="application/vnd.openxmlformats-officedocument.presentationml.slide+xml"/>
  <Override PartName="/ppt/slides/slide4748.xml" ContentType="application/vnd.openxmlformats-officedocument.presentationml.slide+xml"/>
  <Override PartName="/ppt/slides/slide4749.xml" ContentType="application/vnd.openxmlformats-officedocument.presentationml.slide+xml"/>
  <Override PartName="/ppt/slides/slide4750.xml" ContentType="application/vnd.openxmlformats-officedocument.presentationml.slide+xml"/>
  <Override PartName="/ppt/slides/slide4751.xml" ContentType="application/vnd.openxmlformats-officedocument.presentationml.slide+xml"/>
  <Override PartName="/ppt/slides/slide4752.xml" ContentType="application/vnd.openxmlformats-officedocument.presentationml.slide+xml"/>
  <Override PartName="/ppt/slides/slide4753.xml" ContentType="application/vnd.openxmlformats-officedocument.presentationml.slide+xml"/>
  <Override PartName="/ppt/slides/slide4754.xml" ContentType="application/vnd.openxmlformats-officedocument.presentationml.slide+xml"/>
  <Override PartName="/ppt/slides/slide4755.xml" ContentType="application/vnd.openxmlformats-officedocument.presentationml.slide+xml"/>
  <Override PartName="/ppt/slides/slide4756.xml" ContentType="application/vnd.openxmlformats-officedocument.presentationml.slide+xml"/>
  <Override PartName="/ppt/slides/slide4757.xml" ContentType="application/vnd.openxmlformats-officedocument.presentationml.slide+xml"/>
  <Override PartName="/ppt/slides/slide4758.xml" ContentType="application/vnd.openxmlformats-officedocument.presentationml.slide+xml"/>
  <Override PartName="/ppt/slides/slide4759.xml" ContentType="application/vnd.openxmlformats-officedocument.presentationml.slide+xml"/>
  <Override PartName="/ppt/slides/slide4760.xml" ContentType="application/vnd.openxmlformats-officedocument.presentationml.slide+xml"/>
  <Override PartName="/ppt/slides/slide4761.xml" ContentType="application/vnd.openxmlformats-officedocument.presentationml.slide+xml"/>
  <Override PartName="/ppt/slides/slide4762.xml" ContentType="application/vnd.openxmlformats-officedocument.presentationml.slide+xml"/>
  <Override PartName="/ppt/slides/slide4763.xml" ContentType="application/vnd.openxmlformats-officedocument.presentationml.slide+xml"/>
  <Override PartName="/ppt/slides/slide4764.xml" ContentType="application/vnd.openxmlformats-officedocument.presentationml.slide+xml"/>
  <Override PartName="/ppt/slides/slide4765.xml" ContentType="application/vnd.openxmlformats-officedocument.presentationml.slide+xml"/>
  <Override PartName="/ppt/slides/slide4766.xml" ContentType="application/vnd.openxmlformats-officedocument.presentationml.slide+xml"/>
  <Override PartName="/ppt/slides/slide4767.xml" ContentType="application/vnd.openxmlformats-officedocument.presentationml.slide+xml"/>
  <Override PartName="/ppt/slides/slide4768.xml" ContentType="application/vnd.openxmlformats-officedocument.presentationml.slide+xml"/>
  <Override PartName="/ppt/slides/slide4769.xml" ContentType="application/vnd.openxmlformats-officedocument.presentationml.slide+xml"/>
  <Override PartName="/ppt/slides/slide4770.xml" ContentType="application/vnd.openxmlformats-officedocument.presentationml.slide+xml"/>
  <Override PartName="/ppt/slides/slide4771.xml" ContentType="application/vnd.openxmlformats-officedocument.presentationml.slide+xml"/>
  <Override PartName="/ppt/slides/slide4772.xml" ContentType="application/vnd.openxmlformats-officedocument.presentationml.slide+xml"/>
  <Override PartName="/ppt/slides/slide4773.xml" ContentType="application/vnd.openxmlformats-officedocument.presentationml.slide+xml"/>
  <Override PartName="/ppt/slides/slide4774.xml" ContentType="application/vnd.openxmlformats-officedocument.presentationml.slide+xml"/>
  <Override PartName="/ppt/slides/slide4775.xml" ContentType="application/vnd.openxmlformats-officedocument.presentationml.slide+xml"/>
  <Override PartName="/ppt/slides/slide4776.xml" ContentType="application/vnd.openxmlformats-officedocument.presentationml.slide+xml"/>
  <Override PartName="/ppt/slides/slide4777.xml" ContentType="application/vnd.openxmlformats-officedocument.presentationml.slide+xml"/>
  <Override PartName="/ppt/slides/slide4778.xml" ContentType="application/vnd.openxmlformats-officedocument.presentationml.slide+xml"/>
  <Override PartName="/ppt/slides/slide4779.xml" ContentType="application/vnd.openxmlformats-officedocument.presentationml.slide+xml"/>
  <Override PartName="/ppt/slides/slide4780.xml" ContentType="application/vnd.openxmlformats-officedocument.presentationml.slide+xml"/>
  <Override PartName="/ppt/slides/slide4781.xml" ContentType="application/vnd.openxmlformats-officedocument.presentationml.slide+xml"/>
  <Override PartName="/ppt/slides/slide4782.xml" ContentType="application/vnd.openxmlformats-officedocument.presentationml.slide+xml"/>
  <Override PartName="/ppt/slides/slide4783.xml" ContentType="application/vnd.openxmlformats-officedocument.presentationml.slide+xml"/>
  <Override PartName="/ppt/slides/slide4784.xml" ContentType="application/vnd.openxmlformats-officedocument.presentationml.slide+xml"/>
  <Override PartName="/ppt/slides/slide4785.xml" ContentType="application/vnd.openxmlformats-officedocument.presentationml.slide+xml"/>
  <Override PartName="/ppt/slides/slide4786.xml" ContentType="application/vnd.openxmlformats-officedocument.presentationml.slide+xml"/>
  <Override PartName="/ppt/slides/slide4787.xml" ContentType="application/vnd.openxmlformats-officedocument.presentationml.slide+xml"/>
  <Override PartName="/ppt/slides/slide4788.xml" ContentType="application/vnd.openxmlformats-officedocument.presentationml.slide+xml"/>
  <Override PartName="/ppt/slides/slide4789.xml" ContentType="application/vnd.openxmlformats-officedocument.presentationml.slide+xml"/>
  <Override PartName="/ppt/slides/slide4790.xml" ContentType="application/vnd.openxmlformats-officedocument.presentationml.slide+xml"/>
  <Override PartName="/ppt/slides/slide4791.xml" ContentType="application/vnd.openxmlformats-officedocument.presentationml.slide+xml"/>
  <Override PartName="/ppt/slides/slide4792.xml" ContentType="application/vnd.openxmlformats-officedocument.presentationml.slide+xml"/>
  <Override PartName="/ppt/slides/slide4793.xml" ContentType="application/vnd.openxmlformats-officedocument.presentationml.slide+xml"/>
  <Override PartName="/ppt/slides/slide4794.xml" ContentType="application/vnd.openxmlformats-officedocument.presentationml.slide+xml"/>
  <Override PartName="/ppt/slides/slide4795.xml" ContentType="application/vnd.openxmlformats-officedocument.presentationml.slide+xml"/>
  <Override PartName="/ppt/slides/slide4796.xml" ContentType="application/vnd.openxmlformats-officedocument.presentationml.slide+xml"/>
  <Override PartName="/ppt/slides/slide4797.xml" ContentType="application/vnd.openxmlformats-officedocument.presentationml.slide+xml"/>
  <Override PartName="/ppt/slides/slide4798.xml" ContentType="application/vnd.openxmlformats-officedocument.presentationml.slide+xml"/>
  <Override PartName="/ppt/slides/slide4799.xml" ContentType="application/vnd.openxmlformats-officedocument.presentationml.slide+xml"/>
  <Override PartName="/ppt/slides/slide4800.xml" ContentType="application/vnd.openxmlformats-officedocument.presentationml.slide+xml"/>
  <Override PartName="/ppt/slides/slide4801.xml" ContentType="application/vnd.openxmlformats-officedocument.presentationml.slide+xml"/>
  <Override PartName="/ppt/slides/slide4802.xml" ContentType="application/vnd.openxmlformats-officedocument.presentationml.slide+xml"/>
  <Override PartName="/ppt/slides/slide4803.xml" ContentType="application/vnd.openxmlformats-officedocument.presentationml.slide+xml"/>
  <Override PartName="/ppt/slides/slide4804.xml" ContentType="application/vnd.openxmlformats-officedocument.presentationml.slide+xml"/>
  <Override PartName="/ppt/slides/slide4805.xml" ContentType="application/vnd.openxmlformats-officedocument.presentationml.slide+xml"/>
  <Override PartName="/ppt/slides/slide4806.xml" ContentType="application/vnd.openxmlformats-officedocument.presentationml.slide+xml"/>
  <Override PartName="/ppt/slides/slide4807.xml" ContentType="application/vnd.openxmlformats-officedocument.presentationml.slide+xml"/>
  <Override PartName="/ppt/slides/slide4808.xml" ContentType="application/vnd.openxmlformats-officedocument.presentationml.slide+xml"/>
  <Override PartName="/ppt/slides/slide4809.xml" ContentType="application/vnd.openxmlformats-officedocument.presentationml.slide+xml"/>
  <Override PartName="/ppt/slides/slide4810.xml" ContentType="application/vnd.openxmlformats-officedocument.presentationml.slide+xml"/>
  <Override PartName="/ppt/slides/slide4811.xml" ContentType="application/vnd.openxmlformats-officedocument.presentationml.slide+xml"/>
  <Override PartName="/ppt/slides/slide4812.xml" ContentType="application/vnd.openxmlformats-officedocument.presentationml.slide+xml"/>
  <Override PartName="/ppt/slides/slide4813.xml" ContentType="application/vnd.openxmlformats-officedocument.presentationml.slide+xml"/>
  <Override PartName="/ppt/slides/slide4814.xml" ContentType="application/vnd.openxmlformats-officedocument.presentationml.slide+xml"/>
  <Override PartName="/ppt/slides/slide4815.xml" ContentType="application/vnd.openxmlformats-officedocument.presentationml.slide+xml"/>
  <Override PartName="/ppt/slides/slide4816.xml" ContentType="application/vnd.openxmlformats-officedocument.presentationml.slide+xml"/>
  <Override PartName="/ppt/slides/slide4817.xml" ContentType="application/vnd.openxmlformats-officedocument.presentationml.slide+xml"/>
  <Override PartName="/ppt/slides/slide4818.xml" ContentType="application/vnd.openxmlformats-officedocument.presentationml.slide+xml"/>
  <Override PartName="/ppt/slides/slide4819.xml" ContentType="application/vnd.openxmlformats-officedocument.presentationml.slide+xml"/>
  <Override PartName="/ppt/slides/slide4820.xml" ContentType="application/vnd.openxmlformats-officedocument.presentationml.slide+xml"/>
  <Override PartName="/ppt/slides/slide4821.xml" ContentType="application/vnd.openxmlformats-officedocument.presentationml.slide+xml"/>
  <Override PartName="/ppt/slides/slide4822.xml" ContentType="application/vnd.openxmlformats-officedocument.presentationml.slide+xml"/>
  <Override PartName="/ppt/slides/slide4823.xml" ContentType="application/vnd.openxmlformats-officedocument.presentationml.slide+xml"/>
  <Override PartName="/ppt/slides/slide4824.xml" ContentType="application/vnd.openxmlformats-officedocument.presentationml.slide+xml"/>
  <Override PartName="/ppt/slides/slide4825.xml" ContentType="application/vnd.openxmlformats-officedocument.presentationml.slide+xml"/>
  <Override PartName="/ppt/slides/slide4826.xml" ContentType="application/vnd.openxmlformats-officedocument.presentationml.slide+xml"/>
  <Override PartName="/ppt/slides/slide4827.xml" ContentType="application/vnd.openxmlformats-officedocument.presentationml.slide+xml"/>
  <Override PartName="/ppt/slides/slide4828.xml" ContentType="application/vnd.openxmlformats-officedocument.presentationml.slide+xml"/>
  <Override PartName="/ppt/slides/slide4829.xml" ContentType="application/vnd.openxmlformats-officedocument.presentationml.slide+xml"/>
  <Override PartName="/ppt/slides/slide4830.xml" ContentType="application/vnd.openxmlformats-officedocument.presentationml.slide+xml"/>
  <Override PartName="/ppt/slides/slide4831.xml" ContentType="application/vnd.openxmlformats-officedocument.presentationml.slide+xml"/>
  <Override PartName="/ppt/slides/slide4832.xml" ContentType="application/vnd.openxmlformats-officedocument.presentationml.slide+xml"/>
  <Override PartName="/ppt/slides/slide4833.xml" ContentType="application/vnd.openxmlformats-officedocument.presentationml.slide+xml"/>
  <Override PartName="/ppt/slides/slide4834.xml" ContentType="application/vnd.openxmlformats-officedocument.presentationml.slide+xml"/>
  <Override PartName="/ppt/slides/slide4835.xml" ContentType="application/vnd.openxmlformats-officedocument.presentationml.slide+xml"/>
  <Override PartName="/ppt/slides/slide4836.xml" ContentType="application/vnd.openxmlformats-officedocument.presentationml.slide+xml"/>
  <Override PartName="/ppt/slides/slide4837.xml" ContentType="application/vnd.openxmlformats-officedocument.presentationml.slide+xml"/>
  <Override PartName="/ppt/slides/slide4838.xml" ContentType="application/vnd.openxmlformats-officedocument.presentationml.slide+xml"/>
  <Override PartName="/ppt/slides/slide4839.xml" ContentType="application/vnd.openxmlformats-officedocument.presentationml.slide+xml"/>
  <Override PartName="/ppt/slides/slide4840.xml" ContentType="application/vnd.openxmlformats-officedocument.presentationml.slide+xml"/>
  <Override PartName="/ppt/slides/slide4841.xml" ContentType="application/vnd.openxmlformats-officedocument.presentationml.slide+xml"/>
  <Override PartName="/ppt/slides/slide4842.xml" ContentType="application/vnd.openxmlformats-officedocument.presentationml.slide+xml"/>
  <Override PartName="/ppt/slides/slide4843.xml" ContentType="application/vnd.openxmlformats-officedocument.presentationml.slide+xml"/>
  <Override PartName="/ppt/slides/slide4844.xml" ContentType="application/vnd.openxmlformats-officedocument.presentationml.slide+xml"/>
  <Override PartName="/ppt/slides/slide4845.xml" ContentType="application/vnd.openxmlformats-officedocument.presentationml.slide+xml"/>
  <Override PartName="/ppt/slides/slide4846.xml" ContentType="application/vnd.openxmlformats-officedocument.presentationml.slide+xml"/>
  <Override PartName="/ppt/slides/slide4847.xml" ContentType="application/vnd.openxmlformats-officedocument.presentationml.slide+xml"/>
  <Override PartName="/ppt/slides/slide4848.xml" ContentType="application/vnd.openxmlformats-officedocument.presentationml.slide+xml"/>
  <Override PartName="/ppt/slides/slide4849.xml" ContentType="application/vnd.openxmlformats-officedocument.presentationml.slide+xml"/>
  <Override PartName="/ppt/slides/slide4850.xml" ContentType="application/vnd.openxmlformats-officedocument.presentationml.slide+xml"/>
  <Override PartName="/ppt/slides/slide4851.xml" ContentType="application/vnd.openxmlformats-officedocument.presentationml.slide+xml"/>
  <Override PartName="/ppt/slides/slide4852.xml" ContentType="application/vnd.openxmlformats-officedocument.presentationml.slide+xml"/>
  <Override PartName="/ppt/slides/slide4853.xml" ContentType="application/vnd.openxmlformats-officedocument.presentationml.slide+xml"/>
  <Override PartName="/ppt/slides/slide4854.xml" ContentType="application/vnd.openxmlformats-officedocument.presentationml.slide+xml"/>
  <Override PartName="/ppt/slides/slide4855.xml" ContentType="application/vnd.openxmlformats-officedocument.presentationml.slide+xml"/>
  <Override PartName="/ppt/slides/slide4856.xml" ContentType="application/vnd.openxmlformats-officedocument.presentationml.slide+xml"/>
  <Override PartName="/ppt/slides/slide4857.xml" ContentType="application/vnd.openxmlformats-officedocument.presentationml.slide+xml"/>
  <Override PartName="/ppt/slides/slide4858.xml" ContentType="application/vnd.openxmlformats-officedocument.presentationml.slide+xml"/>
  <Override PartName="/ppt/slides/slide4859.xml" ContentType="application/vnd.openxmlformats-officedocument.presentationml.slide+xml"/>
  <Override PartName="/ppt/slides/slide4860.xml" ContentType="application/vnd.openxmlformats-officedocument.presentationml.slide+xml"/>
  <Override PartName="/ppt/slides/slide4861.xml" ContentType="application/vnd.openxmlformats-officedocument.presentationml.slide+xml"/>
  <Override PartName="/ppt/slides/slide4862.xml" ContentType="application/vnd.openxmlformats-officedocument.presentationml.slide+xml"/>
  <Override PartName="/ppt/slides/slide4863.xml" ContentType="application/vnd.openxmlformats-officedocument.presentationml.slide+xml"/>
  <Override PartName="/ppt/slides/slide4864.xml" ContentType="application/vnd.openxmlformats-officedocument.presentationml.slide+xml"/>
  <Override PartName="/ppt/slides/slide4865.xml" ContentType="application/vnd.openxmlformats-officedocument.presentationml.slide+xml"/>
  <Override PartName="/ppt/slides/slide4866.xml" ContentType="application/vnd.openxmlformats-officedocument.presentationml.slide+xml"/>
  <Override PartName="/ppt/slides/slide4867.xml" ContentType="application/vnd.openxmlformats-officedocument.presentationml.slide+xml"/>
  <Override PartName="/ppt/slides/slide4868.xml" ContentType="application/vnd.openxmlformats-officedocument.presentationml.slide+xml"/>
  <Override PartName="/ppt/slides/slide4869.xml" ContentType="application/vnd.openxmlformats-officedocument.presentationml.slide+xml"/>
  <Override PartName="/ppt/slides/slide4870.xml" ContentType="application/vnd.openxmlformats-officedocument.presentationml.slide+xml"/>
  <Override PartName="/ppt/slides/slide4871.xml" ContentType="application/vnd.openxmlformats-officedocument.presentationml.slide+xml"/>
  <Override PartName="/ppt/slides/slide4872.xml" ContentType="application/vnd.openxmlformats-officedocument.presentationml.slide+xml"/>
  <Override PartName="/ppt/slides/slide4873.xml" ContentType="application/vnd.openxmlformats-officedocument.presentationml.slide+xml"/>
  <Override PartName="/ppt/slides/slide4874.xml" ContentType="application/vnd.openxmlformats-officedocument.presentationml.slide+xml"/>
  <Override PartName="/ppt/slides/slide4875.xml" ContentType="application/vnd.openxmlformats-officedocument.presentationml.slide+xml"/>
  <Override PartName="/ppt/slides/slide4876.xml" ContentType="application/vnd.openxmlformats-officedocument.presentationml.slide+xml"/>
  <Override PartName="/ppt/slides/slide4877.xml" ContentType="application/vnd.openxmlformats-officedocument.presentationml.slide+xml"/>
  <Override PartName="/ppt/slides/slide4878.xml" ContentType="application/vnd.openxmlformats-officedocument.presentationml.slide+xml"/>
  <Override PartName="/ppt/slides/slide4879.xml" ContentType="application/vnd.openxmlformats-officedocument.presentationml.slide+xml"/>
  <Override PartName="/ppt/slides/slide4880.xml" ContentType="application/vnd.openxmlformats-officedocument.presentationml.slide+xml"/>
  <Override PartName="/ppt/slides/slide4881.xml" ContentType="application/vnd.openxmlformats-officedocument.presentationml.slide+xml"/>
  <Override PartName="/ppt/slides/slide4882.xml" ContentType="application/vnd.openxmlformats-officedocument.presentationml.slide+xml"/>
  <Override PartName="/ppt/slides/slide4883.xml" ContentType="application/vnd.openxmlformats-officedocument.presentationml.slide+xml"/>
  <Override PartName="/ppt/slides/slide4884.xml" ContentType="application/vnd.openxmlformats-officedocument.presentationml.slide+xml"/>
  <Override PartName="/ppt/slides/slide4885.xml" ContentType="application/vnd.openxmlformats-officedocument.presentationml.slide+xml"/>
  <Override PartName="/ppt/slides/slide4886.xml" ContentType="application/vnd.openxmlformats-officedocument.presentationml.slide+xml"/>
  <Override PartName="/ppt/slides/slide4887.xml" ContentType="application/vnd.openxmlformats-officedocument.presentationml.slide+xml"/>
  <Override PartName="/ppt/slides/slide4888.xml" ContentType="application/vnd.openxmlformats-officedocument.presentationml.slide+xml"/>
  <Override PartName="/ppt/slides/slide4889.xml" ContentType="application/vnd.openxmlformats-officedocument.presentationml.slide+xml"/>
  <Override PartName="/ppt/slides/slide4890.xml" ContentType="application/vnd.openxmlformats-officedocument.presentationml.slide+xml"/>
  <Override PartName="/ppt/slides/slide4891.xml" ContentType="application/vnd.openxmlformats-officedocument.presentationml.slide+xml"/>
  <Override PartName="/ppt/slides/slide4892.xml" ContentType="application/vnd.openxmlformats-officedocument.presentationml.slide+xml"/>
  <Override PartName="/ppt/slides/slide4893.xml" ContentType="application/vnd.openxmlformats-officedocument.presentationml.slide+xml"/>
  <Override PartName="/ppt/slides/slide4894.xml" ContentType="application/vnd.openxmlformats-officedocument.presentationml.slide+xml"/>
  <Override PartName="/ppt/slides/slide4895.xml" ContentType="application/vnd.openxmlformats-officedocument.presentationml.slide+xml"/>
  <Override PartName="/ppt/slides/slide4896.xml" ContentType="application/vnd.openxmlformats-officedocument.presentationml.slide+xml"/>
  <Override PartName="/ppt/slides/slide4897.xml" ContentType="application/vnd.openxmlformats-officedocument.presentationml.slide+xml"/>
  <Override PartName="/ppt/slides/slide4898.xml" ContentType="application/vnd.openxmlformats-officedocument.presentationml.slide+xml"/>
  <Override PartName="/ppt/slides/slide4899.xml" ContentType="application/vnd.openxmlformats-officedocument.presentationml.slide+xml"/>
  <Override PartName="/ppt/slides/slide4900.xml" ContentType="application/vnd.openxmlformats-officedocument.presentationml.slide+xml"/>
  <Override PartName="/ppt/slides/slide4901.xml" ContentType="application/vnd.openxmlformats-officedocument.presentationml.slide+xml"/>
  <Override PartName="/ppt/slides/slide4902.xml" ContentType="application/vnd.openxmlformats-officedocument.presentationml.slide+xml"/>
  <Override PartName="/ppt/slides/slide4903.xml" ContentType="application/vnd.openxmlformats-officedocument.presentationml.slide+xml"/>
  <Override PartName="/ppt/slides/slide4904.xml" ContentType="application/vnd.openxmlformats-officedocument.presentationml.slide+xml"/>
  <Override PartName="/ppt/slides/slide4905.xml" ContentType="application/vnd.openxmlformats-officedocument.presentationml.slide+xml"/>
  <Override PartName="/ppt/slides/slide4906.xml" ContentType="application/vnd.openxmlformats-officedocument.presentationml.slide+xml"/>
  <Override PartName="/ppt/slides/slide4907.xml" ContentType="application/vnd.openxmlformats-officedocument.presentationml.slide+xml"/>
  <Override PartName="/ppt/slides/slide4908.xml" ContentType="application/vnd.openxmlformats-officedocument.presentationml.slide+xml"/>
  <Override PartName="/ppt/slides/slide4909.xml" ContentType="application/vnd.openxmlformats-officedocument.presentationml.slide+xml"/>
  <Override PartName="/ppt/slides/slide4910.xml" ContentType="application/vnd.openxmlformats-officedocument.presentationml.slide+xml"/>
  <Override PartName="/ppt/slides/slide4911.xml" ContentType="application/vnd.openxmlformats-officedocument.presentationml.slide+xml"/>
  <Override PartName="/ppt/slides/slide4912.xml" ContentType="application/vnd.openxmlformats-officedocument.presentationml.slide+xml"/>
  <Override PartName="/ppt/slides/slide4913.xml" ContentType="application/vnd.openxmlformats-officedocument.presentationml.slide+xml"/>
  <Override PartName="/ppt/slides/slide4914.xml" ContentType="application/vnd.openxmlformats-officedocument.presentationml.slide+xml"/>
  <Override PartName="/ppt/slides/slide4915.xml" ContentType="application/vnd.openxmlformats-officedocument.presentationml.slide+xml"/>
  <Override PartName="/ppt/slides/slide4916.xml" ContentType="application/vnd.openxmlformats-officedocument.presentationml.slide+xml"/>
  <Override PartName="/ppt/slides/slide4917.xml" ContentType="application/vnd.openxmlformats-officedocument.presentationml.slide+xml"/>
  <Override PartName="/ppt/slides/slide4918.xml" ContentType="application/vnd.openxmlformats-officedocument.presentationml.slide+xml"/>
  <Override PartName="/ppt/slides/slide4919.xml" ContentType="application/vnd.openxmlformats-officedocument.presentationml.slide+xml"/>
  <Override PartName="/ppt/slides/slide4920.xml" ContentType="application/vnd.openxmlformats-officedocument.presentationml.slide+xml"/>
  <Override PartName="/ppt/slides/slide4921.xml" ContentType="application/vnd.openxmlformats-officedocument.presentationml.slide+xml"/>
  <Override PartName="/ppt/slides/slide4922.xml" ContentType="application/vnd.openxmlformats-officedocument.presentationml.slide+xml"/>
  <Override PartName="/ppt/slides/slide4923.xml" ContentType="application/vnd.openxmlformats-officedocument.presentationml.slide+xml"/>
  <Override PartName="/ppt/slides/slide4924.xml" ContentType="application/vnd.openxmlformats-officedocument.presentationml.slide+xml"/>
  <Override PartName="/ppt/slides/slide4925.xml" ContentType="application/vnd.openxmlformats-officedocument.presentationml.slide+xml"/>
  <Override PartName="/ppt/slides/slide4926.xml" ContentType="application/vnd.openxmlformats-officedocument.presentationml.slide+xml"/>
  <Override PartName="/ppt/slides/slide4927.xml" ContentType="application/vnd.openxmlformats-officedocument.presentationml.slide+xml"/>
  <Override PartName="/ppt/slides/slide4928.xml" ContentType="application/vnd.openxmlformats-officedocument.presentationml.slide+xml"/>
  <Override PartName="/ppt/slides/slide4929.xml" ContentType="application/vnd.openxmlformats-officedocument.presentationml.slide+xml"/>
  <Override PartName="/ppt/slides/slide4930.xml" ContentType="application/vnd.openxmlformats-officedocument.presentationml.slide+xml"/>
  <Override PartName="/ppt/slides/slide4931.xml" ContentType="application/vnd.openxmlformats-officedocument.presentationml.slide+xml"/>
  <Override PartName="/ppt/slides/slide4932.xml" ContentType="application/vnd.openxmlformats-officedocument.presentationml.slide+xml"/>
  <Override PartName="/ppt/slides/slide4933.xml" ContentType="application/vnd.openxmlformats-officedocument.presentationml.slide+xml"/>
  <Override PartName="/ppt/slides/slide4934.xml" ContentType="application/vnd.openxmlformats-officedocument.presentationml.slide+xml"/>
  <Override PartName="/ppt/slides/slide4935.xml" ContentType="application/vnd.openxmlformats-officedocument.presentationml.slide+xml"/>
  <Override PartName="/ppt/slides/slide4936.xml" ContentType="application/vnd.openxmlformats-officedocument.presentationml.slide+xml"/>
  <Override PartName="/ppt/slides/slide4937.xml" ContentType="application/vnd.openxmlformats-officedocument.presentationml.slide+xml"/>
  <Override PartName="/ppt/slides/slide4938.xml" ContentType="application/vnd.openxmlformats-officedocument.presentationml.slide+xml"/>
  <Override PartName="/ppt/slides/slide4939.xml" ContentType="application/vnd.openxmlformats-officedocument.presentationml.slide+xml"/>
  <Override PartName="/ppt/slides/slide4940.xml" ContentType="application/vnd.openxmlformats-officedocument.presentationml.slide+xml"/>
  <Override PartName="/ppt/slides/slide4941.xml" ContentType="application/vnd.openxmlformats-officedocument.presentationml.slide+xml"/>
  <Override PartName="/ppt/slides/slide4942.xml" ContentType="application/vnd.openxmlformats-officedocument.presentationml.slide+xml"/>
  <Override PartName="/ppt/slides/slide4943.xml" ContentType="application/vnd.openxmlformats-officedocument.presentationml.slide+xml"/>
  <Override PartName="/ppt/slides/slide4944.xml" ContentType="application/vnd.openxmlformats-officedocument.presentationml.slide+xml"/>
  <Override PartName="/ppt/slides/slide4945.xml" ContentType="application/vnd.openxmlformats-officedocument.presentationml.slide+xml"/>
  <Override PartName="/ppt/slides/slide4946.xml" ContentType="application/vnd.openxmlformats-officedocument.presentationml.slide+xml"/>
  <Override PartName="/ppt/slides/slide4947.xml" ContentType="application/vnd.openxmlformats-officedocument.presentationml.slide+xml"/>
  <Override PartName="/ppt/slides/slide4948.xml" ContentType="application/vnd.openxmlformats-officedocument.presentationml.slide+xml"/>
  <Override PartName="/ppt/slides/slide4949.xml" ContentType="application/vnd.openxmlformats-officedocument.presentationml.slide+xml"/>
  <Override PartName="/ppt/slides/slide4950.xml" ContentType="application/vnd.openxmlformats-officedocument.presentationml.slide+xml"/>
  <Override PartName="/ppt/slides/slide4951.xml" ContentType="application/vnd.openxmlformats-officedocument.presentationml.slide+xml"/>
  <Override PartName="/ppt/slides/slide4952.xml" ContentType="application/vnd.openxmlformats-officedocument.presentationml.slide+xml"/>
  <Override PartName="/ppt/slides/slide4953.xml" ContentType="application/vnd.openxmlformats-officedocument.presentationml.slide+xml"/>
  <Override PartName="/ppt/slides/slide4954.xml" ContentType="application/vnd.openxmlformats-officedocument.presentationml.slide+xml"/>
  <Override PartName="/ppt/slides/slide4955.xml" ContentType="application/vnd.openxmlformats-officedocument.presentationml.slide+xml"/>
  <Override PartName="/ppt/slides/slide4956.xml" ContentType="application/vnd.openxmlformats-officedocument.presentationml.slide+xml"/>
  <Override PartName="/ppt/slides/slide4957.xml" ContentType="application/vnd.openxmlformats-officedocument.presentationml.slide+xml"/>
  <Override PartName="/ppt/slides/slide4958.xml" ContentType="application/vnd.openxmlformats-officedocument.presentationml.slide+xml"/>
  <Override PartName="/ppt/slides/slide4959.xml" ContentType="application/vnd.openxmlformats-officedocument.presentationml.slide+xml"/>
  <Override PartName="/ppt/slides/slide4960.xml" ContentType="application/vnd.openxmlformats-officedocument.presentationml.slide+xml"/>
  <Override PartName="/ppt/slides/slide4961.xml" ContentType="application/vnd.openxmlformats-officedocument.presentationml.slide+xml"/>
  <Override PartName="/ppt/slides/slide4962.xml" ContentType="application/vnd.openxmlformats-officedocument.presentationml.slide+xml"/>
  <Override PartName="/ppt/slides/slide4963.xml" ContentType="application/vnd.openxmlformats-officedocument.presentationml.slide+xml"/>
  <Override PartName="/ppt/slides/slide4964.xml" ContentType="application/vnd.openxmlformats-officedocument.presentationml.slide+xml"/>
  <Override PartName="/ppt/slides/slide4965.xml" ContentType="application/vnd.openxmlformats-officedocument.presentationml.slide+xml"/>
  <Override PartName="/ppt/slides/slide4966.xml" ContentType="application/vnd.openxmlformats-officedocument.presentationml.slide+xml"/>
  <Override PartName="/ppt/slides/slide4967.xml" ContentType="application/vnd.openxmlformats-officedocument.presentationml.slide+xml"/>
  <Override PartName="/ppt/slides/slide4968.xml" ContentType="application/vnd.openxmlformats-officedocument.presentationml.slide+xml"/>
  <Override PartName="/ppt/slides/slide4969.xml" ContentType="application/vnd.openxmlformats-officedocument.presentationml.slide+xml"/>
  <Override PartName="/ppt/slides/slide4970.xml" ContentType="application/vnd.openxmlformats-officedocument.presentationml.slide+xml"/>
  <Override PartName="/ppt/slides/slide4971.xml" ContentType="application/vnd.openxmlformats-officedocument.presentationml.slide+xml"/>
  <Override PartName="/ppt/slides/slide4972.xml" ContentType="application/vnd.openxmlformats-officedocument.presentationml.slide+xml"/>
  <Override PartName="/ppt/slides/slide4973.xml" ContentType="application/vnd.openxmlformats-officedocument.presentationml.slide+xml"/>
  <Override PartName="/ppt/slides/slide4974.xml" ContentType="application/vnd.openxmlformats-officedocument.presentationml.slide+xml"/>
  <Override PartName="/ppt/slides/slide4975.xml" ContentType="application/vnd.openxmlformats-officedocument.presentationml.slide+xml"/>
  <Override PartName="/ppt/slides/slide4976.xml" ContentType="application/vnd.openxmlformats-officedocument.presentationml.slide+xml"/>
  <Override PartName="/ppt/slides/slide4977.xml" ContentType="application/vnd.openxmlformats-officedocument.presentationml.slide+xml"/>
  <Override PartName="/ppt/slides/slide4978.xml" ContentType="application/vnd.openxmlformats-officedocument.presentationml.slide+xml"/>
  <Override PartName="/ppt/slides/slide4979.xml" ContentType="application/vnd.openxmlformats-officedocument.presentationml.slide+xml"/>
  <Override PartName="/ppt/slides/slide4980.xml" ContentType="application/vnd.openxmlformats-officedocument.presentationml.slide+xml"/>
  <Override PartName="/ppt/slides/slide4981.xml" ContentType="application/vnd.openxmlformats-officedocument.presentationml.slide+xml"/>
  <Override PartName="/ppt/slides/slide4982.xml" ContentType="application/vnd.openxmlformats-officedocument.presentationml.slide+xml"/>
  <Override PartName="/ppt/slides/slide4983.xml" ContentType="application/vnd.openxmlformats-officedocument.presentationml.slide+xml"/>
  <Override PartName="/ppt/slides/slide4984.xml" ContentType="application/vnd.openxmlformats-officedocument.presentationml.slide+xml"/>
  <Override PartName="/ppt/slides/slide4985.xml" ContentType="application/vnd.openxmlformats-officedocument.presentationml.slide+xml"/>
  <Override PartName="/ppt/slides/slide4986.xml" ContentType="application/vnd.openxmlformats-officedocument.presentationml.slide+xml"/>
  <Override PartName="/ppt/slides/slide4987.xml" ContentType="application/vnd.openxmlformats-officedocument.presentationml.slide+xml"/>
  <Override PartName="/ppt/slides/slide4988.xml" ContentType="application/vnd.openxmlformats-officedocument.presentationml.slide+xml"/>
  <Override PartName="/ppt/slides/slide4989.xml" ContentType="application/vnd.openxmlformats-officedocument.presentationml.slide+xml"/>
  <Override PartName="/ppt/slides/slide4990.xml" ContentType="application/vnd.openxmlformats-officedocument.presentationml.slide+xml"/>
  <Override PartName="/ppt/slides/slide4991.xml" ContentType="application/vnd.openxmlformats-officedocument.presentationml.slide+xml"/>
  <Override PartName="/ppt/slides/slide4992.xml" ContentType="application/vnd.openxmlformats-officedocument.presentationml.slide+xml"/>
  <Override PartName="/ppt/slides/slide4993.xml" ContentType="application/vnd.openxmlformats-officedocument.presentationml.slide+xml"/>
  <Override PartName="/ppt/slides/slide4994.xml" ContentType="application/vnd.openxmlformats-officedocument.presentationml.slide+xml"/>
  <Override PartName="/ppt/slides/slide4995.xml" ContentType="application/vnd.openxmlformats-officedocument.presentationml.slide+xml"/>
  <Override PartName="/ppt/slides/slide4996.xml" ContentType="application/vnd.openxmlformats-officedocument.presentationml.slide+xml"/>
  <Override PartName="/ppt/slides/slide4997.xml" ContentType="application/vnd.openxmlformats-officedocument.presentationml.slide+xml"/>
  <Override PartName="/ppt/slides/slide4998.xml" ContentType="application/vnd.openxmlformats-officedocument.presentationml.slide+xml"/>
  <Override PartName="/ppt/slides/slide4999.xml" ContentType="application/vnd.openxmlformats-officedocument.presentationml.slide+xml"/>
  <Override PartName="/ppt/slides/slide5000.xml" ContentType="application/vnd.openxmlformats-officedocument.presentationml.slide+xml"/>
  <Override PartName="/ppt/slides/slide5001.xml" ContentType="application/vnd.openxmlformats-officedocument.presentationml.slide+xml"/>
  <Override PartName="/ppt/slides/slide5002.xml" ContentType="application/vnd.openxmlformats-officedocument.presentationml.slide+xml"/>
  <Override PartName="/ppt/slides/slide5003.xml" ContentType="application/vnd.openxmlformats-officedocument.presentationml.slide+xml"/>
  <Override PartName="/ppt/slides/slide5004.xml" ContentType="application/vnd.openxmlformats-officedocument.presentationml.slide+xml"/>
  <Override PartName="/ppt/slides/slide5005.xml" ContentType="application/vnd.openxmlformats-officedocument.presentationml.slide+xml"/>
  <Override PartName="/ppt/slides/slide5006.xml" ContentType="application/vnd.openxmlformats-officedocument.presentationml.slide+xml"/>
  <Override PartName="/ppt/slides/slide5007.xml" ContentType="application/vnd.openxmlformats-officedocument.presentationml.slide+xml"/>
  <Override PartName="/ppt/slides/slide5008.xml" ContentType="application/vnd.openxmlformats-officedocument.presentationml.slide+xml"/>
  <Override PartName="/ppt/slides/slide5009.xml" ContentType="application/vnd.openxmlformats-officedocument.presentationml.slide+xml"/>
  <Override PartName="/ppt/slides/slide5010.xml" ContentType="application/vnd.openxmlformats-officedocument.presentationml.slide+xml"/>
  <Override PartName="/ppt/slides/slide5011.xml" ContentType="application/vnd.openxmlformats-officedocument.presentationml.slide+xml"/>
  <Override PartName="/ppt/slides/slide5012.xml" ContentType="application/vnd.openxmlformats-officedocument.presentationml.slide+xml"/>
  <Override PartName="/ppt/slides/slide5013.xml" ContentType="application/vnd.openxmlformats-officedocument.presentationml.slide+xml"/>
  <Override PartName="/ppt/slides/slide5014.xml" ContentType="application/vnd.openxmlformats-officedocument.presentationml.slide+xml"/>
  <Override PartName="/ppt/slides/slide5015.xml" ContentType="application/vnd.openxmlformats-officedocument.presentationml.slide+xml"/>
  <Override PartName="/ppt/slides/slide5016.xml" ContentType="application/vnd.openxmlformats-officedocument.presentationml.slide+xml"/>
  <Override PartName="/ppt/slides/slide5017.xml" ContentType="application/vnd.openxmlformats-officedocument.presentationml.slide+xml"/>
  <Override PartName="/ppt/slides/slide5018.xml" ContentType="application/vnd.openxmlformats-officedocument.presentationml.slide+xml"/>
  <Override PartName="/ppt/slides/slide5019.xml" ContentType="application/vnd.openxmlformats-officedocument.presentationml.slide+xml"/>
  <Override PartName="/ppt/slides/slide5020.xml" ContentType="application/vnd.openxmlformats-officedocument.presentationml.slide+xml"/>
  <Override PartName="/ppt/slides/slide5021.xml" ContentType="application/vnd.openxmlformats-officedocument.presentationml.slide+xml"/>
  <Override PartName="/ppt/slides/slide5022.xml" ContentType="application/vnd.openxmlformats-officedocument.presentationml.slide+xml"/>
  <Override PartName="/ppt/slides/slide5023.xml" ContentType="application/vnd.openxmlformats-officedocument.presentationml.slide+xml"/>
  <Override PartName="/ppt/slides/slide5024.xml" ContentType="application/vnd.openxmlformats-officedocument.presentationml.slide+xml"/>
  <Override PartName="/ppt/slides/slide5025.xml" ContentType="application/vnd.openxmlformats-officedocument.presentationml.slide+xml"/>
  <Override PartName="/ppt/slides/slide5026.xml" ContentType="application/vnd.openxmlformats-officedocument.presentationml.slide+xml"/>
  <Override PartName="/ppt/slides/slide5027.xml" ContentType="application/vnd.openxmlformats-officedocument.presentationml.slide+xml"/>
  <Override PartName="/ppt/slides/slide5028.xml" ContentType="application/vnd.openxmlformats-officedocument.presentationml.slide+xml"/>
  <Override PartName="/ppt/slides/slide5029.xml" ContentType="application/vnd.openxmlformats-officedocument.presentationml.slide+xml"/>
  <Override PartName="/ppt/slides/slide5030.xml" ContentType="application/vnd.openxmlformats-officedocument.presentationml.slide+xml"/>
  <Override PartName="/ppt/slides/slide5031.xml" ContentType="application/vnd.openxmlformats-officedocument.presentationml.slide+xml"/>
  <Override PartName="/ppt/slides/slide5032.xml" ContentType="application/vnd.openxmlformats-officedocument.presentationml.slide+xml"/>
  <Override PartName="/ppt/slides/slide5033.xml" ContentType="application/vnd.openxmlformats-officedocument.presentationml.slide+xml"/>
  <Override PartName="/ppt/slides/slide5034.xml" ContentType="application/vnd.openxmlformats-officedocument.presentationml.slide+xml"/>
  <Override PartName="/ppt/slides/slide5035.xml" ContentType="application/vnd.openxmlformats-officedocument.presentationml.slide+xml"/>
  <Override PartName="/ppt/slides/slide5036.xml" ContentType="application/vnd.openxmlformats-officedocument.presentationml.slide+xml"/>
  <Override PartName="/ppt/slides/slide5037.xml" ContentType="application/vnd.openxmlformats-officedocument.presentationml.slide+xml"/>
  <Override PartName="/ppt/slides/slide5038.xml" ContentType="application/vnd.openxmlformats-officedocument.presentationml.slide+xml"/>
  <Override PartName="/ppt/slides/slide5039.xml" ContentType="application/vnd.openxmlformats-officedocument.presentationml.slide+xml"/>
  <Override PartName="/ppt/slides/slide5040.xml" ContentType="application/vnd.openxmlformats-officedocument.presentationml.slide+xml"/>
  <Override PartName="/ppt/slides/slide5041.xml" ContentType="application/vnd.openxmlformats-officedocument.presentationml.slide+xml"/>
  <Override PartName="/ppt/slides/slide5042.xml" ContentType="application/vnd.openxmlformats-officedocument.presentationml.slide+xml"/>
  <Override PartName="/ppt/slides/slide5043.xml" ContentType="application/vnd.openxmlformats-officedocument.presentationml.slide+xml"/>
  <Override PartName="/ppt/slides/slide5044.xml" ContentType="application/vnd.openxmlformats-officedocument.presentationml.slide+xml"/>
  <Override PartName="/ppt/slides/slide5045.xml" ContentType="application/vnd.openxmlformats-officedocument.presentationml.slide+xml"/>
  <Override PartName="/ppt/slides/slide5046.xml" ContentType="application/vnd.openxmlformats-officedocument.presentationml.slide+xml"/>
  <Override PartName="/ppt/slides/slide5047.xml" ContentType="application/vnd.openxmlformats-officedocument.presentationml.slide+xml"/>
  <Override PartName="/ppt/slides/slide5048.xml" ContentType="application/vnd.openxmlformats-officedocument.presentationml.slide+xml"/>
  <Override PartName="/ppt/slides/slide5049.xml" ContentType="application/vnd.openxmlformats-officedocument.presentationml.slide+xml"/>
  <Override PartName="/ppt/slides/slide5050.xml" ContentType="application/vnd.openxmlformats-officedocument.presentationml.slide+xml"/>
  <Override PartName="/ppt/slides/slide5051.xml" ContentType="application/vnd.openxmlformats-officedocument.presentationml.slide+xml"/>
  <Override PartName="/ppt/slides/slide5052.xml" ContentType="application/vnd.openxmlformats-officedocument.presentationml.slide+xml"/>
  <Override PartName="/ppt/slides/slide5053.xml" ContentType="application/vnd.openxmlformats-officedocument.presentationml.slide+xml"/>
  <Override PartName="/ppt/slides/slide5054.xml" ContentType="application/vnd.openxmlformats-officedocument.presentationml.slide+xml"/>
  <Override PartName="/ppt/slides/slide5055.xml" ContentType="application/vnd.openxmlformats-officedocument.presentationml.slide+xml"/>
  <Override PartName="/ppt/slides/slide5056.xml" ContentType="application/vnd.openxmlformats-officedocument.presentationml.slide+xml"/>
  <Override PartName="/ppt/slides/slide5057.xml" ContentType="application/vnd.openxmlformats-officedocument.presentationml.slide+xml"/>
  <Override PartName="/ppt/slides/slide5058.xml" ContentType="application/vnd.openxmlformats-officedocument.presentationml.slide+xml"/>
  <Override PartName="/ppt/slides/slide5059.xml" ContentType="application/vnd.openxmlformats-officedocument.presentationml.slide+xml"/>
  <Override PartName="/ppt/slides/slide5060.xml" ContentType="application/vnd.openxmlformats-officedocument.presentationml.slide+xml"/>
  <Override PartName="/ppt/slides/slide5061.xml" ContentType="application/vnd.openxmlformats-officedocument.presentationml.slide+xml"/>
  <Override PartName="/ppt/slides/slide5062.xml" ContentType="application/vnd.openxmlformats-officedocument.presentationml.slide+xml"/>
  <Override PartName="/ppt/slides/slide5063.xml" ContentType="application/vnd.openxmlformats-officedocument.presentationml.slide+xml"/>
  <Override PartName="/ppt/slides/slide5064.xml" ContentType="application/vnd.openxmlformats-officedocument.presentationml.slide+xml"/>
  <Override PartName="/ppt/slides/slide5065.xml" ContentType="application/vnd.openxmlformats-officedocument.presentationml.slide+xml"/>
  <Override PartName="/ppt/slides/slide5066.xml" ContentType="application/vnd.openxmlformats-officedocument.presentationml.slide+xml"/>
  <Override PartName="/ppt/slides/slide5067.xml" ContentType="application/vnd.openxmlformats-officedocument.presentationml.slide+xml"/>
  <Override PartName="/ppt/slides/slide5068.xml" ContentType="application/vnd.openxmlformats-officedocument.presentationml.slide+xml"/>
  <Override PartName="/ppt/slides/slide5069.xml" ContentType="application/vnd.openxmlformats-officedocument.presentationml.slide+xml"/>
  <Override PartName="/ppt/slides/slide5070.xml" ContentType="application/vnd.openxmlformats-officedocument.presentationml.slide+xml"/>
  <Override PartName="/ppt/slides/slide5071.xml" ContentType="application/vnd.openxmlformats-officedocument.presentationml.slide+xml"/>
  <Override PartName="/ppt/slides/slide5072.xml" ContentType="application/vnd.openxmlformats-officedocument.presentationml.slide+xml"/>
  <Override PartName="/ppt/slides/slide5073.xml" ContentType="application/vnd.openxmlformats-officedocument.presentationml.slide+xml"/>
  <Override PartName="/ppt/slides/slide5074.xml" ContentType="application/vnd.openxmlformats-officedocument.presentationml.slide+xml"/>
  <Override PartName="/ppt/slides/slide5075.xml" ContentType="application/vnd.openxmlformats-officedocument.presentationml.slide+xml"/>
  <Override PartName="/ppt/slides/slide5076.xml" ContentType="application/vnd.openxmlformats-officedocument.presentationml.slide+xml"/>
  <Override PartName="/ppt/slides/slide5077.xml" ContentType="application/vnd.openxmlformats-officedocument.presentationml.slide+xml"/>
  <Override PartName="/ppt/slides/slide5078.xml" ContentType="application/vnd.openxmlformats-officedocument.presentationml.slide+xml"/>
  <Override PartName="/ppt/slides/slide5079.xml" ContentType="application/vnd.openxmlformats-officedocument.presentationml.slide+xml"/>
  <Override PartName="/ppt/slides/slide5080.xml" ContentType="application/vnd.openxmlformats-officedocument.presentationml.slide+xml"/>
  <Override PartName="/ppt/slides/slide5081.xml" ContentType="application/vnd.openxmlformats-officedocument.presentationml.slide+xml"/>
  <Override PartName="/ppt/slides/slide5082.xml" ContentType="application/vnd.openxmlformats-officedocument.presentationml.slide+xml"/>
  <Override PartName="/ppt/slides/slide5083.xml" ContentType="application/vnd.openxmlformats-officedocument.presentationml.slide+xml"/>
  <Override PartName="/ppt/slides/slide5084.xml" ContentType="application/vnd.openxmlformats-officedocument.presentationml.slide+xml"/>
  <Override PartName="/ppt/slides/slide5085.xml" ContentType="application/vnd.openxmlformats-officedocument.presentationml.slide+xml"/>
  <Override PartName="/ppt/slides/slide5086.xml" ContentType="application/vnd.openxmlformats-officedocument.presentationml.slide+xml"/>
  <Override PartName="/ppt/slides/slide5087.xml" ContentType="application/vnd.openxmlformats-officedocument.presentationml.slide+xml"/>
  <Override PartName="/ppt/slides/slide5088.xml" ContentType="application/vnd.openxmlformats-officedocument.presentationml.slide+xml"/>
  <Override PartName="/ppt/slides/slide5089.xml" ContentType="application/vnd.openxmlformats-officedocument.presentationml.slide+xml"/>
  <Override PartName="/ppt/slides/slide5090.xml" ContentType="application/vnd.openxmlformats-officedocument.presentationml.slide+xml"/>
  <Override PartName="/ppt/slides/slide5091.xml" ContentType="application/vnd.openxmlformats-officedocument.presentationml.slide+xml"/>
  <Override PartName="/ppt/slides/slide5092.xml" ContentType="application/vnd.openxmlformats-officedocument.presentationml.slide+xml"/>
  <Override PartName="/ppt/slides/slide5093.xml" ContentType="application/vnd.openxmlformats-officedocument.presentationml.slide+xml"/>
  <Override PartName="/ppt/slides/slide5094.xml" ContentType="application/vnd.openxmlformats-officedocument.presentationml.slide+xml"/>
  <Override PartName="/ppt/slides/slide5095.xml" ContentType="application/vnd.openxmlformats-officedocument.presentationml.slide+xml"/>
  <Override PartName="/ppt/slides/slide5096.xml" ContentType="application/vnd.openxmlformats-officedocument.presentationml.slide+xml"/>
  <Override PartName="/ppt/slides/slide5097.xml" ContentType="application/vnd.openxmlformats-officedocument.presentationml.slide+xml"/>
  <Override PartName="/ppt/slides/slide5098.xml" ContentType="application/vnd.openxmlformats-officedocument.presentationml.slide+xml"/>
  <Override PartName="/ppt/slides/slide5099.xml" ContentType="application/vnd.openxmlformats-officedocument.presentationml.slide+xml"/>
  <Override PartName="/ppt/slides/slide5100.xml" ContentType="application/vnd.openxmlformats-officedocument.presentationml.slide+xml"/>
  <Override PartName="/ppt/slides/slide5101.xml" ContentType="application/vnd.openxmlformats-officedocument.presentationml.slide+xml"/>
  <Override PartName="/ppt/slides/slide5102.xml" ContentType="application/vnd.openxmlformats-officedocument.presentationml.slide+xml"/>
  <Override PartName="/ppt/slides/slide5103.xml" ContentType="application/vnd.openxmlformats-officedocument.presentationml.slide+xml"/>
  <Override PartName="/ppt/slides/slide5104.xml" ContentType="application/vnd.openxmlformats-officedocument.presentationml.slide+xml"/>
  <Override PartName="/ppt/slides/slide5105.xml" ContentType="application/vnd.openxmlformats-officedocument.presentationml.slide+xml"/>
  <Override PartName="/ppt/slides/slide5106.xml" ContentType="application/vnd.openxmlformats-officedocument.presentationml.slide+xml"/>
  <Override PartName="/ppt/slides/slide5107.xml" ContentType="application/vnd.openxmlformats-officedocument.presentationml.slide+xml"/>
  <Override PartName="/ppt/slides/slide5108.xml" ContentType="application/vnd.openxmlformats-officedocument.presentationml.slide+xml"/>
  <Override PartName="/ppt/slides/slide5109.xml" ContentType="application/vnd.openxmlformats-officedocument.presentationml.slide+xml"/>
  <Override PartName="/ppt/slides/slide5110.xml" ContentType="application/vnd.openxmlformats-officedocument.presentationml.slide+xml"/>
  <Override PartName="/ppt/slides/slide5111.xml" ContentType="application/vnd.openxmlformats-officedocument.presentationml.slide+xml"/>
  <Override PartName="/ppt/slides/slide5112.xml" ContentType="application/vnd.openxmlformats-officedocument.presentationml.slide+xml"/>
  <Override PartName="/ppt/slides/slide5113.xml" ContentType="application/vnd.openxmlformats-officedocument.presentationml.slide+xml"/>
  <Override PartName="/ppt/slides/slide5114.xml" ContentType="application/vnd.openxmlformats-officedocument.presentationml.slide+xml"/>
  <Override PartName="/ppt/slides/slide5115.xml" ContentType="application/vnd.openxmlformats-officedocument.presentationml.slide+xml"/>
  <Override PartName="/ppt/slides/slide5116.xml" ContentType="application/vnd.openxmlformats-officedocument.presentationml.slide+xml"/>
  <Override PartName="/ppt/slides/slide5117.xml" ContentType="application/vnd.openxmlformats-officedocument.presentationml.slide+xml"/>
  <Override PartName="/ppt/slides/slide5118.xml" ContentType="application/vnd.openxmlformats-officedocument.presentationml.slide+xml"/>
  <Override PartName="/ppt/slides/slide5119.xml" ContentType="application/vnd.openxmlformats-officedocument.presentationml.slide+xml"/>
  <Override PartName="/ppt/slides/slide5120.xml" ContentType="application/vnd.openxmlformats-officedocument.presentationml.slide+xml"/>
  <Override PartName="/ppt/slides/slide5121.xml" ContentType="application/vnd.openxmlformats-officedocument.presentationml.slide+xml"/>
  <Override PartName="/ppt/slides/slide5122.xml" ContentType="application/vnd.openxmlformats-officedocument.presentationml.slide+xml"/>
  <Override PartName="/ppt/slides/slide5123.xml" ContentType="application/vnd.openxmlformats-officedocument.presentationml.slide+xml"/>
  <Override PartName="/ppt/slides/slide5124.xml" ContentType="application/vnd.openxmlformats-officedocument.presentationml.slide+xml"/>
  <Override PartName="/ppt/slides/slide5125.xml" ContentType="application/vnd.openxmlformats-officedocument.presentationml.slide+xml"/>
  <Override PartName="/ppt/slides/slide5126.xml" ContentType="application/vnd.openxmlformats-officedocument.presentationml.slide+xml"/>
  <Override PartName="/ppt/slides/slide5127.xml" ContentType="application/vnd.openxmlformats-officedocument.presentationml.slide+xml"/>
  <Override PartName="/ppt/slides/slide5128.xml" ContentType="application/vnd.openxmlformats-officedocument.presentationml.slide+xml"/>
  <Override PartName="/ppt/slides/slide5129.xml" ContentType="application/vnd.openxmlformats-officedocument.presentationml.slide+xml"/>
  <Override PartName="/ppt/slides/slide5130.xml" ContentType="application/vnd.openxmlformats-officedocument.presentationml.slide+xml"/>
  <Override PartName="/ppt/slides/slide5131.xml" ContentType="application/vnd.openxmlformats-officedocument.presentationml.slide+xml"/>
  <Override PartName="/ppt/slides/slide5132.xml" ContentType="application/vnd.openxmlformats-officedocument.presentationml.slide+xml"/>
  <Override PartName="/ppt/slides/slide5133.xml" ContentType="application/vnd.openxmlformats-officedocument.presentationml.slide+xml"/>
  <Override PartName="/ppt/slides/slide5134.xml" ContentType="application/vnd.openxmlformats-officedocument.presentationml.slide+xml"/>
  <Override PartName="/ppt/slides/slide5135.xml" ContentType="application/vnd.openxmlformats-officedocument.presentationml.slide+xml"/>
  <Override PartName="/ppt/slides/slide5136.xml" ContentType="application/vnd.openxmlformats-officedocument.presentationml.slide+xml"/>
  <Override PartName="/ppt/slides/slide5137.xml" ContentType="application/vnd.openxmlformats-officedocument.presentationml.slide+xml"/>
  <Override PartName="/ppt/slides/slide5138.xml" ContentType="application/vnd.openxmlformats-officedocument.presentationml.slide+xml"/>
  <Override PartName="/ppt/slides/slide5139.xml" ContentType="application/vnd.openxmlformats-officedocument.presentationml.slide+xml"/>
  <Override PartName="/ppt/slides/slide5140.xml" ContentType="application/vnd.openxmlformats-officedocument.presentationml.slide+xml"/>
  <Override PartName="/ppt/slides/slide5141.xml" ContentType="application/vnd.openxmlformats-officedocument.presentationml.slide+xml"/>
  <Override PartName="/ppt/slides/slide5142.xml" ContentType="application/vnd.openxmlformats-officedocument.presentationml.slide+xml"/>
  <Override PartName="/ppt/slides/slide5143.xml" ContentType="application/vnd.openxmlformats-officedocument.presentationml.slide+xml"/>
  <Override PartName="/ppt/slides/slide5144.xml" ContentType="application/vnd.openxmlformats-officedocument.presentationml.slide+xml"/>
  <Override PartName="/ppt/slides/slide5145.xml" ContentType="application/vnd.openxmlformats-officedocument.presentationml.slide+xml"/>
  <Override PartName="/ppt/slides/slide5146.xml" ContentType="application/vnd.openxmlformats-officedocument.presentationml.slide+xml"/>
  <Override PartName="/ppt/slides/slide5147.xml" ContentType="application/vnd.openxmlformats-officedocument.presentationml.slide+xml"/>
  <Override PartName="/ppt/slides/slide5148.xml" ContentType="application/vnd.openxmlformats-officedocument.presentationml.slide+xml"/>
  <Override PartName="/ppt/slides/slide5149.xml" ContentType="application/vnd.openxmlformats-officedocument.presentationml.slide+xml"/>
  <Override PartName="/ppt/slides/slide5150.xml" ContentType="application/vnd.openxmlformats-officedocument.presentationml.slide+xml"/>
  <Override PartName="/ppt/slides/slide5151.xml" ContentType="application/vnd.openxmlformats-officedocument.presentationml.slide+xml"/>
  <Override PartName="/ppt/slides/slide5152.xml" ContentType="application/vnd.openxmlformats-officedocument.presentationml.slide+xml"/>
  <Override PartName="/ppt/slides/slide5153.xml" ContentType="application/vnd.openxmlformats-officedocument.presentationml.slide+xml"/>
  <Override PartName="/ppt/slides/slide5154.xml" ContentType="application/vnd.openxmlformats-officedocument.presentationml.slide+xml"/>
  <Override PartName="/ppt/slides/slide5155.xml" ContentType="application/vnd.openxmlformats-officedocument.presentationml.slide+xml"/>
  <Override PartName="/ppt/slides/slide5156.xml" ContentType="application/vnd.openxmlformats-officedocument.presentationml.slide+xml"/>
  <Override PartName="/ppt/slides/slide5157.xml" ContentType="application/vnd.openxmlformats-officedocument.presentationml.slide+xml"/>
  <Override PartName="/ppt/slides/slide5158.xml" ContentType="application/vnd.openxmlformats-officedocument.presentationml.slide+xml"/>
  <Override PartName="/ppt/slides/slide5159.xml" ContentType="application/vnd.openxmlformats-officedocument.presentationml.slide+xml"/>
  <Override PartName="/ppt/slides/slide5160.xml" ContentType="application/vnd.openxmlformats-officedocument.presentationml.slide+xml"/>
  <Override PartName="/ppt/slides/slide5161.xml" ContentType="application/vnd.openxmlformats-officedocument.presentationml.slide+xml"/>
  <Override PartName="/ppt/slides/slide5162.xml" ContentType="application/vnd.openxmlformats-officedocument.presentationml.slide+xml"/>
  <Override PartName="/ppt/slides/slide5163.xml" ContentType="application/vnd.openxmlformats-officedocument.presentationml.slide+xml"/>
  <Override PartName="/ppt/slides/slide5164.xml" ContentType="application/vnd.openxmlformats-officedocument.presentationml.slide+xml"/>
  <Override PartName="/ppt/slides/slide5165.xml" ContentType="application/vnd.openxmlformats-officedocument.presentationml.slide+xml"/>
  <Override PartName="/ppt/slides/slide5166.xml" ContentType="application/vnd.openxmlformats-officedocument.presentationml.slide+xml"/>
  <Override PartName="/ppt/slides/slide5167.xml" ContentType="application/vnd.openxmlformats-officedocument.presentationml.slide+xml"/>
  <Override PartName="/ppt/slides/slide5168.xml" ContentType="application/vnd.openxmlformats-officedocument.presentationml.slide+xml"/>
  <Override PartName="/ppt/slides/slide5169.xml" ContentType="application/vnd.openxmlformats-officedocument.presentationml.slide+xml"/>
  <Override PartName="/ppt/slides/slide5170.xml" ContentType="application/vnd.openxmlformats-officedocument.presentationml.slide+xml"/>
  <Override PartName="/ppt/slides/slide5171.xml" ContentType="application/vnd.openxmlformats-officedocument.presentationml.slide+xml"/>
  <Override PartName="/ppt/slides/slide5172.xml" ContentType="application/vnd.openxmlformats-officedocument.presentationml.slide+xml"/>
  <Override PartName="/ppt/slides/slide5173.xml" ContentType="application/vnd.openxmlformats-officedocument.presentationml.slide+xml"/>
  <Override PartName="/ppt/slides/slide5174.xml" ContentType="application/vnd.openxmlformats-officedocument.presentationml.slide+xml"/>
  <Override PartName="/ppt/slides/slide5175.xml" ContentType="application/vnd.openxmlformats-officedocument.presentationml.slide+xml"/>
  <Override PartName="/ppt/slides/slide5176.xml" ContentType="application/vnd.openxmlformats-officedocument.presentationml.slide+xml"/>
  <Override PartName="/ppt/slides/slide5177.xml" ContentType="application/vnd.openxmlformats-officedocument.presentationml.slide+xml"/>
  <Override PartName="/ppt/slides/slide5178.xml" ContentType="application/vnd.openxmlformats-officedocument.presentationml.slide+xml"/>
  <Override PartName="/ppt/slides/slide5179.xml" ContentType="application/vnd.openxmlformats-officedocument.presentationml.slide+xml"/>
  <Override PartName="/ppt/slides/slide5180.xml" ContentType="application/vnd.openxmlformats-officedocument.presentationml.slide+xml"/>
  <Override PartName="/ppt/slides/slide5181.xml" ContentType="application/vnd.openxmlformats-officedocument.presentationml.slide+xml"/>
  <Override PartName="/ppt/slides/slide5182.xml" ContentType="application/vnd.openxmlformats-officedocument.presentationml.slide+xml"/>
  <Override PartName="/ppt/slides/slide5183.xml" ContentType="application/vnd.openxmlformats-officedocument.presentationml.slide+xml"/>
  <Override PartName="/ppt/slides/slide5184.xml" ContentType="application/vnd.openxmlformats-officedocument.presentationml.slide+xml"/>
  <Override PartName="/ppt/slides/slide5185.xml" ContentType="application/vnd.openxmlformats-officedocument.presentationml.slide+xml"/>
  <Override PartName="/ppt/slides/slide5186.xml" ContentType="application/vnd.openxmlformats-officedocument.presentationml.slide+xml"/>
  <Override PartName="/ppt/slides/slide5187.xml" ContentType="application/vnd.openxmlformats-officedocument.presentationml.slide+xml"/>
  <Override PartName="/ppt/slides/slide5188.xml" ContentType="application/vnd.openxmlformats-officedocument.presentationml.slide+xml"/>
  <Override PartName="/ppt/slides/slide5189.xml" ContentType="application/vnd.openxmlformats-officedocument.presentationml.slide+xml"/>
  <Override PartName="/ppt/slides/slide5190.xml" ContentType="application/vnd.openxmlformats-officedocument.presentationml.slide+xml"/>
  <Override PartName="/ppt/slides/slide5191.xml" ContentType="application/vnd.openxmlformats-officedocument.presentationml.slide+xml"/>
  <Override PartName="/ppt/slides/slide5192.xml" ContentType="application/vnd.openxmlformats-officedocument.presentationml.slide+xml"/>
  <Override PartName="/ppt/slides/slide5193.xml" ContentType="application/vnd.openxmlformats-officedocument.presentationml.slide+xml"/>
  <Override PartName="/ppt/slides/slide5194.xml" ContentType="application/vnd.openxmlformats-officedocument.presentationml.slide+xml"/>
  <Override PartName="/ppt/slides/slide5195.xml" ContentType="application/vnd.openxmlformats-officedocument.presentationml.slide+xml"/>
  <Override PartName="/ppt/slides/slide5196.xml" ContentType="application/vnd.openxmlformats-officedocument.presentationml.slide+xml"/>
  <Override PartName="/ppt/slides/slide5197.xml" ContentType="application/vnd.openxmlformats-officedocument.presentationml.slide+xml"/>
  <Override PartName="/ppt/slides/slide5198.xml" ContentType="application/vnd.openxmlformats-officedocument.presentationml.slide+xml"/>
  <Override PartName="/ppt/slides/slide5199.xml" ContentType="application/vnd.openxmlformats-officedocument.presentationml.slide+xml"/>
  <Override PartName="/ppt/slides/slide5200.xml" ContentType="application/vnd.openxmlformats-officedocument.presentationml.slide+xml"/>
  <Override PartName="/ppt/slides/slide5201.xml" ContentType="application/vnd.openxmlformats-officedocument.presentationml.slide+xml"/>
  <Override PartName="/ppt/slides/slide5202.xml" ContentType="application/vnd.openxmlformats-officedocument.presentationml.slide+xml"/>
  <Override PartName="/ppt/slides/slide5203.xml" ContentType="application/vnd.openxmlformats-officedocument.presentationml.slide+xml"/>
  <Override PartName="/ppt/slides/slide5204.xml" ContentType="application/vnd.openxmlformats-officedocument.presentationml.slide+xml"/>
  <Override PartName="/ppt/slides/slide5205.xml" ContentType="application/vnd.openxmlformats-officedocument.presentationml.slide+xml"/>
  <Override PartName="/ppt/slides/slide5206.xml" ContentType="application/vnd.openxmlformats-officedocument.presentationml.slide+xml"/>
  <Override PartName="/ppt/slides/slide5207.xml" ContentType="application/vnd.openxmlformats-officedocument.presentationml.slide+xml"/>
  <Override PartName="/ppt/slides/slide5208.xml" ContentType="application/vnd.openxmlformats-officedocument.presentationml.slide+xml"/>
  <Override PartName="/ppt/slides/slide5209.xml" ContentType="application/vnd.openxmlformats-officedocument.presentationml.slide+xml"/>
  <Override PartName="/ppt/slides/slide5210.xml" ContentType="application/vnd.openxmlformats-officedocument.presentationml.slide+xml"/>
  <Override PartName="/ppt/slides/slide5211.xml" ContentType="application/vnd.openxmlformats-officedocument.presentationml.slide+xml"/>
  <Override PartName="/ppt/slides/slide5212.xml" ContentType="application/vnd.openxmlformats-officedocument.presentationml.slide+xml"/>
  <Override PartName="/ppt/slides/slide5213.xml" ContentType="application/vnd.openxmlformats-officedocument.presentationml.slide+xml"/>
  <Override PartName="/ppt/slides/slide5214.xml" ContentType="application/vnd.openxmlformats-officedocument.presentationml.slide+xml"/>
  <Override PartName="/ppt/slides/slide5215.xml" ContentType="application/vnd.openxmlformats-officedocument.presentationml.slide+xml"/>
  <Override PartName="/ppt/slides/slide5216.xml" ContentType="application/vnd.openxmlformats-officedocument.presentationml.slide+xml"/>
  <Override PartName="/ppt/slides/slide5217.xml" ContentType="application/vnd.openxmlformats-officedocument.presentationml.slide+xml"/>
  <Override PartName="/ppt/slides/slide5218.xml" ContentType="application/vnd.openxmlformats-officedocument.presentationml.slide+xml"/>
  <Override PartName="/ppt/slides/slide5219.xml" ContentType="application/vnd.openxmlformats-officedocument.presentationml.slide+xml"/>
  <Override PartName="/ppt/slides/slide5220.xml" ContentType="application/vnd.openxmlformats-officedocument.presentationml.slide+xml"/>
  <Override PartName="/ppt/slides/slide5221.xml" ContentType="application/vnd.openxmlformats-officedocument.presentationml.slide+xml"/>
  <Override PartName="/ppt/slides/slide5222.xml" ContentType="application/vnd.openxmlformats-officedocument.presentationml.slide+xml"/>
  <Override PartName="/ppt/slides/slide5223.xml" ContentType="application/vnd.openxmlformats-officedocument.presentationml.slide+xml"/>
  <Override PartName="/ppt/slides/slide5224.xml" ContentType="application/vnd.openxmlformats-officedocument.presentationml.slide+xml"/>
  <Override PartName="/ppt/slides/slide5225.xml" ContentType="application/vnd.openxmlformats-officedocument.presentationml.slide+xml"/>
  <Override PartName="/ppt/slides/slide5226.xml" ContentType="application/vnd.openxmlformats-officedocument.presentationml.slide+xml"/>
  <Override PartName="/ppt/slides/slide5227.xml" ContentType="application/vnd.openxmlformats-officedocument.presentationml.slide+xml"/>
  <Override PartName="/ppt/slides/slide5228.xml" ContentType="application/vnd.openxmlformats-officedocument.presentationml.slide+xml"/>
  <Override PartName="/ppt/slides/slide5229.xml" ContentType="application/vnd.openxmlformats-officedocument.presentationml.slide+xml"/>
  <Override PartName="/ppt/slides/slide5230.xml" ContentType="application/vnd.openxmlformats-officedocument.presentationml.slide+xml"/>
  <Override PartName="/ppt/slides/slide5231.xml" ContentType="application/vnd.openxmlformats-officedocument.presentationml.slide+xml"/>
  <Override PartName="/ppt/slides/slide5232.xml" ContentType="application/vnd.openxmlformats-officedocument.presentationml.slide+xml"/>
  <Override PartName="/ppt/slides/slide5233.xml" ContentType="application/vnd.openxmlformats-officedocument.presentationml.slide+xml"/>
  <Override PartName="/ppt/slides/slide5234.xml" ContentType="application/vnd.openxmlformats-officedocument.presentationml.slide+xml"/>
  <Override PartName="/ppt/slides/slide5235.xml" ContentType="application/vnd.openxmlformats-officedocument.presentationml.slide+xml"/>
  <Override PartName="/ppt/slides/slide5236.xml" ContentType="application/vnd.openxmlformats-officedocument.presentationml.slide+xml"/>
  <Override PartName="/ppt/slides/slide5237.xml" ContentType="application/vnd.openxmlformats-officedocument.presentationml.slide+xml"/>
  <Override PartName="/ppt/slides/slide5238.xml" ContentType="application/vnd.openxmlformats-officedocument.presentationml.slide+xml"/>
  <Override PartName="/ppt/slides/slide5239.xml" ContentType="application/vnd.openxmlformats-officedocument.presentationml.slide+xml"/>
  <Override PartName="/ppt/slides/slide5240.xml" ContentType="application/vnd.openxmlformats-officedocument.presentationml.slide+xml"/>
  <Override PartName="/ppt/slides/slide5241.xml" ContentType="application/vnd.openxmlformats-officedocument.presentationml.slide+xml"/>
  <Override PartName="/ppt/slides/slide5242.xml" ContentType="application/vnd.openxmlformats-officedocument.presentationml.slide+xml"/>
  <Override PartName="/ppt/slides/slide5243.xml" ContentType="application/vnd.openxmlformats-officedocument.presentationml.slide+xml"/>
  <Override PartName="/ppt/slides/slide5244.xml" ContentType="application/vnd.openxmlformats-officedocument.presentationml.slide+xml"/>
  <Override PartName="/ppt/slides/slide5245.xml" ContentType="application/vnd.openxmlformats-officedocument.presentationml.slide+xml"/>
  <Override PartName="/ppt/slides/slide5246.xml" ContentType="application/vnd.openxmlformats-officedocument.presentationml.slide+xml"/>
  <Override PartName="/ppt/slides/slide5247.xml" ContentType="application/vnd.openxmlformats-officedocument.presentationml.slide+xml"/>
  <Override PartName="/ppt/slides/slide5248.xml" ContentType="application/vnd.openxmlformats-officedocument.presentationml.slide+xml"/>
  <Override PartName="/ppt/slides/slide5249.xml" ContentType="application/vnd.openxmlformats-officedocument.presentationml.slide+xml"/>
  <Override PartName="/ppt/slides/slide5250.xml" ContentType="application/vnd.openxmlformats-officedocument.presentationml.slide+xml"/>
  <Override PartName="/ppt/slides/slide5251.xml" ContentType="application/vnd.openxmlformats-officedocument.presentationml.slide+xml"/>
  <Override PartName="/ppt/slides/slide5252.xml" ContentType="application/vnd.openxmlformats-officedocument.presentationml.slide+xml"/>
  <Override PartName="/ppt/slides/slide5253.xml" ContentType="application/vnd.openxmlformats-officedocument.presentationml.slide+xml"/>
  <Override PartName="/ppt/slides/slide5254.xml" ContentType="application/vnd.openxmlformats-officedocument.presentationml.slide+xml"/>
  <Override PartName="/ppt/slides/slide5255.xml" ContentType="application/vnd.openxmlformats-officedocument.presentationml.slide+xml"/>
  <Override PartName="/ppt/slides/slide5256.xml" ContentType="application/vnd.openxmlformats-officedocument.presentationml.slide+xml"/>
  <Override PartName="/ppt/slides/slide5257.xml" ContentType="application/vnd.openxmlformats-officedocument.presentationml.slide+xml"/>
  <Override PartName="/ppt/slides/slide5258.xml" ContentType="application/vnd.openxmlformats-officedocument.presentationml.slide+xml"/>
  <Override PartName="/ppt/slides/slide5259.xml" ContentType="application/vnd.openxmlformats-officedocument.presentationml.slide+xml"/>
  <Override PartName="/ppt/slides/slide5260.xml" ContentType="application/vnd.openxmlformats-officedocument.presentationml.slide+xml"/>
  <Override PartName="/ppt/slides/slide5261.xml" ContentType="application/vnd.openxmlformats-officedocument.presentationml.slide+xml"/>
  <Override PartName="/ppt/slides/slide5262.xml" ContentType="application/vnd.openxmlformats-officedocument.presentationml.slide+xml"/>
  <Override PartName="/ppt/slides/slide5263.xml" ContentType="application/vnd.openxmlformats-officedocument.presentationml.slide+xml"/>
  <Override PartName="/ppt/slides/slide5264.xml" ContentType="application/vnd.openxmlformats-officedocument.presentationml.slide+xml"/>
  <Override PartName="/ppt/slides/slide5265.xml" ContentType="application/vnd.openxmlformats-officedocument.presentationml.slide+xml"/>
  <Override PartName="/ppt/slides/slide5266.xml" ContentType="application/vnd.openxmlformats-officedocument.presentationml.slide+xml"/>
  <Override PartName="/ppt/slides/slide5267.xml" ContentType="application/vnd.openxmlformats-officedocument.presentationml.slide+xml"/>
  <Override PartName="/ppt/slides/slide5268.xml" ContentType="application/vnd.openxmlformats-officedocument.presentationml.slide+xml"/>
  <Override PartName="/ppt/slides/slide5269.xml" ContentType="application/vnd.openxmlformats-officedocument.presentationml.slide+xml"/>
  <Override PartName="/ppt/slides/slide5270.xml" ContentType="application/vnd.openxmlformats-officedocument.presentationml.slide+xml"/>
  <Override PartName="/ppt/slides/slide5271.xml" ContentType="application/vnd.openxmlformats-officedocument.presentationml.slide+xml"/>
  <Override PartName="/ppt/slides/slide5272.xml" ContentType="application/vnd.openxmlformats-officedocument.presentationml.slide+xml"/>
  <Override PartName="/ppt/slides/slide5273.xml" ContentType="application/vnd.openxmlformats-officedocument.presentationml.slide+xml"/>
  <Override PartName="/ppt/slides/slide5274.xml" ContentType="application/vnd.openxmlformats-officedocument.presentationml.slide+xml"/>
  <Override PartName="/ppt/slides/slide5275.xml" ContentType="application/vnd.openxmlformats-officedocument.presentationml.slide+xml"/>
  <Override PartName="/ppt/slides/slide5276.xml" ContentType="application/vnd.openxmlformats-officedocument.presentationml.slide+xml"/>
  <Override PartName="/ppt/slides/slide5277.xml" ContentType="application/vnd.openxmlformats-officedocument.presentationml.slide+xml"/>
  <Override PartName="/ppt/slides/slide5278.xml" ContentType="application/vnd.openxmlformats-officedocument.presentationml.slide+xml"/>
  <Override PartName="/ppt/slides/slide5279.xml" ContentType="application/vnd.openxmlformats-officedocument.presentationml.slide+xml"/>
  <Override PartName="/ppt/slides/slide5280.xml" ContentType="application/vnd.openxmlformats-officedocument.presentationml.slide+xml"/>
  <Override PartName="/ppt/slides/slide5281.xml" ContentType="application/vnd.openxmlformats-officedocument.presentationml.slide+xml"/>
  <Override PartName="/ppt/slides/slide5282.xml" ContentType="application/vnd.openxmlformats-officedocument.presentationml.slide+xml"/>
  <Override PartName="/ppt/slides/slide5283.xml" ContentType="application/vnd.openxmlformats-officedocument.presentationml.slide+xml"/>
  <Override PartName="/ppt/slides/slide5284.xml" ContentType="application/vnd.openxmlformats-officedocument.presentationml.slide+xml"/>
  <Override PartName="/ppt/slides/slide5285.xml" ContentType="application/vnd.openxmlformats-officedocument.presentationml.slide+xml"/>
  <Override PartName="/ppt/slides/slide5286.xml" ContentType="application/vnd.openxmlformats-officedocument.presentationml.slide+xml"/>
  <Override PartName="/ppt/slides/slide5287.xml" ContentType="application/vnd.openxmlformats-officedocument.presentationml.slide+xml"/>
  <Override PartName="/ppt/slides/slide5288.xml" ContentType="application/vnd.openxmlformats-officedocument.presentationml.slide+xml"/>
  <Override PartName="/ppt/slides/slide5289.xml" ContentType="application/vnd.openxmlformats-officedocument.presentationml.slide+xml"/>
  <Override PartName="/ppt/slides/slide5290.xml" ContentType="application/vnd.openxmlformats-officedocument.presentationml.slide+xml"/>
  <Override PartName="/ppt/slides/slide5291.xml" ContentType="application/vnd.openxmlformats-officedocument.presentationml.slide+xml"/>
  <Override PartName="/ppt/slides/slide5292.xml" ContentType="application/vnd.openxmlformats-officedocument.presentationml.slide+xml"/>
  <Override PartName="/ppt/slides/slide5293.xml" ContentType="application/vnd.openxmlformats-officedocument.presentationml.slide+xml"/>
  <Override PartName="/ppt/slides/slide5294.xml" ContentType="application/vnd.openxmlformats-officedocument.presentationml.slide+xml"/>
  <Override PartName="/ppt/slides/slide5295.xml" ContentType="application/vnd.openxmlformats-officedocument.presentationml.slide+xml"/>
  <Override PartName="/ppt/slides/slide5296.xml" ContentType="application/vnd.openxmlformats-officedocument.presentationml.slide+xml"/>
  <Override PartName="/ppt/slides/slide5297.xml" ContentType="application/vnd.openxmlformats-officedocument.presentationml.slide+xml"/>
  <Override PartName="/ppt/slides/slide5298.xml" ContentType="application/vnd.openxmlformats-officedocument.presentationml.slide+xml"/>
  <Override PartName="/ppt/slides/slide5299.xml" ContentType="application/vnd.openxmlformats-officedocument.presentationml.slide+xml"/>
  <Override PartName="/ppt/slides/slide5300.xml" ContentType="application/vnd.openxmlformats-officedocument.presentationml.slide+xml"/>
  <Override PartName="/ppt/slides/slide5301.xml" ContentType="application/vnd.openxmlformats-officedocument.presentationml.slide+xml"/>
  <Override PartName="/ppt/slides/slide5302.xml" ContentType="application/vnd.openxmlformats-officedocument.presentationml.slide+xml"/>
  <Override PartName="/ppt/slides/slide5303.xml" ContentType="application/vnd.openxmlformats-officedocument.presentationml.slide+xml"/>
  <Override PartName="/ppt/slides/slide5304.xml" ContentType="application/vnd.openxmlformats-officedocument.presentationml.slide+xml"/>
  <Override PartName="/ppt/slides/slide5305.xml" ContentType="application/vnd.openxmlformats-officedocument.presentationml.slide+xml"/>
  <Override PartName="/ppt/slides/slide5306.xml" ContentType="application/vnd.openxmlformats-officedocument.presentationml.slide+xml"/>
  <Override PartName="/ppt/slides/slide5307.xml" ContentType="application/vnd.openxmlformats-officedocument.presentationml.slide+xml"/>
  <Override PartName="/ppt/slides/slide5308.xml" ContentType="application/vnd.openxmlformats-officedocument.presentationml.slide+xml"/>
  <Override PartName="/ppt/slides/slide5309.xml" ContentType="application/vnd.openxmlformats-officedocument.presentationml.slide+xml"/>
  <Override PartName="/ppt/slides/slide5310.xml" ContentType="application/vnd.openxmlformats-officedocument.presentationml.slide+xml"/>
  <Override PartName="/ppt/slides/slide5311.xml" ContentType="application/vnd.openxmlformats-officedocument.presentationml.slide+xml"/>
  <Override PartName="/ppt/slides/slide5312.xml" ContentType="application/vnd.openxmlformats-officedocument.presentationml.slide+xml"/>
  <Override PartName="/ppt/slides/slide5313.xml" ContentType="application/vnd.openxmlformats-officedocument.presentationml.slide+xml"/>
  <Override PartName="/ppt/slides/slide5314.xml" ContentType="application/vnd.openxmlformats-officedocument.presentationml.slide+xml"/>
  <Override PartName="/ppt/slides/slide5315.xml" ContentType="application/vnd.openxmlformats-officedocument.presentationml.slide+xml"/>
  <Override PartName="/ppt/slides/slide5316.xml" ContentType="application/vnd.openxmlformats-officedocument.presentationml.slide+xml"/>
  <Override PartName="/ppt/slides/slide5317.xml" ContentType="application/vnd.openxmlformats-officedocument.presentationml.slide+xml"/>
  <Override PartName="/ppt/slides/slide5318.xml" ContentType="application/vnd.openxmlformats-officedocument.presentationml.slide+xml"/>
  <Override PartName="/ppt/slides/slide5319.xml" ContentType="application/vnd.openxmlformats-officedocument.presentationml.slide+xml"/>
  <Override PartName="/ppt/slides/slide5320.xml" ContentType="application/vnd.openxmlformats-officedocument.presentationml.slide+xml"/>
  <Override PartName="/ppt/slides/slide5321.xml" ContentType="application/vnd.openxmlformats-officedocument.presentationml.slide+xml"/>
  <Override PartName="/ppt/slides/slide5322.xml" ContentType="application/vnd.openxmlformats-officedocument.presentationml.slide+xml"/>
  <Override PartName="/ppt/slides/slide5323.xml" ContentType="application/vnd.openxmlformats-officedocument.presentationml.slide+xml"/>
  <Override PartName="/ppt/slides/slide5324.xml" ContentType="application/vnd.openxmlformats-officedocument.presentationml.slide+xml"/>
  <Override PartName="/ppt/slides/slide5325.xml" ContentType="application/vnd.openxmlformats-officedocument.presentationml.slide+xml"/>
  <Override PartName="/ppt/slides/slide5326.xml" ContentType="application/vnd.openxmlformats-officedocument.presentationml.slide+xml"/>
  <Override PartName="/ppt/slides/slide5327.xml" ContentType="application/vnd.openxmlformats-officedocument.presentationml.slide+xml"/>
  <Override PartName="/ppt/slides/slide5328.xml" ContentType="application/vnd.openxmlformats-officedocument.presentationml.slide+xml"/>
  <Override PartName="/ppt/slides/slide5329.xml" ContentType="application/vnd.openxmlformats-officedocument.presentationml.slide+xml"/>
  <Override PartName="/ppt/slides/slide5330.xml" ContentType="application/vnd.openxmlformats-officedocument.presentationml.slide+xml"/>
  <Override PartName="/ppt/slides/slide5331.xml" ContentType="application/vnd.openxmlformats-officedocument.presentationml.slide+xml"/>
  <Override PartName="/ppt/slides/slide5332.xml" ContentType="application/vnd.openxmlformats-officedocument.presentationml.slide+xml"/>
  <Override PartName="/ppt/slides/slide5333.xml" ContentType="application/vnd.openxmlformats-officedocument.presentationml.slide+xml"/>
  <Override PartName="/ppt/slides/slide5334.xml" ContentType="application/vnd.openxmlformats-officedocument.presentationml.slide+xml"/>
  <Override PartName="/ppt/slides/slide5335.xml" ContentType="application/vnd.openxmlformats-officedocument.presentationml.slide+xml"/>
  <Override PartName="/ppt/slides/slide5336.xml" ContentType="application/vnd.openxmlformats-officedocument.presentationml.slide+xml"/>
  <Override PartName="/ppt/slides/slide5337.xml" ContentType="application/vnd.openxmlformats-officedocument.presentationml.slide+xml"/>
  <Override PartName="/ppt/slides/slide5338.xml" ContentType="application/vnd.openxmlformats-officedocument.presentationml.slide+xml"/>
  <Override PartName="/ppt/slides/slide5339.xml" ContentType="application/vnd.openxmlformats-officedocument.presentationml.slide+xml"/>
  <Override PartName="/ppt/slides/slide5340.xml" ContentType="application/vnd.openxmlformats-officedocument.presentationml.slide+xml"/>
  <Override PartName="/ppt/slides/slide5341.xml" ContentType="application/vnd.openxmlformats-officedocument.presentationml.slide+xml"/>
  <Override PartName="/ppt/slides/slide5342.xml" ContentType="application/vnd.openxmlformats-officedocument.presentationml.slide+xml"/>
  <Override PartName="/ppt/slides/slide5343.xml" ContentType="application/vnd.openxmlformats-officedocument.presentationml.slide+xml"/>
  <Override PartName="/ppt/slides/slide5344.xml" ContentType="application/vnd.openxmlformats-officedocument.presentationml.slide+xml"/>
  <Override PartName="/ppt/slides/slide5345.xml" ContentType="application/vnd.openxmlformats-officedocument.presentationml.slide+xml"/>
  <Override PartName="/ppt/slides/slide5346.xml" ContentType="application/vnd.openxmlformats-officedocument.presentationml.slide+xml"/>
  <Override PartName="/ppt/slides/slide5347.xml" ContentType="application/vnd.openxmlformats-officedocument.presentationml.slide+xml"/>
  <Override PartName="/ppt/slides/slide5348.xml" ContentType="application/vnd.openxmlformats-officedocument.presentationml.slide+xml"/>
  <Override PartName="/ppt/slides/slide5349.xml" ContentType="application/vnd.openxmlformats-officedocument.presentationml.slide+xml"/>
  <Override PartName="/ppt/slides/slide5350.xml" ContentType="application/vnd.openxmlformats-officedocument.presentationml.slide+xml"/>
  <Override PartName="/ppt/slides/slide5351.xml" ContentType="application/vnd.openxmlformats-officedocument.presentationml.slide+xml"/>
  <Override PartName="/ppt/slides/slide5352.xml" ContentType="application/vnd.openxmlformats-officedocument.presentationml.slide+xml"/>
  <Override PartName="/ppt/slides/slide5353.xml" ContentType="application/vnd.openxmlformats-officedocument.presentationml.slide+xml"/>
  <Override PartName="/ppt/slides/slide5354.xml" ContentType="application/vnd.openxmlformats-officedocument.presentationml.slide+xml"/>
  <Override PartName="/ppt/slides/slide5355.xml" ContentType="application/vnd.openxmlformats-officedocument.presentationml.slide+xml"/>
  <Override PartName="/ppt/slides/slide5356.xml" ContentType="application/vnd.openxmlformats-officedocument.presentationml.slide+xml"/>
  <Override PartName="/ppt/slides/slide5357.xml" ContentType="application/vnd.openxmlformats-officedocument.presentationml.slide+xml"/>
  <Override PartName="/ppt/slides/slide5358.xml" ContentType="application/vnd.openxmlformats-officedocument.presentationml.slide+xml"/>
  <Override PartName="/ppt/slides/slide5359.xml" ContentType="application/vnd.openxmlformats-officedocument.presentationml.slide+xml"/>
  <Override PartName="/ppt/slides/slide5360.xml" ContentType="application/vnd.openxmlformats-officedocument.presentationml.slide+xml"/>
  <Override PartName="/ppt/slides/slide5361.xml" ContentType="application/vnd.openxmlformats-officedocument.presentationml.slide+xml"/>
  <Override PartName="/ppt/slides/slide5362.xml" ContentType="application/vnd.openxmlformats-officedocument.presentationml.slide+xml"/>
  <Override PartName="/ppt/slides/slide5363.xml" ContentType="application/vnd.openxmlformats-officedocument.presentationml.slide+xml"/>
  <Override PartName="/ppt/slides/slide5364.xml" ContentType="application/vnd.openxmlformats-officedocument.presentationml.slide+xml"/>
  <Override PartName="/ppt/slides/slide5365.xml" ContentType="application/vnd.openxmlformats-officedocument.presentationml.slide+xml"/>
  <Override PartName="/ppt/slides/slide5366.xml" ContentType="application/vnd.openxmlformats-officedocument.presentationml.slide+xml"/>
  <Override PartName="/ppt/slides/slide5367.xml" ContentType="application/vnd.openxmlformats-officedocument.presentationml.slide+xml"/>
  <Override PartName="/ppt/slides/slide5368.xml" ContentType="application/vnd.openxmlformats-officedocument.presentationml.slide+xml"/>
  <Override PartName="/ppt/slides/slide5369.xml" ContentType="application/vnd.openxmlformats-officedocument.presentationml.slide+xml"/>
  <Override PartName="/ppt/slides/slide5370.xml" ContentType="application/vnd.openxmlformats-officedocument.presentationml.slide+xml"/>
  <Override PartName="/ppt/slides/slide5371.xml" ContentType="application/vnd.openxmlformats-officedocument.presentationml.slide+xml"/>
  <Override PartName="/ppt/slides/slide5372.xml" ContentType="application/vnd.openxmlformats-officedocument.presentationml.slide+xml"/>
  <Override PartName="/ppt/slides/slide5373.xml" ContentType="application/vnd.openxmlformats-officedocument.presentationml.slide+xml"/>
  <Override PartName="/ppt/slides/slide5374.xml" ContentType="application/vnd.openxmlformats-officedocument.presentationml.slide+xml"/>
  <Override PartName="/ppt/slides/slide5375.xml" ContentType="application/vnd.openxmlformats-officedocument.presentationml.slide+xml"/>
  <Override PartName="/ppt/slides/slide5376.xml" ContentType="application/vnd.openxmlformats-officedocument.presentationml.slide+xml"/>
  <Override PartName="/ppt/slides/slide5377.xml" ContentType="application/vnd.openxmlformats-officedocument.presentationml.slide+xml"/>
  <Override PartName="/ppt/slides/slide5378.xml" ContentType="application/vnd.openxmlformats-officedocument.presentationml.slide+xml"/>
  <Override PartName="/ppt/slides/slide5379.xml" ContentType="application/vnd.openxmlformats-officedocument.presentationml.slide+xml"/>
  <Override PartName="/ppt/slides/slide5380.xml" ContentType="application/vnd.openxmlformats-officedocument.presentationml.slide+xml"/>
  <Override PartName="/ppt/slides/slide5381.xml" ContentType="application/vnd.openxmlformats-officedocument.presentationml.slide+xml"/>
  <Override PartName="/ppt/slides/slide5382.xml" ContentType="application/vnd.openxmlformats-officedocument.presentationml.slide+xml"/>
  <Override PartName="/ppt/slides/slide5383.xml" ContentType="application/vnd.openxmlformats-officedocument.presentationml.slide+xml"/>
  <Override PartName="/ppt/slides/slide5384.xml" ContentType="application/vnd.openxmlformats-officedocument.presentationml.slide+xml"/>
  <Override PartName="/ppt/slides/slide5385.xml" ContentType="application/vnd.openxmlformats-officedocument.presentationml.slide+xml"/>
  <Override PartName="/ppt/slides/slide5386.xml" ContentType="application/vnd.openxmlformats-officedocument.presentationml.slide+xml"/>
  <Override PartName="/ppt/slides/slide5387.xml" ContentType="application/vnd.openxmlformats-officedocument.presentationml.slide+xml"/>
  <Override PartName="/ppt/slides/slide5388.xml" ContentType="application/vnd.openxmlformats-officedocument.presentationml.slide+xml"/>
  <Override PartName="/ppt/slides/slide5389.xml" ContentType="application/vnd.openxmlformats-officedocument.presentationml.slide+xml"/>
  <Override PartName="/ppt/slides/slide5390.xml" ContentType="application/vnd.openxmlformats-officedocument.presentationml.slide+xml"/>
  <Override PartName="/ppt/slides/slide5391.xml" ContentType="application/vnd.openxmlformats-officedocument.presentationml.slide+xml"/>
  <Override PartName="/ppt/slides/slide5392.xml" ContentType="application/vnd.openxmlformats-officedocument.presentationml.slide+xml"/>
  <Override PartName="/ppt/slides/slide5393.xml" ContentType="application/vnd.openxmlformats-officedocument.presentationml.slide+xml"/>
  <Override PartName="/ppt/slides/slide5394.xml" ContentType="application/vnd.openxmlformats-officedocument.presentationml.slide+xml"/>
  <Override PartName="/ppt/slides/slide5395.xml" ContentType="application/vnd.openxmlformats-officedocument.presentationml.slide+xml"/>
  <Override PartName="/ppt/slides/slide5396.xml" ContentType="application/vnd.openxmlformats-officedocument.presentationml.slide+xml"/>
  <Override PartName="/ppt/slides/slide5397.xml" ContentType="application/vnd.openxmlformats-officedocument.presentationml.slide+xml"/>
  <Override PartName="/ppt/slides/slide5398.xml" ContentType="application/vnd.openxmlformats-officedocument.presentationml.slide+xml"/>
  <Override PartName="/ppt/slides/slide5399.xml" ContentType="application/vnd.openxmlformats-officedocument.presentationml.slide+xml"/>
  <Override PartName="/ppt/slides/slide5400.xml" ContentType="application/vnd.openxmlformats-officedocument.presentationml.slide+xml"/>
  <Override PartName="/ppt/slides/slide5401.xml" ContentType="application/vnd.openxmlformats-officedocument.presentationml.slide+xml"/>
  <Override PartName="/ppt/slides/slide5402.xml" ContentType="application/vnd.openxmlformats-officedocument.presentationml.slide+xml"/>
  <Override PartName="/ppt/slides/slide5403.xml" ContentType="application/vnd.openxmlformats-officedocument.presentationml.slide+xml"/>
  <Override PartName="/ppt/slides/slide5404.xml" ContentType="application/vnd.openxmlformats-officedocument.presentationml.slide+xml"/>
  <Override PartName="/ppt/slides/slide5405.xml" ContentType="application/vnd.openxmlformats-officedocument.presentationml.slide+xml"/>
  <Override PartName="/ppt/slides/slide5406.xml" ContentType="application/vnd.openxmlformats-officedocument.presentationml.slide+xml"/>
  <Override PartName="/ppt/slides/slide5407.xml" ContentType="application/vnd.openxmlformats-officedocument.presentationml.slide+xml"/>
  <Override PartName="/ppt/slides/slide5408.xml" ContentType="application/vnd.openxmlformats-officedocument.presentationml.slide+xml"/>
  <Override PartName="/ppt/slides/slide5409.xml" ContentType="application/vnd.openxmlformats-officedocument.presentationml.slide+xml"/>
  <Override PartName="/ppt/slides/slide5410.xml" ContentType="application/vnd.openxmlformats-officedocument.presentationml.slide+xml"/>
  <Override PartName="/ppt/slides/slide5411.xml" ContentType="application/vnd.openxmlformats-officedocument.presentationml.slide+xml"/>
  <Override PartName="/ppt/slides/slide5412.xml" ContentType="application/vnd.openxmlformats-officedocument.presentationml.slide+xml"/>
  <Override PartName="/ppt/slides/slide5413.xml" ContentType="application/vnd.openxmlformats-officedocument.presentationml.slide+xml"/>
  <Override PartName="/ppt/slides/slide5414.xml" ContentType="application/vnd.openxmlformats-officedocument.presentationml.slide+xml"/>
  <Override PartName="/ppt/slides/slide5415.xml" ContentType="application/vnd.openxmlformats-officedocument.presentationml.slide+xml"/>
  <Override PartName="/ppt/slides/slide5416.xml" ContentType="application/vnd.openxmlformats-officedocument.presentationml.slide+xml"/>
  <Override PartName="/ppt/slides/slide5417.xml" ContentType="application/vnd.openxmlformats-officedocument.presentationml.slide+xml"/>
  <Override PartName="/ppt/slides/slide5418.xml" ContentType="application/vnd.openxmlformats-officedocument.presentationml.slide+xml"/>
  <Override PartName="/ppt/slides/slide5419.xml" ContentType="application/vnd.openxmlformats-officedocument.presentationml.slide+xml"/>
  <Override PartName="/ppt/slides/slide5420.xml" ContentType="application/vnd.openxmlformats-officedocument.presentationml.slide+xml"/>
  <Override PartName="/ppt/slides/slide5421.xml" ContentType="application/vnd.openxmlformats-officedocument.presentationml.slide+xml"/>
  <Override PartName="/ppt/slides/slide5422.xml" ContentType="application/vnd.openxmlformats-officedocument.presentationml.slide+xml"/>
  <Override PartName="/ppt/slides/slide5423.xml" ContentType="application/vnd.openxmlformats-officedocument.presentationml.slide+xml"/>
  <Override PartName="/ppt/slides/slide5424.xml" ContentType="application/vnd.openxmlformats-officedocument.presentationml.slide+xml"/>
  <Override PartName="/ppt/slides/slide5425.xml" ContentType="application/vnd.openxmlformats-officedocument.presentationml.slide+xml"/>
  <Override PartName="/ppt/slides/slide5426.xml" ContentType="application/vnd.openxmlformats-officedocument.presentationml.slide+xml"/>
  <Override PartName="/ppt/slides/slide5427.xml" ContentType="application/vnd.openxmlformats-officedocument.presentationml.slide+xml"/>
  <Override PartName="/ppt/slides/slide5428.xml" ContentType="application/vnd.openxmlformats-officedocument.presentationml.slide+xml"/>
  <Override PartName="/ppt/slides/slide5429.xml" ContentType="application/vnd.openxmlformats-officedocument.presentationml.slide+xml"/>
  <Override PartName="/ppt/slides/slide5430.xml" ContentType="application/vnd.openxmlformats-officedocument.presentationml.slide+xml"/>
  <Override PartName="/ppt/slides/slide5431.xml" ContentType="application/vnd.openxmlformats-officedocument.presentationml.slide+xml"/>
  <Override PartName="/ppt/slides/slide5432.xml" ContentType="application/vnd.openxmlformats-officedocument.presentationml.slide+xml"/>
  <Override PartName="/ppt/slides/slide5433.xml" ContentType="application/vnd.openxmlformats-officedocument.presentationml.slide+xml"/>
  <Override PartName="/ppt/slides/slide5434.xml" ContentType="application/vnd.openxmlformats-officedocument.presentationml.slide+xml"/>
  <Override PartName="/ppt/slides/slide5435.xml" ContentType="application/vnd.openxmlformats-officedocument.presentationml.slide+xml"/>
  <Override PartName="/ppt/slides/slide5436.xml" ContentType="application/vnd.openxmlformats-officedocument.presentationml.slide+xml"/>
  <Override PartName="/ppt/slides/slide5437.xml" ContentType="application/vnd.openxmlformats-officedocument.presentationml.slide+xml"/>
  <Override PartName="/ppt/slides/slide5438.xml" ContentType="application/vnd.openxmlformats-officedocument.presentationml.slide+xml"/>
  <Override PartName="/ppt/slides/slide5439.xml" ContentType="application/vnd.openxmlformats-officedocument.presentationml.slide+xml"/>
  <Override PartName="/ppt/slides/slide5440.xml" ContentType="application/vnd.openxmlformats-officedocument.presentationml.slide+xml"/>
  <Override PartName="/ppt/slides/slide5441.xml" ContentType="application/vnd.openxmlformats-officedocument.presentationml.slide+xml"/>
  <Override PartName="/ppt/slides/slide5442.xml" ContentType="application/vnd.openxmlformats-officedocument.presentationml.slide+xml"/>
  <Override PartName="/ppt/slides/slide5443.xml" ContentType="application/vnd.openxmlformats-officedocument.presentationml.slide+xml"/>
  <Override PartName="/ppt/slides/slide5444.xml" ContentType="application/vnd.openxmlformats-officedocument.presentationml.slide+xml"/>
  <Override PartName="/ppt/slides/slide5445.xml" ContentType="application/vnd.openxmlformats-officedocument.presentationml.slide+xml"/>
  <Override PartName="/ppt/slides/slide5446.xml" ContentType="application/vnd.openxmlformats-officedocument.presentationml.slide+xml"/>
  <Override PartName="/ppt/slides/slide5447.xml" ContentType="application/vnd.openxmlformats-officedocument.presentationml.slide+xml"/>
  <Override PartName="/ppt/slides/slide5448.xml" ContentType="application/vnd.openxmlformats-officedocument.presentationml.slide+xml"/>
  <Override PartName="/ppt/slides/slide5449.xml" ContentType="application/vnd.openxmlformats-officedocument.presentationml.slide+xml"/>
  <Override PartName="/ppt/slides/slide5450.xml" ContentType="application/vnd.openxmlformats-officedocument.presentationml.slide+xml"/>
  <Override PartName="/ppt/slides/slide5451.xml" ContentType="application/vnd.openxmlformats-officedocument.presentationml.slide+xml"/>
  <Override PartName="/ppt/slides/slide5452.xml" ContentType="application/vnd.openxmlformats-officedocument.presentationml.slide+xml"/>
  <Override PartName="/ppt/slides/slide5453.xml" ContentType="application/vnd.openxmlformats-officedocument.presentationml.slide+xml"/>
  <Override PartName="/ppt/slides/slide5454.xml" ContentType="application/vnd.openxmlformats-officedocument.presentationml.slide+xml"/>
  <Override PartName="/ppt/slides/slide5455.xml" ContentType="application/vnd.openxmlformats-officedocument.presentationml.slide+xml"/>
  <Override PartName="/ppt/slides/slide5456.xml" ContentType="application/vnd.openxmlformats-officedocument.presentationml.slide+xml"/>
  <Override PartName="/ppt/slides/slide5457.xml" ContentType="application/vnd.openxmlformats-officedocument.presentationml.slide+xml"/>
  <Override PartName="/ppt/slides/slide5458.xml" ContentType="application/vnd.openxmlformats-officedocument.presentationml.slide+xml"/>
  <Override PartName="/ppt/slides/slide5459.xml" ContentType="application/vnd.openxmlformats-officedocument.presentationml.slide+xml"/>
  <Override PartName="/ppt/slides/slide5460.xml" ContentType="application/vnd.openxmlformats-officedocument.presentationml.slide+xml"/>
  <Override PartName="/ppt/slides/slide5461.xml" ContentType="application/vnd.openxmlformats-officedocument.presentationml.slide+xml"/>
  <Override PartName="/ppt/slides/slide5462.xml" ContentType="application/vnd.openxmlformats-officedocument.presentationml.slide+xml"/>
  <Override PartName="/ppt/slides/slide5463.xml" ContentType="application/vnd.openxmlformats-officedocument.presentationml.slide+xml"/>
  <Override PartName="/ppt/slides/slide5464.xml" ContentType="application/vnd.openxmlformats-officedocument.presentationml.slide+xml"/>
  <Override PartName="/ppt/slides/slide5465.xml" ContentType="application/vnd.openxmlformats-officedocument.presentationml.slide+xml"/>
  <Override PartName="/ppt/slides/slide5466.xml" ContentType="application/vnd.openxmlformats-officedocument.presentationml.slide+xml"/>
  <Override PartName="/ppt/slides/slide5467.xml" ContentType="application/vnd.openxmlformats-officedocument.presentationml.slide+xml"/>
  <Override PartName="/ppt/slides/slide5468.xml" ContentType="application/vnd.openxmlformats-officedocument.presentationml.slide+xml"/>
  <Override PartName="/ppt/slides/slide5469.xml" ContentType="application/vnd.openxmlformats-officedocument.presentationml.slide+xml"/>
  <Override PartName="/ppt/slides/slide5470.xml" ContentType="application/vnd.openxmlformats-officedocument.presentationml.slide+xml"/>
  <Override PartName="/ppt/slides/slide5471.xml" ContentType="application/vnd.openxmlformats-officedocument.presentationml.slide+xml"/>
  <Override PartName="/ppt/slides/slide5472.xml" ContentType="application/vnd.openxmlformats-officedocument.presentationml.slide+xml"/>
  <Override PartName="/ppt/slides/slide5473.xml" ContentType="application/vnd.openxmlformats-officedocument.presentationml.slide+xml"/>
  <Override PartName="/ppt/slides/slide5474.xml" ContentType="application/vnd.openxmlformats-officedocument.presentationml.slide+xml"/>
  <Override PartName="/ppt/slides/slide5475.xml" ContentType="application/vnd.openxmlformats-officedocument.presentationml.slide+xml"/>
  <Override PartName="/ppt/slides/slide5476.xml" ContentType="application/vnd.openxmlformats-officedocument.presentationml.slide+xml"/>
  <Override PartName="/ppt/slides/slide5477.xml" ContentType="application/vnd.openxmlformats-officedocument.presentationml.slide+xml"/>
  <Override PartName="/ppt/slides/slide5478.xml" ContentType="application/vnd.openxmlformats-officedocument.presentationml.slide+xml"/>
  <Override PartName="/ppt/slides/slide5479.xml" ContentType="application/vnd.openxmlformats-officedocument.presentationml.slide+xml"/>
  <Override PartName="/ppt/slides/slide5480.xml" ContentType="application/vnd.openxmlformats-officedocument.presentationml.slide+xml"/>
  <Override PartName="/ppt/slides/slide5481.xml" ContentType="application/vnd.openxmlformats-officedocument.presentationml.slide+xml"/>
  <Override PartName="/ppt/slides/slide5482.xml" ContentType="application/vnd.openxmlformats-officedocument.presentationml.slide+xml"/>
  <Override PartName="/ppt/slides/slide5483.xml" ContentType="application/vnd.openxmlformats-officedocument.presentationml.slide+xml"/>
  <Override PartName="/ppt/slides/slide5484.xml" ContentType="application/vnd.openxmlformats-officedocument.presentationml.slide+xml"/>
  <Override PartName="/ppt/slides/slide5485.xml" ContentType="application/vnd.openxmlformats-officedocument.presentationml.slide+xml"/>
  <Override PartName="/ppt/slides/slide5486.xml" ContentType="application/vnd.openxmlformats-officedocument.presentationml.slide+xml"/>
  <Override PartName="/ppt/slides/slide5487.xml" ContentType="application/vnd.openxmlformats-officedocument.presentationml.slide+xml"/>
  <Override PartName="/ppt/slides/slide5488.xml" ContentType="application/vnd.openxmlformats-officedocument.presentationml.slide+xml"/>
  <Override PartName="/ppt/slides/slide5489.xml" ContentType="application/vnd.openxmlformats-officedocument.presentationml.slide+xml"/>
  <Override PartName="/ppt/slides/slide5490.xml" ContentType="application/vnd.openxmlformats-officedocument.presentationml.slide+xml"/>
  <Override PartName="/ppt/slides/slide5491.xml" ContentType="application/vnd.openxmlformats-officedocument.presentationml.slide+xml"/>
  <Override PartName="/ppt/slides/slide5492.xml" ContentType="application/vnd.openxmlformats-officedocument.presentationml.slide+xml"/>
  <Override PartName="/ppt/slides/slide5493.xml" ContentType="application/vnd.openxmlformats-officedocument.presentationml.slide+xml"/>
  <Override PartName="/ppt/slides/slide5494.xml" ContentType="application/vnd.openxmlformats-officedocument.presentationml.slide+xml"/>
  <Override PartName="/ppt/slides/slide5495.xml" ContentType="application/vnd.openxmlformats-officedocument.presentationml.slide+xml"/>
  <Override PartName="/ppt/slides/slide5496.xml" ContentType="application/vnd.openxmlformats-officedocument.presentationml.slide+xml"/>
  <Override PartName="/ppt/slides/slide5497.xml" ContentType="application/vnd.openxmlformats-officedocument.presentationml.slide+xml"/>
  <Override PartName="/ppt/slides/slide5498.xml" ContentType="application/vnd.openxmlformats-officedocument.presentationml.slide+xml"/>
  <Override PartName="/ppt/slides/slide5499.xml" ContentType="application/vnd.openxmlformats-officedocument.presentationml.slide+xml"/>
  <Override PartName="/ppt/slides/slide5500.xml" ContentType="application/vnd.openxmlformats-officedocument.presentationml.slide+xml"/>
  <Override PartName="/ppt/slides/slide5501.xml" ContentType="application/vnd.openxmlformats-officedocument.presentationml.slide+xml"/>
  <Override PartName="/ppt/slides/slide5502.xml" ContentType="application/vnd.openxmlformats-officedocument.presentationml.slide+xml"/>
  <Override PartName="/ppt/slides/slide5503.xml" ContentType="application/vnd.openxmlformats-officedocument.presentationml.slide+xml"/>
  <Override PartName="/ppt/slides/slide5504.xml" ContentType="application/vnd.openxmlformats-officedocument.presentationml.slide+xml"/>
  <Override PartName="/ppt/slides/slide5505.xml" ContentType="application/vnd.openxmlformats-officedocument.presentationml.slide+xml"/>
  <Override PartName="/ppt/slides/slide5506.xml" ContentType="application/vnd.openxmlformats-officedocument.presentationml.slide+xml"/>
  <Override PartName="/ppt/slides/slide5507.xml" ContentType="application/vnd.openxmlformats-officedocument.presentationml.slide+xml"/>
  <Override PartName="/ppt/slides/slide5508.xml" ContentType="application/vnd.openxmlformats-officedocument.presentationml.slide+xml"/>
  <Override PartName="/ppt/slides/slide5509.xml" ContentType="application/vnd.openxmlformats-officedocument.presentationml.slide+xml"/>
  <Override PartName="/ppt/slides/slide5510.xml" ContentType="application/vnd.openxmlformats-officedocument.presentationml.slide+xml"/>
  <Override PartName="/ppt/slides/slide5511.xml" ContentType="application/vnd.openxmlformats-officedocument.presentationml.slide+xml"/>
  <Override PartName="/ppt/slides/slide5512.xml" ContentType="application/vnd.openxmlformats-officedocument.presentationml.slide+xml"/>
  <Override PartName="/ppt/slides/slide5513.xml" ContentType="application/vnd.openxmlformats-officedocument.presentationml.slide+xml"/>
  <Override PartName="/ppt/slides/slide5514.xml" ContentType="application/vnd.openxmlformats-officedocument.presentationml.slide+xml"/>
  <Override PartName="/ppt/slides/slide5515.xml" ContentType="application/vnd.openxmlformats-officedocument.presentationml.slide+xml"/>
  <Override PartName="/ppt/slides/slide5516.xml" ContentType="application/vnd.openxmlformats-officedocument.presentationml.slide+xml"/>
  <Override PartName="/ppt/slides/slide5517.xml" ContentType="application/vnd.openxmlformats-officedocument.presentationml.slide+xml"/>
  <Override PartName="/ppt/slides/slide5518.xml" ContentType="application/vnd.openxmlformats-officedocument.presentationml.slide+xml"/>
  <Override PartName="/ppt/slides/slide5519.xml" ContentType="application/vnd.openxmlformats-officedocument.presentationml.slide+xml"/>
  <Override PartName="/ppt/slides/slide5520.xml" ContentType="application/vnd.openxmlformats-officedocument.presentationml.slide+xml"/>
  <Override PartName="/ppt/slides/slide5521.xml" ContentType="application/vnd.openxmlformats-officedocument.presentationml.slide+xml"/>
  <Override PartName="/ppt/slides/slide5522.xml" ContentType="application/vnd.openxmlformats-officedocument.presentationml.slide+xml"/>
  <Override PartName="/ppt/slides/slide5523.xml" ContentType="application/vnd.openxmlformats-officedocument.presentationml.slide+xml"/>
  <Override PartName="/ppt/slides/slide5524.xml" ContentType="application/vnd.openxmlformats-officedocument.presentationml.slide+xml"/>
  <Override PartName="/ppt/slides/slide5525.xml" ContentType="application/vnd.openxmlformats-officedocument.presentationml.slide+xml"/>
  <Override PartName="/ppt/slides/slide5526.xml" ContentType="application/vnd.openxmlformats-officedocument.presentationml.slide+xml"/>
  <Override PartName="/ppt/slides/slide5527.xml" ContentType="application/vnd.openxmlformats-officedocument.presentationml.slide+xml"/>
  <Override PartName="/ppt/slides/slide5528.xml" ContentType="application/vnd.openxmlformats-officedocument.presentationml.slide+xml"/>
  <Override PartName="/ppt/slides/slide5529.xml" ContentType="application/vnd.openxmlformats-officedocument.presentationml.slide+xml"/>
  <Override PartName="/ppt/slides/slide5530.xml" ContentType="application/vnd.openxmlformats-officedocument.presentationml.slide+xml"/>
  <Override PartName="/ppt/slides/slide5531.xml" ContentType="application/vnd.openxmlformats-officedocument.presentationml.slide+xml"/>
  <Override PartName="/ppt/slides/slide5532.xml" ContentType="application/vnd.openxmlformats-officedocument.presentationml.slide+xml"/>
  <Override PartName="/ppt/slides/slide5533.xml" ContentType="application/vnd.openxmlformats-officedocument.presentationml.slide+xml"/>
  <Override PartName="/ppt/slides/slide5534.xml" ContentType="application/vnd.openxmlformats-officedocument.presentationml.slide+xml"/>
  <Override PartName="/ppt/slides/slide5535.xml" ContentType="application/vnd.openxmlformats-officedocument.presentationml.slide+xml"/>
  <Override PartName="/ppt/slides/slide5536.xml" ContentType="application/vnd.openxmlformats-officedocument.presentationml.slide+xml"/>
  <Override PartName="/ppt/slides/slide5537.xml" ContentType="application/vnd.openxmlformats-officedocument.presentationml.slide+xml"/>
  <Override PartName="/ppt/slides/slide5538.xml" ContentType="application/vnd.openxmlformats-officedocument.presentationml.slide+xml"/>
  <Override PartName="/ppt/slides/slide5539.xml" ContentType="application/vnd.openxmlformats-officedocument.presentationml.slide+xml"/>
  <Override PartName="/ppt/slides/slide5540.xml" ContentType="application/vnd.openxmlformats-officedocument.presentationml.slide+xml"/>
  <Override PartName="/ppt/slides/slide5541.xml" ContentType="application/vnd.openxmlformats-officedocument.presentationml.slide+xml"/>
  <Override PartName="/ppt/slides/slide5542.xml" ContentType="application/vnd.openxmlformats-officedocument.presentationml.slide+xml"/>
  <Override PartName="/ppt/slides/slide5543.xml" ContentType="application/vnd.openxmlformats-officedocument.presentationml.slide+xml"/>
  <Override PartName="/ppt/slides/slide5544.xml" ContentType="application/vnd.openxmlformats-officedocument.presentationml.slide+xml"/>
  <Override PartName="/ppt/slides/slide5545.xml" ContentType="application/vnd.openxmlformats-officedocument.presentationml.slide+xml"/>
  <Override PartName="/ppt/slides/slide5546.xml" ContentType="application/vnd.openxmlformats-officedocument.presentationml.slide+xml"/>
  <Override PartName="/ppt/slides/slide5547.xml" ContentType="application/vnd.openxmlformats-officedocument.presentationml.slide+xml"/>
  <Override PartName="/ppt/slides/slide5548.xml" ContentType="application/vnd.openxmlformats-officedocument.presentationml.slide+xml"/>
  <Override PartName="/ppt/slides/slide5549.xml" ContentType="application/vnd.openxmlformats-officedocument.presentationml.slide+xml"/>
  <Override PartName="/ppt/slides/slide5550.xml" ContentType="application/vnd.openxmlformats-officedocument.presentationml.slide+xml"/>
  <Override PartName="/ppt/slides/slide5551.xml" ContentType="application/vnd.openxmlformats-officedocument.presentationml.slide+xml"/>
  <Override PartName="/ppt/slides/slide5552.xml" ContentType="application/vnd.openxmlformats-officedocument.presentationml.slide+xml"/>
  <Override PartName="/ppt/slides/slide5553.xml" ContentType="application/vnd.openxmlformats-officedocument.presentationml.slide+xml"/>
  <Override PartName="/ppt/slides/slide5554.xml" ContentType="application/vnd.openxmlformats-officedocument.presentationml.slide+xml"/>
  <Override PartName="/ppt/slides/slide5555.xml" ContentType="application/vnd.openxmlformats-officedocument.presentationml.slide+xml"/>
  <Override PartName="/ppt/slides/slide5556.xml" ContentType="application/vnd.openxmlformats-officedocument.presentationml.slide+xml"/>
  <Override PartName="/ppt/slides/slide5557.xml" ContentType="application/vnd.openxmlformats-officedocument.presentationml.slide+xml"/>
  <Override PartName="/ppt/slides/slide5558.xml" ContentType="application/vnd.openxmlformats-officedocument.presentationml.slide+xml"/>
  <Override PartName="/ppt/slides/slide5559.xml" ContentType="application/vnd.openxmlformats-officedocument.presentationml.slide+xml"/>
  <Override PartName="/ppt/slides/slide5560.xml" ContentType="application/vnd.openxmlformats-officedocument.presentationml.slide+xml"/>
  <Override PartName="/ppt/slides/slide5561.xml" ContentType="application/vnd.openxmlformats-officedocument.presentationml.slide+xml"/>
  <Override PartName="/ppt/slides/slide5562.xml" ContentType="application/vnd.openxmlformats-officedocument.presentationml.slide+xml"/>
  <Override PartName="/ppt/slides/slide5563.xml" ContentType="application/vnd.openxmlformats-officedocument.presentationml.slide+xml"/>
  <Override PartName="/ppt/slides/slide5564.xml" ContentType="application/vnd.openxmlformats-officedocument.presentationml.slide+xml"/>
  <Override PartName="/ppt/slides/slide5565.xml" ContentType="application/vnd.openxmlformats-officedocument.presentationml.slide+xml"/>
  <Override PartName="/ppt/slides/slide5566.xml" ContentType="application/vnd.openxmlformats-officedocument.presentationml.slide+xml"/>
  <Override PartName="/ppt/slides/slide5567.xml" ContentType="application/vnd.openxmlformats-officedocument.presentationml.slide+xml"/>
  <Override PartName="/ppt/slides/slide5568.xml" ContentType="application/vnd.openxmlformats-officedocument.presentationml.slide+xml"/>
  <Override PartName="/ppt/slides/slide5569.xml" ContentType="application/vnd.openxmlformats-officedocument.presentationml.slide+xml"/>
  <Override PartName="/ppt/slides/slide5570.xml" ContentType="application/vnd.openxmlformats-officedocument.presentationml.slide+xml"/>
  <Override PartName="/ppt/slides/slide5571.xml" ContentType="application/vnd.openxmlformats-officedocument.presentationml.slide+xml"/>
  <Override PartName="/ppt/slides/slide5572.xml" ContentType="application/vnd.openxmlformats-officedocument.presentationml.slide+xml"/>
  <Override PartName="/ppt/slides/slide5573.xml" ContentType="application/vnd.openxmlformats-officedocument.presentationml.slide+xml"/>
  <Override PartName="/ppt/slides/slide5574.xml" ContentType="application/vnd.openxmlformats-officedocument.presentationml.slide+xml"/>
  <Override PartName="/ppt/slides/slide5575.xml" ContentType="application/vnd.openxmlformats-officedocument.presentationml.slide+xml"/>
  <Override PartName="/ppt/slides/slide5576.xml" ContentType="application/vnd.openxmlformats-officedocument.presentationml.slide+xml"/>
  <Override PartName="/ppt/slides/slide5577.xml" ContentType="application/vnd.openxmlformats-officedocument.presentationml.slide+xml"/>
  <Override PartName="/ppt/slides/slide5578.xml" ContentType="application/vnd.openxmlformats-officedocument.presentationml.slide+xml"/>
  <Override PartName="/ppt/slides/slide5579.xml" ContentType="application/vnd.openxmlformats-officedocument.presentationml.slide+xml"/>
  <Override PartName="/ppt/slides/slide5580.xml" ContentType="application/vnd.openxmlformats-officedocument.presentationml.slide+xml"/>
  <Override PartName="/ppt/slides/slide5581.xml" ContentType="application/vnd.openxmlformats-officedocument.presentationml.slide+xml"/>
  <Override PartName="/ppt/slides/slide5582.xml" ContentType="application/vnd.openxmlformats-officedocument.presentationml.slide+xml"/>
  <Override PartName="/ppt/slides/slide5583.xml" ContentType="application/vnd.openxmlformats-officedocument.presentationml.slide+xml"/>
  <Override PartName="/ppt/slides/slide5584.xml" ContentType="application/vnd.openxmlformats-officedocument.presentationml.slide+xml"/>
  <Override PartName="/ppt/slides/slide5585.xml" ContentType="application/vnd.openxmlformats-officedocument.presentationml.slide+xml"/>
  <Override PartName="/ppt/slides/slide5586.xml" ContentType="application/vnd.openxmlformats-officedocument.presentationml.slide+xml"/>
  <Override PartName="/ppt/slides/slide5587.xml" ContentType="application/vnd.openxmlformats-officedocument.presentationml.slide+xml"/>
  <Override PartName="/ppt/slides/slide5588.xml" ContentType="application/vnd.openxmlformats-officedocument.presentationml.slide+xml"/>
  <Override PartName="/ppt/slides/slide5589.xml" ContentType="application/vnd.openxmlformats-officedocument.presentationml.slide+xml"/>
  <Override PartName="/ppt/slides/slide5590.xml" ContentType="application/vnd.openxmlformats-officedocument.presentationml.slide+xml"/>
  <Override PartName="/ppt/slides/slide5591.xml" ContentType="application/vnd.openxmlformats-officedocument.presentationml.slide+xml"/>
  <Override PartName="/ppt/slides/slide5592.xml" ContentType="application/vnd.openxmlformats-officedocument.presentationml.slide+xml"/>
  <Override PartName="/ppt/slides/slide5593.xml" ContentType="application/vnd.openxmlformats-officedocument.presentationml.slide+xml"/>
  <Override PartName="/ppt/slides/slide5594.xml" ContentType="application/vnd.openxmlformats-officedocument.presentationml.slide+xml"/>
  <Override PartName="/ppt/slides/slide5595.xml" ContentType="application/vnd.openxmlformats-officedocument.presentationml.slide+xml"/>
  <Override PartName="/ppt/slides/slide5596.xml" ContentType="application/vnd.openxmlformats-officedocument.presentationml.slide+xml"/>
  <Override PartName="/ppt/slides/slide5597.xml" ContentType="application/vnd.openxmlformats-officedocument.presentationml.slide+xml"/>
  <Override PartName="/ppt/slides/slide5598.xml" ContentType="application/vnd.openxmlformats-officedocument.presentationml.slide+xml"/>
  <Override PartName="/ppt/slides/slide5599.xml" ContentType="application/vnd.openxmlformats-officedocument.presentationml.slide+xml"/>
  <Override PartName="/ppt/slides/slide5600.xml" ContentType="application/vnd.openxmlformats-officedocument.presentationml.slide+xml"/>
  <Override PartName="/ppt/slides/slide5601.xml" ContentType="application/vnd.openxmlformats-officedocument.presentationml.slide+xml"/>
  <Override PartName="/ppt/slides/slide5602.xml" ContentType="application/vnd.openxmlformats-officedocument.presentationml.slide+xml"/>
  <Override PartName="/ppt/slides/slide5603.xml" ContentType="application/vnd.openxmlformats-officedocument.presentationml.slide+xml"/>
  <Override PartName="/ppt/slides/slide5604.xml" ContentType="application/vnd.openxmlformats-officedocument.presentationml.slide+xml"/>
  <Override PartName="/ppt/slides/slide5605.xml" ContentType="application/vnd.openxmlformats-officedocument.presentationml.slide+xml"/>
  <Override PartName="/ppt/slides/slide5606.xml" ContentType="application/vnd.openxmlformats-officedocument.presentationml.slide+xml"/>
  <Override PartName="/ppt/slides/slide5607.xml" ContentType="application/vnd.openxmlformats-officedocument.presentationml.slide+xml"/>
  <Override PartName="/ppt/slides/slide5608.xml" ContentType="application/vnd.openxmlformats-officedocument.presentationml.slide+xml"/>
  <Override PartName="/ppt/slides/slide5609.xml" ContentType="application/vnd.openxmlformats-officedocument.presentationml.slide+xml"/>
  <Override PartName="/ppt/slides/slide5610.xml" ContentType="application/vnd.openxmlformats-officedocument.presentationml.slide+xml"/>
  <Override PartName="/ppt/slides/slide5611.xml" ContentType="application/vnd.openxmlformats-officedocument.presentationml.slide+xml"/>
  <Override PartName="/ppt/slides/slide5612.xml" ContentType="application/vnd.openxmlformats-officedocument.presentationml.slide+xml"/>
  <Override PartName="/ppt/slides/slide5613.xml" ContentType="application/vnd.openxmlformats-officedocument.presentationml.slide+xml"/>
  <Override PartName="/ppt/slides/slide5614.xml" ContentType="application/vnd.openxmlformats-officedocument.presentationml.slide+xml"/>
  <Override PartName="/ppt/slides/slide5615.xml" ContentType="application/vnd.openxmlformats-officedocument.presentationml.slide+xml"/>
  <Override PartName="/ppt/slides/slide5616.xml" ContentType="application/vnd.openxmlformats-officedocument.presentationml.slide+xml"/>
  <Override PartName="/ppt/slides/slide5617.xml" ContentType="application/vnd.openxmlformats-officedocument.presentationml.slide+xml"/>
  <Override PartName="/ppt/slides/slide5618.xml" ContentType="application/vnd.openxmlformats-officedocument.presentationml.slide+xml"/>
  <Override PartName="/ppt/slides/slide5619.xml" ContentType="application/vnd.openxmlformats-officedocument.presentationml.slide+xml"/>
  <Override PartName="/ppt/slides/slide5620.xml" ContentType="application/vnd.openxmlformats-officedocument.presentationml.slide+xml"/>
  <Override PartName="/ppt/slides/slide5621.xml" ContentType="application/vnd.openxmlformats-officedocument.presentationml.slide+xml"/>
  <Override PartName="/ppt/slides/slide5622.xml" ContentType="application/vnd.openxmlformats-officedocument.presentationml.slide+xml"/>
  <Override PartName="/ppt/slides/slide5623.xml" ContentType="application/vnd.openxmlformats-officedocument.presentationml.slide+xml"/>
  <Override PartName="/ppt/slides/slide5624.xml" ContentType="application/vnd.openxmlformats-officedocument.presentationml.slide+xml"/>
  <Override PartName="/ppt/slides/slide5625.xml" ContentType="application/vnd.openxmlformats-officedocument.presentationml.slide+xml"/>
  <Override PartName="/ppt/slides/slide5626.xml" ContentType="application/vnd.openxmlformats-officedocument.presentationml.slide+xml"/>
  <Override PartName="/ppt/slides/slide5627.xml" ContentType="application/vnd.openxmlformats-officedocument.presentationml.slide+xml"/>
  <Override PartName="/ppt/slides/slide5628.xml" ContentType="application/vnd.openxmlformats-officedocument.presentationml.slide+xml"/>
  <Override PartName="/ppt/slides/slide5629.xml" ContentType="application/vnd.openxmlformats-officedocument.presentationml.slide+xml"/>
  <Override PartName="/ppt/slides/slide5630.xml" ContentType="application/vnd.openxmlformats-officedocument.presentationml.slide+xml"/>
  <Override PartName="/ppt/slides/slide5631.xml" ContentType="application/vnd.openxmlformats-officedocument.presentationml.slide+xml"/>
  <Override PartName="/ppt/slides/slide5632.xml" ContentType="application/vnd.openxmlformats-officedocument.presentationml.slide+xml"/>
  <Override PartName="/ppt/slides/slide5633.xml" ContentType="application/vnd.openxmlformats-officedocument.presentationml.slide+xml"/>
  <Override PartName="/ppt/slides/slide5634.xml" ContentType="application/vnd.openxmlformats-officedocument.presentationml.slide+xml"/>
  <Override PartName="/ppt/slides/slide5635.xml" ContentType="application/vnd.openxmlformats-officedocument.presentationml.slide+xml"/>
  <Override PartName="/ppt/slides/slide5636.xml" ContentType="application/vnd.openxmlformats-officedocument.presentationml.slide+xml"/>
  <Override PartName="/ppt/slides/slide5637.xml" ContentType="application/vnd.openxmlformats-officedocument.presentationml.slide+xml"/>
  <Override PartName="/ppt/slides/slide5638.xml" ContentType="application/vnd.openxmlformats-officedocument.presentationml.slide+xml"/>
  <Override PartName="/ppt/slides/slide5639.xml" ContentType="application/vnd.openxmlformats-officedocument.presentationml.slide+xml"/>
  <Override PartName="/ppt/slides/slide5640.xml" ContentType="application/vnd.openxmlformats-officedocument.presentationml.slide+xml"/>
  <Override PartName="/ppt/slides/slide5641.xml" ContentType="application/vnd.openxmlformats-officedocument.presentationml.slide+xml"/>
  <Override PartName="/ppt/slides/slide5642.xml" ContentType="application/vnd.openxmlformats-officedocument.presentationml.slide+xml"/>
  <Override PartName="/ppt/slides/slide5643.xml" ContentType="application/vnd.openxmlformats-officedocument.presentationml.slide+xml"/>
  <Override PartName="/ppt/slides/slide5644.xml" ContentType="application/vnd.openxmlformats-officedocument.presentationml.slide+xml"/>
  <Override PartName="/ppt/slides/slide5645.xml" ContentType="application/vnd.openxmlformats-officedocument.presentationml.slide+xml"/>
  <Override PartName="/ppt/slides/slide5646.xml" ContentType="application/vnd.openxmlformats-officedocument.presentationml.slide+xml"/>
  <Override PartName="/ppt/slides/slide5647.xml" ContentType="application/vnd.openxmlformats-officedocument.presentationml.slide+xml"/>
  <Override PartName="/ppt/slides/slide5648.xml" ContentType="application/vnd.openxmlformats-officedocument.presentationml.slide+xml"/>
  <Override PartName="/ppt/slides/slide5649.xml" ContentType="application/vnd.openxmlformats-officedocument.presentationml.slide+xml"/>
  <Override PartName="/ppt/slides/slide5650.xml" ContentType="application/vnd.openxmlformats-officedocument.presentationml.slide+xml"/>
  <Override PartName="/ppt/slides/slide5651.xml" ContentType="application/vnd.openxmlformats-officedocument.presentationml.slide+xml"/>
  <Override PartName="/ppt/slides/slide5652.xml" ContentType="application/vnd.openxmlformats-officedocument.presentationml.slide+xml"/>
  <Override PartName="/ppt/slides/slide5653.xml" ContentType="application/vnd.openxmlformats-officedocument.presentationml.slide+xml"/>
  <Override PartName="/ppt/slides/slide5654.xml" ContentType="application/vnd.openxmlformats-officedocument.presentationml.slide+xml"/>
  <Override PartName="/ppt/slides/slide5655.xml" ContentType="application/vnd.openxmlformats-officedocument.presentationml.slide+xml"/>
  <Override PartName="/ppt/slides/slide5656.xml" ContentType="application/vnd.openxmlformats-officedocument.presentationml.slide+xml"/>
  <Override PartName="/ppt/slides/slide5657.xml" ContentType="application/vnd.openxmlformats-officedocument.presentationml.slide+xml"/>
  <Override PartName="/ppt/slides/slide5658.xml" ContentType="application/vnd.openxmlformats-officedocument.presentationml.slide+xml"/>
  <Override PartName="/ppt/slides/slide5659.xml" ContentType="application/vnd.openxmlformats-officedocument.presentationml.slide+xml"/>
  <Override PartName="/ppt/slides/slide5660.xml" ContentType="application/vnd.openxmlformats-officedocument.presentationml.slide+xml"/>
  <Override PartName="/ppt/slides/slide5661.xml" ContentType="application/vnd.openxmlformats-officedocument.presentationml.slide+xml"/>
  <Override PartName="/ppt/slides/slide5662.xml" ContentType="application/vnd.openxmlformats-officedocument.presentationml.slide+xml"/>
  <Override PartName="/ppt/slides/slide5663.xml" ContentType="application/vnd.openxmlformats-officedocument.presentationml.slide+xml"/>
  <Override PartName="/ppt/slides/slide5664.xml" ContentType="application/vnd.openxmlformats-officedocument.presentationml.slide+xml"/>
  <Override PartName="/ppt/slides/slide5665.xml" ContentType="application/vnd.openxmlformats-officedocument.presentationml.slide+xml"/>
  <Override PartName="/ppt/slides/slide5666.xml" ContentType="application/vnd.openxmlformats-officedocument.presentationml.slide+xml"/>
  <Override PartName="/ppt/slides/slide5667.xml" ContentType="application/vnd.openxmlformats-officedocument.presentationml.slide+xml"/>
  <Override PartName="/ppt/slides/slide5668.xml" ContentType="application/vnd.openxmlformats-officedocument.presentationml.slide+xml"/>
  <Override PartName="/ppt/slides/slide5669.xml" ContentType="application/vnd.openxmlformats-officedocument.presentationml.slide+xml"/>
  <Override PartName="/ppt/slides/slide5670.xml" ContentType="application/vnd.openxmlformats-officedocument.presentationml.slide+xml"/>
  <Override PartName="/ppt/slides/slide5671.xml" ContentType="application/vnd.openxmlformats-officedocument.presentationml.slide+xml"/>
  <Override PartName="/ppt/slides/slide5672.xml" ContentType="application/vnd.openxmlformats-officedocument.presentationml.slide+xml"/>
  <Override PartName="/ppt/slides/slide5673.xml" ContentType="application/vnd.openxmlformats-officedocument.presentationml.slide+xml"/>
  <Override PartName="/ppt/slides/slide5674.xml" ContentType="application/vnd.openxmlformats-officedocument.presentationml.slide+xml"/>
  <Override PartName="/ppt/slides/slide5675.xml" ContentType="application/vnd.openxmlformats-officedocument.presentationml.slide+xml"/>
  <Override PartName="/ppt/slides/slide5676.xml" ContentType="application/vnd.openxmlformats-officedocument.presentationml.slide+xml"/>
  <Override PartName="/ppt/slides/slide5677.xml" ContentType="application/vnd.openxmlformats-officedocument.presentationml.slide+xml"/>
  <Override PartName="/ppt/slides/slide5678.xml" ContentType="application/vnd.openxmlformats-officedocument.presentationml.slide+xml"/>
  <Override PartName="/ppt/slides/slide5679.xml" ContentType="application/vnd.openxmlformats-officedocument.presentationml.slide+xml"/>
  <Override PartName="/ppt/slides/slide5680.xml" ContentType="application/vnd.openxmlformats-officedocument.presentationml.slide+xml"/>
  <Override PartName="/ppt/slides/slide5681.xml" ContentType="application/vnd.openxmlformats-officedocument.presentationml.slide+xml"/>
  <Override PartName="/ppt/slides/slide5682.xml" ContentType="application/vnd.openxmlformats-officedocument.presentationml.slide+xml"/>
  <Override PartName="/ppt/slides/slide5683.xml" ContentType="application/vnd.openxmlformats-officedocument.presentationml.slide+xml"/>
  <Override PartName="/ppt/slides/slide5684.xml" ContentType="application/vnd.openxmlformats-officedocument.presentationml.slide+xml"/>
  <Override PartName="/ppt/slides/slide5685.xml" ContentType="application/vnd.openxmlformats-officedocument.presentationml.slide+xml"/>
  <Override PartName="/ppt/slides/slide5686.xml" ContentType="application/vnd.openxmlformats-officedocument.presentationml.slide+xml"/>
  <Override PartName="/ppt/slides/slide5687.xml" ContentType="application/vnd.openxmlformats-officedocument.presentationml.slide+xml"/>
  <Override PartName="/ppt/slides/slide5688.xml" ContentType="application/vnd.openxmlformats-officedocument.presentationml.slide+xml"/>
  <Override PartName="/ppt/slides/slide5689.xml" ContentType="application/vnd.openxmlformats-officedocument.presentationml.slide+xml"/>
  <Override PartName="/ppt/slides/slide5690.xml" ContentType="application/vnd.openxmlformats-officedocument.presentationml.slide+xml"/>
  <Override PartName="/ppt/slides/slide5691.xml" ContentType="application/vnd.openxmlformats-officedocument.presentationml.slide+xml"/>
  <Override PartName="/ppt/slides/slide5692.xml" ContentType="application/vnd.openxmlformats-officedocument.presentationml.slide+xml"/>
  <Override PartName="/ppt/slides/slide5693.xml" ContentType="application/vnd.openxmlformats-officedocument.presentationml.slide+xml"/>
  <Override PartName="/ppt/slides/slide5694.xml" ContentType="application/vnd.openxmlformats-officedocument.presentationml.slide+xml"/>
  <Override PartName="/ppt/slides/slide5695.xml" ContentType="application/vnd.openxmlformats-officedocument.presentationml.slide+xml"/>
  <Override PartName="/ppt/slides/slide5696.xml" ContentType="application/vnd.openxmlformats-officedocument.presentationml.slide+xml"/>
  <Override PartName="/ppt/slides/slide5697.xml" ContentType="application/vnd.openxmlformats-officedocument.presentationml.slide+xml"/>
  <Override PartName="/ppt/slides/slide5698.xml" ContentType="application/vnd.openxmlformats-officedocument.presentationml.slide+xml"/>
  <Override PartName="/ppt/slides/slide5699.xml" ContentType="application/vnd.openxmlformats-officedocument.presentationml.slide+xml"/>
  <Override PartName="/ppt/slides/slide5700.xml" ContentType="application/vnd.openxmlformats-officedocument.presentationml.slide+xml"/>
  <Override PartName="/ppt/slides/slide5701.xml" ContentType="application/vnd.openxmlformats-officedocument.presentationml.slide+xml"/>
  <Override PartName="/ppt/slides/slide5702.xml" ContentType="application/vnd.openxmlformats-officedocument.presentationml.slide+xml"/>
  <Override PartName="/ppt/slides/slide5703.xml" ContentType="application/vnd.openxmlformats-officedocument.presentationml.slide+xml"/>
  <Override PartName="/ppt/slides/slide5704.xml" ContentType="application/vnd.openxmlformats-officedocument.presentationml.slide+xml"/>
  <Override PartName="/ppt/slides/slide5705.xml" ContentType="application/vnd.openxmlformats-officedocument.presentationml.slide+xml"/>
  <Override PartName="/ppt/slides/slide5706.xml" ContentType="application/vnd.openxmlformats-officedocument.presentationml.slide+xml"/>
  <Override PartName="/ppt/slides/slide5707.xml" ContentType="application/vnd.openxmlformats-officedocument.presentationml.slide+xml"/>
  <Override PartName="/ppt/slides/slide5708.xml" ContentType="application/vnd.openxmlformats-officedocument.presentationml.slide+xml"/>
  <Override PartName="/ppt/slides/slide5709.xml" ContentType="application/vnd.openxmlformats-officedocument.presentationml.slide+xml"/>
  <Override PartName="/ppt/slides/slide5710.xml" ContentType="application/vnd.openxmlformats-officedocument.presentationml.slide+xml"/>
  <Override PartName="/ppt/slides/slide5711.xml" ContentType="application/vnd.openxmlformats-officedocument.presentationml.slide+xml"/>
  <Override PartName="/ppt/slides/slide5712.xml" ContentType="application/vnd.openxmlformats-officedocument.presentationml.slide+xml"/>
  <Override PartName="/ppt/slides/slide5713.xml" ContentType="application/vnd.openxmlformats-officedocument.presentationml.slide+xml"/>
  <Override PartName="/ppt/slides/slide5714.xml" ContentType="application/vnd.openxmlformats-officedocument.presentationml.slide+xml"/>
  <Override PartName="/ppt/slides/slide5715.xml" ContentType="application/vnd.openxmlformats-officedocument.presentationml.slide+xml"/>
  <Override PartName="/ppt/slides/slide5716.xml" ContentType="application/vnd.openxmlformats-officedocument.presentationml.slide+xml"/>
  <Override PartName="/ppt/slides/slide5717.xml" ContentType="application/vnd.openxmlformats-officedocument.presentationml.slide+xml"/>
  <Override PartName="/ppt/slides/slide5718.xml" ContentType="application/vnd.openxmlformats-officedocument.presentationml.slide+xml"/>
  <Override PartName="/ppt/slides/slide5719.xml" ContentType="application/vnd.openxmlformats-officedocument.presentationml.slide+xml"/>
  <Override PartName="/ppt/slides/slide5720.xml" ContentType="application/vnd.openxmlformats-officedocument.presentationml.slide+xml"/>
  <Override PartName="/ppt/slides/slide5721.xml" ContentType="application/vnd.openxmlformats-officedocument.presentationml.slide+xml"/>
  <Override PartName="/ppt/slides/slide5722.xml" ContentType="application/vnd.openxmlformats-officedocument.presentationml.slide+xml"/>
  <Override PartName="/ppt/slides/slide5723.xml" ContentType="application/vnd.openxmlformats-officedocument.presentationml.slide+xml"/>
  <Override PartName="/ppt/slides/slide5724.xml" ContentType="application/vnd.openxmlformats-officedocument.presentationml.slide+xml"/>
  <Override PartName="/ppt/slides/slide5725.xml" ContentType="application/vnd.openxmlformats-officedocument.presentationml.slide+xml"/>
  <Override PartName="/ppt/slides/slide5726.xml" ContentType="application/vnd.openxmlformats-officedocument.presentationml.slide+xml"/>
  <Override PartName="/ppt/slides/slide5727.xml" ContentType="application/vnd.openxmlformats-officedocument.presentationml.slide+xml"/>
  <Override PartName="/ppt/slides/slide5728.xml" ContentType="application/vnd.openxmlformats-officedocument.presentationml.slide+xml"/>
  <Override PartName="/ppt/slides/slide5729.xml" ContentType="application/vnd.openxmlformats-officedocument.presentationml.slide+xml"/>
  <Override PartName="/ppt/slides/slide5730.xml" ContentType="application/vnd.openxmlformats-officedocument.presentationml.slide+xml"/>
  <Override PartName="/ppt/slides/slide5731.xml" ContentType="application/vnd.openxmlformats-officedocument.presentationml.slide+xml"/>
  <Override PartName="/ppt/slides/slide5732.xml" ContentType="application/vnd.openxmlformats-officedocument.presentationml.slide+xml"/>
  <Override PartName="/ppt/slides/slide5733.xml" ContentType="application/vnd.openxmlformats-officedocument.presentationml.slide+xml"/>
  <Override PartName="/ppt/slides/slide5734.xml" ContentType="application/vnd.openxmlformats-officedocument.presentationml.slide+xml"/>
  <Override PartName="/ppt/slides/slide5735.xml" ContentType="application/vnd.openxmlformats-officedocument.presentationml.slide+xml"/>
  <Override PartName="/ppt/slides/slide5736.xml" ContentType="application/vnd.openxmlformats-officedocument.presentationml.slide+xml"/>
  <Override PartName="/ppt/slides/slide5737.xml" ContentType="application/vnd.openxmlformats-officedocument.presentationml.slide+xml"/>
  <Override PartName="/ppt/slides/slide5738.xml" ContentType="application/vnd.openxmlformats-officedocument.presentationml.slide+xml"/>
  <Override PartName="/ppt/slides/slide5739.xml" ContentType="application/vnd.openxmlformats-officedocument.presentationml.slide+xml"/>
  <Override PartName="/ppt/slides/slide5740.xml" ContentType="application/vnd.openxmlformats-officedocument.presentationml.slide+xml"/>
  <Override PartName="/ppt/slides/slide5741.xml" ContentType="application/vnd.openxmlformats-officedocument.presentationml.slide+xml"/>
  <Override PartName="/ppt/slides/slide5742.xml" ContentType="application/vnd.openxmlformats-officedocument.presentationml.slide+xml"/>
  <Override PartName="/ppt/slides/slide5743.xml" ContentType="application/vnd.openxmlformats-officedocument.presentationml.slide+xml"/>
  <Override PartName="/ppt/slides/slide5744.xml" ContentType="application/vnd.openxmlformats-officedocument.presentationml.slide+xml"/>
  <Override PartName="/ppt/slides/slide5745.xml" ContentType="application/vnd.openxmlformats-officedocument.presentationml.slide+xml"/>
  <Override PartName="/ppt/slides/slide5746.xml" ContentType="application/vnd.openxmlformats-officedocument.presentationml.slide+xml"/>
  <Override PartName="/ppt/slides/slide5747.xml" ContentType="application/vnd.openxmlformats-officedocument.presentationml.slide+xml"/>
  <Override PartName="/ppt/slides/slide5748.xml" ContentType="application/vnd.openxmlformats-officedocument.presentationml.slide+xml"/>
  <Override PartName="/ppt/slides/slide5749.xml" ContentType="application/vnd.openxmlformats-officedocument.presentationml.slide+xml"/>
  <Override PartName="/ppt/slides/slide5750.xml" ContentType="application/vnd.openxmlformats-officedocument.presentationml.slide+xml"/>
  <Override PartName="/ppt/slides/slide5751.xml" ContentType="application/vnd.openxmlformats-officedocument.presentationml.slide+xml"/>
  <Override PartName="/ppt/slides/slide5752.xml" ContentType="application/vnd.openxmlformats-officedocument.presentationml.slide+xml"/>
  <Override PartName="/ppt/slides/slide5753.xml" ContentType="application/vnd.openxmlformats-officedocument.presentationml.slide+xml"/>
  <Override PartName="/ppt/slides/slide5754.xml" ContentType="application/vnd.openxmlformats-officedocument.presentationml.slide+xml"/>
  <Override PartName="/ppt/slides/slide5755.xml" ContentType="application/vnd.openxmlformats-officedocument.presentationml.slide+xml"/>
  <Override PartName="/ppt/slides/slide5756.xml" ContentType="application/vnd.openxmlformats-officedocument.presentationml.slide+xml"/>
  <Override PartName="/ppt/slides/slide5757.xml" ContentType="application/vnd.openxmlformats-officedocument.presentationml.slide+xml"/>
  <Override PartName="/ppt/slides/slide5758.xml" ContentType="application/vnd.openxmlformats-officedocument.presentationml.slide+xml"/>
  <Override PartName="/ppt/slides/slide5759.xml" ContentType="application/vnd.openxmlformats-officedocument.presentationml.slide+xml"/>
  <Override PartName="/ppt/slides/slide5760.xml" ContentType="application/vnd.openxmlformats-officedocument.presentationml.slide+xml"/>
  <Override PartName="/ppt/slides/slide5761.xml" ContentType="application/vnd.openxmlformats-officedocument.presentationml.slide+xml"/>
  <Override PartName="/ppt/slides/slide5762.xml" ContentType="application/vnd.openxmlformats-officedocument.presentationml.slide+xml"/>
  <Override PartName="/ppt/slides/slide5763.xml" ContentType="application/vnd.openxmlformats-officedocument.presentationml.slide+xml"/>
  <Override PartName="/ppt/slides/slide5764.xml" ContentType="application/vnd.openxmlformats-officedocument.presentationml.slide+xml"/>
  <Override PartName="/ppt/slides/slide5765.xml" ContentType="application/vnd.openxmlformats-officedocument.presentationml.slide+xml"/>
  <Override PartName="/ppt/slides/slide5766.xml" ContentType="application/vnd.openxmlformats-officedocument.presentationml.slide+xml"/>
  <Override PartName="/ppt/slides/slide5767.xml" ContentType="application/vnd.openxmlformats-officedocument.presentationml.slide+xml"/>
  <Override PartName="/ppt/slides/slide5768.xml" ContentType="application/vnd.openxmlformats-officedocument.presentationml.slide+xml"/>
  <Override PartName="/ppt/slides/slide5769.xml" ContentType="application/vnd.openxmlformats-officedocument.presentationml.slide+xml"/>
  <Override PartName="/ppt/slides/slide5770.xml" ContentType="application/vnd.openxmlformats-officedocument.presentationml.slide+xml"/>
  <Override PartName="/ppt/slides/slide5771.xml" ContentType="application/vnd.openxmlformats-officedocument.presentationml.slide+xml"/>
  <Override PartName="/ppt/slides/slide5772.xml" ContentType="application/vnd.openxmlformats-officedocument.presentationml.slide+xml"/>
  <Override PartName="/ppt/slides/slide5773.xml" ContentType="application/vnd.openxmlformats-officedocument.presentationml.slide+xml"/>
  <Override PartName="/ppt/slides/slide5774.xml" ContentType="application/vnd.openxmlformats-officedocument.presentationml.slide+xml"/>
  <Override PartName="/ppt/slides/slide5775.xml" ContentType="application/vnd.openxmlformats-officedocument.presentationml.slide+xml"/>
  <Override PartName="/ppt/slides/slide5776.xml" ContentType="application/vnd.openxmlformats-officedocument.presentationml.slide+xml"/>
  <Override PartName="/ppt/slides/slide5777.xml" ContentType="application/vnd.openxmlformats-officedocument.presentationml.slide+xml"/>
  <Override PartName="/ppt/slides/slide5778.xml" ContentType="application/vnd.openxmlformats-officedocument.presentationml.slide+xml"/>
  <Override PartName="/ppt/slides/slide5779.xml" ContentType="application/vnd.openxmlformats-officedocument.presentationml.slide+xml"/>
  <Override PartName="/ppt/slides/slide5780.xml" ContentType="application/vnd.openxmlformats-officedocument.presentationml.slide+xml"/>
  <Override PartName="/ppt/slides/slide5781.xml" ContentType="application/vnd.openxmlformats-officedocument.presentationml.slide+xml"/>
  <Override PartName="/ppt/slides/slide5782.xml" ContentType="application/vnd.openxmlformats-officedocument.presentationml.slide+xml"/>
  <Override PartName="/ppt/slides/slide5783.xml" ContentType="application/vnd.openxmlformats-officedocument.presentationml.slide+xml"/>
  <Override PartName="/ppt/slides/slide5784.xml" ContentType="application/vnd.openxmlformats-officedocument.presentationml.slide+xml"/>
  <Override PartName="/ppt/slides/slide5785.xml" ContentType="application/vnd.openxmlformats-officedocument.presentationml.slide+xml"/>
  <Override PartName="/ppt/slides/slide5786.xml" ContentType="application/vnd.openxmlformats-officedocument.presentationml.slide+xml"/>
  <Override PartName="/ppt/slides/slide5787.xml" ContentType="application/vnd.openxmlformats-officedocument.presentationml.slide+xml"/>
  <Override PartName="/ppt/slides/slide5788.xml" ContentType="application/vnd.openxmlformats-officedocument.presentationml.slide+xml"/>
  <Override PartName="/ppt/slides/slide5789.xml" ContentType="application/vnd.openxmlformats-officedocument.presentationml.slide+xml"/>
  <Override PartName="/ppt/slides/slide5790.xml" ContentType="application/vnd.openxmlformats-officedocument.presentationml.slide+xml"/>
  <Override PartName="/ppt/slides/slide5791.xml" ContentType="application/vnd.openxmlformats-officedocument.presentationml.slide+xml"/>
  <Override PartName="/ppt/slides/slide5792.xml" ContentType="application/vnd.openxmlformats-officedocument.presentationml.slide+xml"/>
  <Override PartName="/ppt/slides/slide5793.xml" ContentType="application/vnd.openxmlformats-officedocument.presentationml.slide+xml"/>
  <Override PartName="/ppt/slides/slide5794.xml" ContentType="application/vnd.openxmlformats-officedocument.presentationml.slide+xml"/>
  <Override PartName="/ppt/slides/slide5795.xml" ContentType="application/vnd.openxmlformats-officedocument.presentationml.slide+xml"/>
  <Override PartName="/ppt/slides/slide5796.xml" ContentType="application/vnd.openxmlformats-officedocument.presentationml.slide+xml"/>
  <Override PartName="/ppt/slides/slide5797.xml" ContentType="application/vnd.openxmlformats-officedocument.presentationml.slide+xml"/>
  <Override PartName="/ppt/slides/slide5798.xml" ContentType="application/vnd.openxmlformats-officedocument.presentationml.slide+xml"/>
  <Override PartName="/ppt/slides/slide5799.xml" ContentType="application/vnd.openxmlformats-officedocument.presentationml.slide+xml"/>
  <Override PartName="/ppt/slides/slide5800.xml" ContentType="application/vnd.openxmlformats-officedocument.presentationml.slide+xml"/>
  <Override PartName="/ppt/slides/slide5801.xml" ContentType="application/vnd.openxmlformats-officedocument.presentationml.slide+xml"/>
  <Override PartName="/ppt/slides/slide5802.xml" ContentType="application/vnd.openxmlformats-officedocument.presentationml.slide+xml"/>
  <Override PartName="/ppt/slides/slide5803.xml" ContentType="application/vnd.openxmlformats-officedocument.presentationml.slide+xml"/>
  <Override PartName="/ppt/slides/slide5804.xml" ContentType="application/vnd.openxmlformats-officedocument.presentationml.slide+xml"/>
  <Override PartName="/ppt/slides/slide5805.xml" ContentType="application/vnd.openxmlformats-officedocument.presentationml.slide+xml"/>
  <Override PartName="/ppt/slides/slide5806.xml" ContentType="application/vnd.openxmlformats-officedocument.presentationml.slide+xml"/>
  <Override PartName="/ppt/slides/slide5807.xml" ContentType="application/vnd.openxmlformats-officedocument.presentationml.slide+xml"/>
  <Override PartName="/ppt/slides/slide5808.xml" ContentType="application/vnd.openxmlformats-officedocument.presentationml.slide+xml"/>
  <Override PartName="/ppt/slides/slide5809.xml" ContentType="application/vnd.openxmlformats-officedocument.presentationml.slide+xml"/>
  <Override PartName="/ppt/slides/slide5810.xml" ContentType="application/vnd.openxmlformats-officedocument.presentationml.slide+xml"/>
  <Override PartName="/ppt/slides/slide5811.xml" ContentType="application/vnd.openxmlformats-officedocument.presentationml.slide+xml"/>
  <Override PartName="/ppt/slides/slide5812.xml" ContentType="application/vnd.openxmlformats-officedocument.presentationml.slide+xml"/>
  <Override PartName="/ppt/slides/slide5813.xml" ContentType="application/vnd.openxmlformats-officedocument.presentationml.slide+xml"/>
  <Override PartName="/ppt/slides/slide5814.xml" ContentType="application/vnd.openxmlformats-officedocument.presentationml.slide+xml"/>
  <Override PartName="/ppt/slides/slide5815.xml" ContentType="application/vnd.openxmlformats-officedocument.presentationml.slide+xml"/>
  <Override PartName="/ppt/slides/slide5816.xml" ContentType="application/vnd.openxmlformats-officedocument.presentationml.slide+xml"/>
  <Override PartName="/ppt/slides/slide5817.xml" ContentType="application/vnd.openxmlformats-officedocument.presentationml.slide+xml"/>
  <Override PartName="/ppt/slides/slide5818.xml" ContentType="application/vnd.openxmlformats-officedocument.presentationml.slide+xml"/>
  <Override PartName="/ppt/slides/slide5819.xml" ContentType="application/vnd.openxmlformats-officedocument.presentationml.slide+xml"/>
  <Override PartName="/ppt/slides/slide5820.xml" ContentType="application/vnd.openxmlformats-officedocument.presentationml.slide+xml"/>
  <Override PartName="/ppt/slides/slide5821.xml" ContentType="application/vnd.openxmlformats-officedocument.presentationml.slide+xml"/>
  <Override PartName="/ppt/slides/slide5822.xml" ContentType="application/vnd.openxmlformats-officedocument.presentationml.slide+xml"/>
  <Override PartName="/ppt/slides/slide5823.xml" ContentType="application/vnd.openxmlformats-officedocument.presentationml.slide+xml"/>
  <Override PartName="/ppt/slides/slide5824.xml" ContentType="application/vnd.openxmlformats-officedocument.presentationml.slide+xml"/>
  <Override PartName="/ppt/slides/slide5825.xml" ContentType="application/vnd.openxmlformats-officedocument.presentationml.slide+xml"/>
  <Override PartName="/ppt/slides/slide5826.xml" ContentType="application/vnd.openxmlformats-officedocument.presentationml.slide+xml"/>
  <Override PartName="/ppt/slides/slide5827.xml" ContentType="application/vnd.openxmlformats-officedocument.presentationml.slide+xml"/>
  <Override PartName="/ppt/slides/slide5828.xml" ContentType="application/vnd.openxmlformats-officedocument.presentationml.slide+xml"/>
  <Override PartName="/ppt/slides/slide5829.xml" ContentType="application/vnd.openxmlformats-officedocument.presentationml.slide+xml"/>
  <Override PartName="/ppt/slides/slide5830.xml" ContentType="application/vnd.openxmlformats-officedocument.presentationml.slide+xml"/>
  <Override PartName="/ppt/slides/slide5831.xml" ContentType="application/vnd.openxmlformats-officedocument.presentationml.slide+xml"/>
  <Override PartName="/ppt/slides/slide5832.xml" ContentType="application/vnd.openxmlformats-officedocument.presentationml.slide+xml"/>
  <Override PartName="/ppt/slides/slide5833.xml" ContentType="application/vnd.openxmlformats-officedocument.presentationml.slide+xml"/>
  <Override PartName="/ppt/slides/slide5834.xml" ContentType="application/vnd.openxmlformats-officedocument.presentationml.slide+xml"/>
  <Override PartName="/ppt/slides/slide5835.xml" ContentType="application/vnd.openxmlformats-officedocument.presentationml.slide+xml"/>
  <Override PartName="/ppt/slides/slide5836.xml" ContentType="application/vnd.openxmlformats-officedocument.presentationml.slide+xml"/>
  <Override PartName="/ppt/slides/slide5837.xml" ContentType="application/vnd.openxmlformats-officedocument.presentationml.slide+xml"/>
  <Override PartName="/ppt/slides/slide5838.xml" ContentType="application/vnd.openxmlformats-officedocument.presentationml.slide+xml"/>
  <Override PartName="/ppt/slides/slide5839.xml" ContentType="application/vnd.openxmlformats-officedocument.presentationml.slide+xml"/>
  <Override PartName="/ppt/slides/slide5840.xml" ContentType="application/vnd.openxmlformats-officedocument.presentationml.slide+xml"/>
  <Override PartName="/ppt/slides/slide5841.xml" ContentType="application/vnd.openxmlformats-officedocument.presentationml.slide+xml"/>
  <Override PartName="/ppt/slides/slide5842.xml" ContentType="application/vnd.openxmlformats-officedocument.presentationml.slide+xml"/>
  <Override PartName="/ppt/slides/slide5843.xml" ContentType="application/vnd.openxmlformats-officedocument.presentationml.slide+xml"/>
  <Override PartName="/ppt/slides/slide5844.xml" ContentType="application/vnd.openxmlformats-officedocument.presentationml.slide+xml"/>
  <Override PartName="/ppt/slides/slide5845.xml" ContentType="application/vnd.openxmlformats-officedocument.presentationml.slide+xml"/>
  <Override PartName="/ppt/slides/slide5846.xml" ContentType="application/vnd.openxmlformats-officedocument.presentationml.slide+xml"/>
  <Override PartName="/ppt/slides/slide5847.xml" ContentType="application/vnd.openxmlformats-officedocument.presentationml.slide+xml"/>
  <Override PartName="/ppt/slides/slide5848.xml" ContentType="application/vnd.openxmlformats-officedocument.presentationml.slide+xml"/>
  <Override PartName="/ppt/slides/slide5849.xml" ContentType="application/vnd.openxmlformats-officedocument.presentationml.slide+xml"/>
  <Override PartName="/ppt/slides/slide5850.xml" ContentType="application/vnd.openxmlformats-officedocument.presentationml.slide+xml"/>
  <Override PartName="/ppt/slides/slide5851.xml" ContentType="application/vnd.openxmlformats-officedocument.presentationml.slide+xml"/>
  <Override PartName="/ppt/slides/slide5852.xml" ContentType="application/vnd.openxmlformats-officedocument.presentationml.slide+xml"/>
  <Override PartName="/ppt/slides/slide5853.xml" ContentType="application/vnd.openxmlformats-officedocument.presentationml.slide+xml"/>
  <Override PartName="/ppt/slides/slide5854.xml" ContentType="application/vnd.openxmlformats-officedocument.presentationml.slide+xml"/>
  <Override PartName="/ppt/slides/slide5855.xml" ContentType="application/vnd.openxmlformats-officedocument.presentationml.slide+xml"/>
  <Override PartName="/ppt/slides/slide5856.xml" ContentType="application/vnd.openxmlformats-officedocument.presentationml.slide+xml"/>
  <Override PartName="/ppt/slides/slide5857.xml" ContentType="application/vnd.openxmlformats-officedocument.presentationml.slide+xml"/>
  <Override PartName="/ppt/slides/slide5858.xml" ContentType="application/vnd.openxmlformats-officedocument.presentationml.slide+xml"/>
  <Override PartName="/ppt/slides/slide5859.xml" ContentType="application/vnd.openxmlformats-officedocument.presentationml.slide+xml"/>
  <Override PartName="/ppt/slides/slide5860.xml" ContentType="application/vnd.openxmlformats-officedocument.presentationml.slide+xml"/>
  <Override PartName="/ppt/slides/slide5861.xml" ContentType="application/vnd.openxmlformats-officedocument.presentationml.slide+xml"/>
  <Override PartName="/ppt/slides/slide5862.xml" ContentType="application/vnd.openxmlformats-officedocument.presentationml.slide+xml"/>
  <Override PartName="/ppt/slides/slide5863.xml" ContentType="application/vnd.openxmlformats-officedocument.presentationml.slide+xml"/>
  <Override PartName="/ppt/slides/slide5864.xml" ContentType="application/vnd.openxmlformats-officedocument.presentationml.slide+xml"/>
  <Override PartName="/ppt/slides/slide5865.xml" ContentType="application/vnd.openxmlformats-officedocument.presentationml.slide+xml"/>
  <Override PartName="/ppt/slides/slide5866.xml" ContentType="application/vnd.openxmlformats-officedocument.presentationml.slide+xml"/>
  <Override PartName="/ppt/slides/slide5867.xml" ContentType="application/vnd.openxmlformats-officedocument.presentationml.slide+xml"/>
  <Override PartName="/ppt/slides/slide5868.xml" ContentType="application/vnd.openxmlformats-officedocument.presentationml.slide+xml"/>
  <Override PartName="/ppt/slides/slide5869.xml" ContentType="application/vnd.openxmlformats-officedocument.presentationml.slide+xml"/>
  <Override PartName="/ppt/slides/slide5870.xml" ContentType="application/vnd.openxmlformats-officedocument.presentationml.slide+xml"/>
  <Override PartName="/ppt/slides/slide5871.xml" ContentType="application/vnd.openxmlformats-officedocument.presentationml.slide+xml"/>
  <Override PartName="/ppt/slides/slide5872.xml" ContentType="application/vnd.openxmlformats-officedocument.presentationml.slide+xml"/>
  <Override PartName="/ppt/slides/slide5873.xml" ContentType="application/vnd.openxmlformats-officedocument.presentationml.slide+xml"/>
  <Override PartName="/ppt/slides/slide5874.xml" ContentType="application/vnd.openxmlformats-officedocument.presentationml.slide+xml"/>
  <Override PartName="/ppt/slides/slide5875.xml" ContentType="application/vnd.openxmlformats-officedocument.presentationml.slide+xml"/>
  <Override PartName="/ppt/slides/slide5876.xml" ContentType="application/vnd.openxmlformats-officedocument.presentationml.slide+xml"/>
  <Override PartName="/ppt/slides/slide5877.xml" ContentType="application/vnd.openxmlformats-officedocument.presentationml.slide+xml"/>
  <Override PartName="/ppt/slides/slide5878.xml" ContentType="application/vnd.openxmlformats-officedocument.presentationml.slide+xml"/>
  <Override PartName="/ppt/slides/slide5879.xml" ContentType="application/vnd.openxmlformats-officedocument.presentationml.slide+xml"/>
  <Override PartName="/ppt/slides/slide5880.xml" ContentType="application/vnd.openxmlformats-officedocument.presentationml.slide+xml"/>
  <Override PartName="/ppt/slides/slide5881.xml" ContentType="application/vnd.openxmlformats-officedocument.presentationml.slide+xml"/>
  <Override PartName="/ppt/slides/slide5882.xml" ContentType="application/vnd.openxmlformats-officedocument.presentationml.slide+xml"/>
  <Override PartName="/ppt/slides/slide5883.xml" ContentType="application/vnd.openxmlformats-officedocument.presentationml.slide+xml"/>
  <Override PartName="/ppt/slides/slide5884.xml" ContentType="application/vnd.openxmlformats-officedocument.presentationml.slide+xml"/>
  <Override PartName="/ppt/slides/slide5885.xml" ContentType="application/vnd.openxmlformats-officedocument.presentationml.slide+xml"/>
  <Override PartName="/ppt/slides/slide5886.xml" ContentType="application/vnd.openxmlformats-officedocument.presentationml.slide+xml"/>
  <Override PartName="/ppt/slides/slide5887.xml" ContentType="application/vnd.openxmlformats-officedocument.presentationml.slide+xml"/>
  <Override PartName="/ppt/slides/slide5888.xml" ContentType="application/vnd.openxmlformats-officedocument.presentationml.slide+xml"/>
  <Override PartName="/ppt/slides/slide5889.xml" ContentType="application/vnd.openxmlformats-officedocument.presentationml.slide+xml"/>
  <Override PartName="/ppt/slides/slide5890.xml" ContentType="application/vnd.openxmlformats-officedocument.presentationml.slide+xml"/>
  <Override PartName="/ppt/slides/slide5891.xml" ContentType="application/vnd.openxmlformats-officedocument.presentationml.slide+xml"/>
  <Override PartName="/ppt/slides/slide5892.xml" ContentType="application/vnd.openxmlformats-officedocument.presentationml.slide+xml"/>
  <Override PartName="/ppt/slides/slide5893.xml" ContentType="application/vnd.openxmlformats-officedocument.presentationml.slide+xml"/>
  <Override PartName="/ppt/slides/slide5894.xml" ContentType="application/vnd.openxmlformats-officedocument.presentationml.slide+xml"/>
  <Override PartName="/ppt/slides/slide5895.xml" ContentType="application/vnd.openxmlformats-officedocument.presentationml.slide+xml"/>
  <Override PartName="/ppt/slides/slide5896.xml" ContentType="application/vnd.openxmlformats-officedocument.presentationml.slide+xml"/>
  <Override PartName="/ppt/slides/slide5897.xml" ContentType="application/vnd.openxmlformats-officedocument.presentationml.slide+xml"/>
  <Override PartName="/ppt/slides/slide5898.xml" ContentType="application/vnd.openxmlformats-officedocument.presentationml.slide+xml"/>
  <Override PartName="/ppt/slides/slide5899.xml" ContentType="application/vnd.openxmlformats-officedocument.presentationml.slide+xml"/>
  <Override PartName="/ppt/slides/slide5900.xml" ContentType="application/vnd.openxmlformats-officedocument.presentationml.slide+xml"/>
  <Override PartName="/ppt/slides/slide5901.xml" ContentType="application/vnd.openxmlformats-officedocument.presentationml.slide+xml"/>
  <Override PartName="/ppt/slides/slide5902.xml" ContentType="application/vnd.openxmlformats-officedocument.presentationml.slide+xml"/>
  <Override PartName="/ppt/slides/slide5903.xml" ContentType="application/vnd.openxmlformats-officedocument.presentationml.slide+xml"/>
  <Override PartName="/ppt/slides/slide5904.xml" ContentType="application/vnd.openxmlformats-officedocument.presentationml.slide+xml"/>
  <Override PartName="/ppt/slides/slide5905.xml" ContentType="application/vnd.openxmlformats-officedocument.presentationml.slide+xml"/>
  <Override PartName="/ppt/slides/slide5906.xml" ContentType="application/vnd.openxmlformats-officedocument.presentationml.slide+xml"/>
  <Override PartName="/ppt/slides/slide5907.xml" ContentType="application/vnd.openxmlformats-officedocument.presentationml.slide+xml"/>
  <Override PartName="/ppt/slides/slide5908.xml" ContentType="application/vnd.openxmlformats-officedocument.presentationml.slide+xml"/>
  <Override PartName="/ppt/slides/slide5909.xml" ContentType="application/vnd.openxmlformats-officedocument.presentationml.slide+xml"/>
  <Override PartName="/ppt/slides/slide5910.xml" ContentType="application/vnd.openxmlformats-officedocument.presentationml.slide+xml"/>
  <Override PartName="/ppt/slides/slide5911.xml" ContentType="application/vnd.openxmlformats-officedocument.presentationml.slide+xml"/>
  <Override PartName="/ppt/slides/slide5912.xml" ContentType="application/vnd.openxmlformats-officedocument.presentationml.slide+xml"/>
  <Override PartName="/ppt/slides/slide5913.xml" ContentType="application/vnd.openxmlformats-officedocument.presentationml.slide+xml"/>
  <Override PartName="/ppt/slides/slide5914.xml" ContentType="application/vnd.openxmlformats-officedocument.presentationml.slide+xml"/>
  <Override PartName="/ppt/slides/slide5915.xml" ContentType="application/vnd.openxmlformats-officedocument.presentationml.slide+xml"/>
  <Override PartName="/ppt/slides/slide5916.xml" ContentType="application/vnd.openxmlformats-officedocument.presentationml.slide+xml"/>
  <Override PartName="/ppt/slides/slide5917.xml" ContentType="application/vnd.openxmlformats-officedocument.presentationml.slide+xml"/>
  <Override PartName="/ppt/slides/slide5918.xml" ContentType="application/vnd.openxmlformats-officedocument.presentationml.slide+xml"/>
  <Override PartName="/ppt/slides/slide5919.xml" ContentType="application/vnd.openxmlformats-officedocument.presentationml.slide+xml"/>
  <Override PartName="/ppt/slides/slide5920.xml" ContentType="application/vnd.openxmlformats-officedocument.presentationml.slide+xml"/>
  <Override PartName="/ppt/slides/slide5921.xml" ContentType="application/vnd.openxmlformats-officedocument.presentationml.slide+xml"/>
  <Override PartName="/ppt/slides/slide5922.xml" ContentType="application/vnd.openxmlformats-officedocument.presentationml.slide+xml"/>
  <Override PartName="/ppt/slides/slide5923.xml" ContentType="application/vnd.openxmlformats-officedocument.presentationml.slide+xml"/>
  <Override PartName="/ppt/slides/slide5924.xml" ContentType="application/vnd.openxmlformats-officedocument.presentationml.slide+xml"/>
  <Override PartName="/ppt/slides/slide5925.xml" ContentType="application/vnd.openxmlformats-officedocument.presentationml.slide+xml"/>
  <Override PartName="/ppt/slides/slide5926.xml" ContentType="application/vnd.openxmlformats-officedocument.presentationml.slide+xml"/>
  <Override PartName="/ppt/slides/slide5927.xml" ContentType="application/vnd.openxmlformats-officedocument.presentationml.slide+xml"/>
  <Override PartName="/ppt/slides/slide5928.xml" ContentType="application/vnd.openxmlformats-officedocument.presentationml.slide+xml"/>
  <Override PartName="/ppt/slides/slide5929.xml" ContentType="application/vnd.openxmlformats-officedocument.presentationml.slide+xml"/>
  <Override PartName="/ppt/slides/slide5930.xml" ContentType="application/vnd.openxmlformats-officedocument.presentationml.slide+xml"/>
  <Override PartName="/ppt/slides/slide5931.xml" ContentType="application/vnd.openxmlformats-officedocument.presentationml.slide+xml"/>
  <Override PartName="/ppt/slides/slide5932.xml" ContentType="application/vnd.openxmlformats-officedocument.presentationml.slide+xml"/>
  <Override PartName="/ppt/slides/slide5933.xml" ContentType="application/vnd.openxmlformats-officedocument.presentationml.slide+xml"/>
  <Override PartName="/ppt/slides/slide5934.xml" ContentType="application/vnd.openxmlformats-officedocument.presentationml.slide+xml"/>
  <Override PartName="/ppt/slides/slide5935.xml" ContentType="application/vnd.openxmlformats-officedocument.presentationml.slide+xml"/>
  <Override PartName="/ppt/slides/slide5936.xml" ContentType="application/vnd.openxmlformats-officedocument.presentationml.slide+xml"/>
  <Override PartName="/ppt/slides/slide5937.xml" ContentType="application/vnd.openxmlformats-officedocument.presentationml.slide+xml"/>
  <Override PartName="/ppt/slides/slide5938.xml" ContentType="application/vnd.openxmlformats-officedocument.presentationml.slide+xml"/>
  <Override PartName="/ppt/slides/slide5939.xml" ContentType="application/vnd.openxmlformats-officedocument.presentationml.slide+xml"/>
  <Override PartName="/ppt/slides/slide5940.xml" ContentType="application/vnd.openxmlformats-officedocument.presentationml.slide+xml"/>
  <Override PartName="/ppt/slides/slide5941.xml" ContentType="application/vnd.openxmlformats-officedocument.presentationml.slide+xml"/>
  <Override PartName="/ppt/slides/slide5942.xml" ContentType="application/vnd.openxmlformats-officedocument.presentationml.slide+xml"/>
  <Override PartName="/ppt/slides/slide5943.xml" ContentType="application/vnd.openxmlformats-officedocument.presentationml.slide+xml"/>
  <Override PartName="/ppt/slides/slide5944.xml" ContentType="application/vnd.openxmlformats-officedocument.presentationml.slide+xml"/>
  <Override PartName="/ppt/slides/slide5945.xml" ContentType="application/vnd.openxmlformats-officedocument.presentationml.slide+xml"/>
  <Override PartName="/ppt/slides/slide5946.xml" ContentType="application/vnd.openxmlformats-officedocument.presentationml.slide+xml"/>
  <Override PartName="/ppt/slides/slide5947.xml" ContentType="application/vnd.openxmlformats-officedocument.presentationml.slide+xml"/>
  <Override PartName="/ppt/slides/slide5948.xml" ContentType="application/vnd.openxmlformats-officedocument.presentationml.slide+xml"/>
  <Override PartName="/ppt/slides/slide5949.xml" ContentType="application/vnd.openxmlformats-officedocument.presentationml.slide+xml"/>
  <Override PartName="/ppt/slides/slide5950.xml" ContentType="application/vnd.openxmlformats-officedocument.presentationml.slide+xml"/>
  <Override PartName="/ppt/slides/slide5951.xml" ContentType="application/vnd.openxmlformats-officedocument.presentationml.slide+xml"/>
  <Override PartName="/ppt/slides/slide5952.xml" ContentType="application/vnd.openxmlformats-officedocument.presentationml.slide+xml"/>
  <Override PartName="/ppt/slides/slide5953.xml" ContentType="application/vnd.openxmlformats-officedocument.presentationml.slide+xml"/>
  <Override PartName="/ppt/slides/slide5954.xml" ContentType="application/vnd.openxmlformats-officedocument.presentationml.slide+xml"/>
  <Override PartName="/ppt/slides/slide5955.xml" ContentType="application/vnd.openxmlformats-officedocument.presentationml.slide+xml"/>
  <Override PartName="/ppt/slides/slide5956.xml" ContentType="application/vnd.openxmlformats-officedocument.presentationml.slide+xml"/>
  <Override PartName="/ppt/slides/slide5957.xml" ContentType="application/vnd.openxmlformats-officedocument.presentationml.slide+xml"/>
  <Override PartName="/ppt/slides/slide5958.xml" ContentType="application/vnd.openxmlformats-officedocument.presentationml.slide+xml"/>
  <Override PartName="/ppt/slides/slide5959.xml" ContentType="application/vnd.openxmlformats-officedocument.presentationml.slide+xml"/>
  <Override PartName="/ppt/slides/slide5960.xml" ContentType="application/vnd.openxmlformats-officedocument.presentationml.slide+xml"/>
  <Override PartName="/ppt/slides/slide5961.xml" ContentType="application/vnd.openxmlformats-officedocument.presentationml.slide+xml"/>
  <Override PartName="/ppt/slides/slide5962.xml" ContentType="application/vnd.openxmlformats-officedocument.presentationml.slide+xml"/>
  <Override PartName="/ppt/slides/slide5963.xml" ContentType="application/vnd.openxmlformats-officedocument.presentationml.slide+xml"/>
  <Override PartName="/ppt/slides/slide5964.xml" ContentType="application/vnd.openxmlformats-officedocument.presentationml.slide+xml"/>
  <Override PartName="/ppt/slides/slide5965.xml" ContentType="application/vnd.openxmlformats-officedocument.presentationml.slide+xml"/>
  <Override PartName="/ppt/slides/slide5966.xml" ContentType="application/vnd.openxmlformats-officedocument.presentationml.slide+xml"/>
  <Override PartName="/ppt/slides/slide5967.xml" ContentType="application/vnd.openxmlformats-officedocument.presentationml.slide+xml"/>
  <Override PartName="/ppt/slides/slide5968.xml" ContentType="application/vnd.openxmlformats-officedocument.presentationml.slide+xml"/>
  <Override PartName="/ppt/slides/slide5969.xml" ContentType="application/vnd.openxmlformats-officedocument.presentationml.slide+xml"/>
  <Override PartName="/ppt/slides/slide5970.xml" ContentType="application/vnd.openxmlformats-officedocument.presentationml.slide+xml"/>
  <Override PartName="/ppt/slides/slide5971.xml" ContentType="application/vnd.openxmlformats-officedocument.presentationml.slide+xml"/>
  <Override PartName="/ppt/slides/slide5972.xml" ContentType="application/vnd.openxmlformats-officedocument.presentationml.slide+xml"/>
  <Override PartName="/ppt/slides/slide5973.xml" ContentType="application/vnd.openxmlformats-officedocument.presentationml.slide+xml"/>
  <Override PartName="/ppt/slides/slide5974.xml" ContentType="application/vnd.openxmlformats-officedocument.presentationml.slide+xml"/>
  <Override PartName="/ppt/slides/slide5975.xml" ContentType="application/vnd.openxmlformats-officedocument.presentationml.slide+xml"/>
  <Override PartName="/ppt/slides/slide5976.xml" ContentType="application/vnd.openxmlformats-officedocument.presentationml.slide+xml"/>
  <Override PartName="/ppt/slides/slide5977.xml" ContentType="application/vnd.openxmlformats-officedocument.presentationml.slide+xml"/>
  <Override PartName="/ppt/slides/slide5978.xml" ContentType="application/vnd.openxmlformats-officedocument.presentationml.slide+xml"/>
  <Override PartName="/ppt/slides/slide5979.xml" ContentType="application/vnd.openxmlformats-officedocument.presentationml.slide+xml"/>
  <Override PartName="/ppt/slides/slide5980.xml" ContentType="application/vnd.openxmlformats-officedocument.presentationml.slide+xml"/>
  <Override PartName="/ppt/slides/slide5981.xml" ContentType="application/vnd.openxmlformats-officedocument.presentationml.slide+xml"/>
  <Override PartName="/ppt/slides/slide5982.xml" ContentType="application/vnd.openxmlformats-officedocument.presentationml.slide+xml"/>
  <Override PartName="/ppt/slides/slide5983.xml" ContentType="application/vnd.openxmlformats-officedocument.presentationml.slide+xml"/>
  <Override PartName="/ppt/slides/slide5984.xml" ContentType="application/vnd.openxmlformats-officedocument.presentationml.slide+xml"/>
  <Override PartName="/ppt/slides/slide5985.xml" ContentType="application/vnd.openxmlformats-officedocument.presentationml.slide+xml"/>
  <Override PartName="/ppt/slides/slide5986.xml" ContentType="application/vnd.openxmlformats-officedocument.presentationml.slide+xml"/>
  <Override PartName="/ppt/slides/slide5987.xml" ContentType="application/vnd.openxmlformats-officedocument.presentationml.slide+xml"/>
  <Override PartName="/ppt/slides/slide5988.xml" ContentType="application/vnd.openxmlformats-officedocument.presentationml.slide+xml"/>
  <Override PartName="/ppt/slides/slide5989.xml" ContentType="application/vnd.openxmlformats-officedocument.presentationml.slide+xml"/>
  <Override PartName="/ppt/slides/slide5990.xml" ContentType="application/vnd.openxmlformats-officedocument.presentationml.slide+xml"/>
  <Override PartName="/ppt/slides/slide5991.xml" ContentType="application/vnd.openxmlformats-officedocument.presentationml.slide+xml"/>
  <Override PartName="/ppt/slides/slide5992.xml" ContentType="application/vnd.openxmlformats-officedocument.presentationml.slide+xml"/>
  <Override PartName="/ppt/slides/slide5993.xml" ContentType="application/vnd.openxmlformats-officedocument.presentationml.slide+xml"/>
  <Override PartName="/ppt/slides/slide5994.xml" ContentType="application/vnd.openxmlformats-officedocument.presentationml.slide+xml"/>
  <Override PartName="/ppt/slides/slide5995.xml" ContentType="application/vnd.openxmlformats-officedocument.presentationml.slide+xml"/>
  <Override PartName="/ppt/slides/slide5996.xml" ContentType="application/vnd.openxmlformats-officedocument.presentationml.slide+xml"/>
  <Override PartName="/ppt/slides/slide5997.xml" ContentType="application/vnd.openxmlformats-officedocument.presentationml.slide+xml"/>
  <Override PartName="/ppt/slides/slide5998.xml" ContentType="application/vnd.openxmlformats-officedocument.presentationml.slide+xml"/>
  <Override PartName="/ppt/slides/slide5999.xml" ContentType="application/vnd.openxmlformats-officedocument.presentationml.slide+xml"/>
  <Override PartName="/ppt/slides/slide6000.xml" ContentType="application/vnd.openxmlformats-officedocument.presentationml.slide+xml"/>
  <Override PartName="/ppt/slides/slide6001.xml" ContentType="application/vnd.openxmlformats-officedocument.presentationml.slide+xml"/>
  <Override PartName="/ppt/slides/slide6002.xml" ContentType="application/vnd.openxmlformats-officedocument.presentationml.slide+xml"/>
  <Override PartName="/ppt/slides/slide6003.xml" ContentType="application/vnd.openxmlformats-officedocument.presentationml.slide+xml"/>
  <Override PartName="/ppt/slides/slide6004.xml" ContentType="application/vnd.openxmlformats-officedocument.presentationml.slide+xml"/>
  <Override PartName="/ppt/slides/slide6005.xml" ContentType="application/vnd.openxmlformats-officedocument.presentationml.slide+xml"/>
  <Override PartName="/ppt/slides/slide6006.xml" ContentType="application/vnd.openxmlformats-officedocument.presentationml.slide+xml"/>
  <Override PartName="/ppt/slides/slide6007.xml" ContentType="application/vnd.openxmlformats-officedocument.presentationml.slide+xml"/>
  <Override PartName="/ppt/slides/slide6008.xml" ContentType="application/vnd.openxmlformats-officedocument.presentationml.slide+xml"/>
  <Override PartName="/ppt/slides/slide6009.xml" ContentType="application/vnd.openxmlformats-officedocument.presentationml.slide+xml"/>
  <Override PartName="/ppt/slides/slide6010.xml" ContentType="application/vnd.openxmlformats-officedocument.presentationml.slide+xml"/>
  <Override PartName="/ppt/slides/slide6011.xml" ContentType="application/vnd.openxmlformats-officedocument.presentationml.slide+xml"/>
  <Override PartName="/ppt/slides/slide6012.xml" ContentType="application/vnd.openxmlformats-officedocument.presentationml.slide+xml"/>
  <Override PartName="/ppt/slides/slide6013.xml" ContentType="application/vnd.openxmlformats-officedocument.presentationml.slide+xml"/>
  <Override PartName="/ppt/slides/slide6014.xml" ContentType="application/vnd.openxmlformats-officedocument.presentationml.slide+xml"/>
  <Override PartName="/ppt/slides/slide6015.xml" ContentType="application/vnd.openxmlformats-officedocument.presentationml.slide+xml"/>
  <Override PartName="/ppt/slides/slide6016.xml" ContentType="application/vnd.openxmlformats-officedocument.presentationml.slide+xml"/>
  <Override PartName="/ppt/slides/slide6017.xml" ContentType="application/vnd.openxmlformats-officedocument.presentationml.slide+xml"/>
  <Override PartName="/ppt/slides/slide6018.xml" ContentType="application/vnd.openxmlformats-officedocument.presentationml.slide+xml"/>
  <Override PartName="/ppt/slides/slide6019.xml" ContentType="application/vnd.openxmlformats-officedocument.presentationml.slide+xml"/>
  <Override PartName="/ppt/slides/slide6020.xml" ContentType="application/vnd.openxmlformats-officedocument.presentationml.slide+xml"/>
  <Override PartName="/ppt/slides/slide6021.xml" ContentType="application/vnd.openxmlformats-officedocument.presentationml.slide+xml"/>
  <Override PartName="/ppt/slides/slide6022.xml" ContentType="application/vnd.openxmlformats-officedocument.presentationml.slide+xml"/>
  <Override PartName="/ppt/slides/slide6023.xml" ContentType="application/vnd.openxmlformats-officedocument.presentationml.slide+xml"/>
  <Override PartName="/ppt/slides/slide6024.xml" ContentType="application/vnd.openxmlformats-officedocument.presentationml.slide+xml"/>
  <Override PartName="/ppt/slides/slide6025.xml" ContentType="application/vnd.openxmlformats-officedocument.presentationml.slide+xml"/>
  <Override PartName="/ppt/slides/slide6026.xml" ContentType="application/vnd.openxmlformats-officedocument.presentationml.slide+xml"/>
  <Override PartName="/ppt/slides/slide6027.xml" ContentType="application/vnd.openxmlformats-officedocument.presentationml.slide+xml"/>
  <Override PartName="/ppt/slides/slide6028.xml" ContentType="application/vnd.openxmlformats-officedocument.presentationml.slide+xml"/>
  <Override PartName="/ppt/slides/slide6029.xml" ContentType="application/vnd.openxmlformats-officedocument.presentationml.slide+xml"/>
  <Override PartName="/ppt/slides/slide6030.xml" ContentType="application/vnd.openxmlformats-officedocument.presentationml.slide+xml"/>
  <Override PartName="/ppt/slides/slide6031.xml" ContentType="application/vnd.openxmlformats-officedocument.presentationml.slide+xml"/>
  <Override PartName="/ppt/slides/slide6032.xml" ContentType="application/vnd.openxmlformats-officedocument.presentationml.slide+xml"/>
  <Override PartName="/ppt/slides/slide6033.xml" ContentType="application/vnd.openxmlformats-officedocument.presentationml.slide+xml"/>
  <Override PartName="/ppt/slides/slide6034.xml" ContentType="application/vnd.openxmlformats-officedocument.presentationml.slide+xml"/>
  <Override PartName="/ppt/slides/slide6035.xml" ContentType="application/vnd.openxmlformats-officedocument.presentationml.slide+xml"/>
  <Override PartName="/ppt/slides/slide6036.xml" ContentType="application/vnd.openxmlformats-officedocument.presentationml.slide+xml"/>
  <Override PartName="/ppt/slides/slide6037.xml" ContentType="application/vnd.openxmlformats-officedocument.presentationml.slide+xml"/>
  <Override PartName="/ppt/slides/slide6038.xml" ContentType="application/vnd.openxmlformats-officedocument.presentationml.slide+xml"/>
  <Override PartName="/ppt/slides/slide6039.xml" ContentType="application/vnd.openxmlformats-officedocument.presentationml.slide+xml"/>
  <Override PartName="/ppt/slides/slide6040.xml" ContentType="application/vnd.openxmlformats-officedocument.presentationml.slide+xml"/>
  <Override PartName="/ppt/slides/slide6041.xml" ContentType="application/vnd.openxmlformats-officedocument.presentationml.slide+xml"/>
  <Override PartName="/ppt/slides/slide6042.xml" ContentType="application/vnd.openxmlformats-officedocument.presentationml.slide+xml"/>
  <Override PartName="/ppt/slides/slide6043.xml" ContentType="application/vnd.openxmlformats-officedocument.presentationml.slide+xml"/>
  <Override PartName="/ppt/slides/slide6044.xml" ContentType="application/vnd.openxmlformats-officedocument.presentationml.slide+xml"/>
  <Override PartName="/ppt/slides/slide6045.xml" ContentType="application/vnd.openxmlformats-officedocument.presentationml.slide+xml"/>
  <Override PartName="/ppt/slides/slide6046.xml" ContentType="application/vnd.openxmlformats-officedocument.presentationml.slide+xml"/>
  <Override PartName="/ppt/slides/slide6047.xml" ContentType="application/vnd.openxmlformats-officedocument.presentationml.slide+xml"/>
  <Override PartName="/ppt/slides/slide6048.xml" ContentType="application/vnd.openxmlformats-officedocument.presentationml.slide+xml"/>
  <Override PartName="/ppt/slides/slide6049.xml" ContentType="application/vnd.openxmlformats-officedocument.presentationml.slide+xml"/>
  <Override PartName="/ppt/slides/slide6050.xml" ContentType="application/vnd.openxmlformats-officedocument.presentationml.slide+xml"/>
  <Override PartName="/ppt/slides/slide6051.xml" ContentType="application/vnd.openxmlformats-officedocument.presentationml.slide+xml"/>
  <Override PartName="/ppt/slides/slide6052.xml" ContentType="application/vnd.openxmlformats-officedocument.presentationml.slide+xml"/>
  <Override PartName="/ppt/slides/slide6053.xml" ContentType="application/vnd.openxmlformats-officedocument.presentationml.slide+xml"/>
  <Override PartName="/ppt/slides/slide6054.xml" ContentType="application/vnd.openxmlformats-officedocument.presentationml.slide+xml"/>
  <Override PartName="/ppt/slides/slide6055.xml" ContentType="application/vnd.openxmlformats-officedocument.presentationml.slide+xml"/>
  <Override PartName="/ppt/slides/slide6056.xml" ContentType="application/vnd.openxmlformats-officedocument.presentationml.slide+xml"/>
  <Override PartName="/ppt/slides/slide6057.xml" ContentType="application/vnd.openxmlformats-officedocument.presentationml.slide+xml"/>
  <Override PartName="/ppt/slides/slide6058.xml" ContentType="application/vnd.openxmlformats-officedocument.presentationml.slide+xml"/>
  <Override PartName="/ppt/slides/slide6059.xml" ContentType="application/vnd.openxmlformats-officedocument.presentationml.slide+xml"/>
  <Override PartName="/ppt/slides/slide6060.xml" ContentType="application/vnd.openxmlformats-officedocument.presentationml.slide+xml"/>
  <Override PartName="/ppt/slides/slide6061.xml" ContentType="application/vnd.openxmlformats-officedocument.presentationml.slide+xml"/>
  <Override PartName="/ppt/slides/slide6062.xml" ContentType="application/vnd.openxmlformats-officedocument.presentationml.slide+xml"/>
  <Override PartName="/ppt/slides/slide6063.xml" ContentType="application/vnd.openxmlformats-officedocument.presentationml.slide+xml"/>
  <Override PartName="/ppt/slides/slide6064.xml" ContentType="application/vnd.openxmlformats-officedocument.presentationml.slide+xml"/>
  <Override PartName="/ppt/slides/slide6065.xml" ContentType="application/vnd.openxmlformats-officedocument.presentationml.slide+xml"/>
  <Override PartName="/ppt/slides/slide6066.xml" ContentType="application/vnd.openxmlformats-officedocument.presentationml.slide+xml"/>
  <Override PartName="/ppt/slides/slide6067.xml" ContentType="application/vnd.openxmlformats-officedocument.presentationml.slide+xml"/>
  <Override PartName="/ppt/slides/slide6068.xml" ContentType="application/vnd.openxmlformats-officedocument.presentationml.slide+xml"/>
  <Override PartName="/ppt/slides/slide6069.xml" ContentType="application/vnd.openxmlformats-officedocument.presentationml.slide+xml"/>
  <Override PartName="/ppt/slides/slide6070.xml" ContentType="application/vnd.openxmlformats-officedocument.presentationml.slide+xml"/>
  <Override PartName="/ppt/slides/slide6071.xml" ContentType="application/vnd.openxmlformats-officedocument.presentationml.slide+xml"/>
  <Override PartName="/ppt/slides/slide6072.xml" ContentType="application/vnd.openxmlformats-officedocument.presentationml.slide+xml"/>
  <Override PartName="/ppt/slides/slide6073.xml" ContentType="application/vnd.openxmlformats-officedocument.presentationml.slide+xml"/>
  <Override PartName="/ppt/slides/slide6074.xml" ContentType="application/vnd.openxmlformats-officedocument.presentationml.slide+xml"/>
  <Override PartName="/ppt/slides/slide6075.xml" ContentType="application/vnd.openxmlformats-officedocument.presentationml.slide+xml"/>
  <Override PartName="/ppt/slides/slide6076.xml" ContentType="application/vnd.openxmlformats-officedocument.presentationml.slide+xml"/>
  <Override PartName="/ppt/slides/slide6077.xml" ContentType="application/vnd.openxmlformats-officedocument.presentationml.slide+xml"/>
  <Override PartName="/ppt/slides/slide6078.xml" ContentType="application/vnd.openxmlformats-officedocument.presentationml.slide+xml"/>
  <Override PartName="/ppt/slides/slide6079.xml" ContentType="application/vnd.openxmlformats-officedocument.presentationml.slide+xml"/>
  <Override PartName="/ppt/slides/slide6080.xml" ContentType="application/vnd.openxmlformats-officedocument.presentationml.slide+xml"/>
  <Override PartName="/ppt/slides/slide6081.xml" ContentType="application/vnd.openxmlformats-officedocument.presentationml.slide+xml"/>
  <Override PartName="/ppt/slides/slide6082.xml" ContentType="application/vnd.openxmlformats-officedocument.presentationml.slide+xml"/>
  <Override PartName="/ppt/slides/slide6083.xml" ContentType="application/vnd.openxmlformats-officedocument.presentationml.slide+xml"/>
  <Override PartName="/ppt/slides/slide6084.xml" ContentType="application/vnd.openxmlformats-officedocument.presentationml.slide+xml"/>
  <Override PartName="/ppt/slides/slide6085.xml" ContentType="application/vnd.openxmlformats-officedocument.presentationml.slide+xml"/>
  <Override PartName="/ppt/slides/slide6086.xml" ContentType="application/vnd.openxmlformats-officedocument.presentationml.slide+xml"/>
  <Override PartName="/ppt/slides/slide6087.xml" ContentType="application/vnd.openxmlformats-officedocument.presentationml.slide+xml"/>
  <Override PartName="/ppt/slides/slide6088.xml" ContentType="application/vnd.openxmlformats-officedocument.presentationml.slide+xml"/>
  <Override PartName="/ppt/slides/slide6089.xml" ContentType="application/vnd.openxmlformats-officedocument.presentationml.slide+xml"/>
  <Override PartName="/ppt/slides/slide6090.xml" ContentType="application/vnd.openxmlformats-officedocument.presentationml.slide+xml"/>
  <Override PartName="/ppt/slides/slide6091.xml" ContentType="application/vnd.openxmlformats-officedocument.presentationml.slide+xml"/>
  <Override PartName="/ppt/slides/slide6092.xml" ContentType="application/vnd.openxmlformats-officedocument.presentationml.slide+xml"/>
  <Override PartName="/ppt/slides/slide6093.xml" ContentType="application/vnd.openxmlformats-officedocument.presentationml.slide+xml"/>
  <Override PartName="/ppt/slides/slide6094.xml" ContentType="application/vnd.openxmlformats-officedocument.presentationml.slide+xml"/>
  <Override PartName="/ppt/slides/slide6095.xml" ContentType="application/vnd.openxmlformats-officedocument.presentationml.slide+xml"/>
  <Override PartName="/ppt/slides/slide6096.xml" ContentType="application/vnd.openxmlformats-officedocument.presentationml.slide+xml"/>
  <Override PartName="/ppt/slides/slide6097.xml" ContentType="application/vnd.openxmlformats-officedocument.presentationml.slide+xml"/>
  <Override PartName="/ppt/slides/slide6098.xml" ContentType="application/vnd.openxmlformats-officedocument.presentationml.slide+xml"/>
  <Override PartName="/ppt/slides/slide6099.xml" ContentType="application/vnd.openxmlformats-officedocument.presentationml.slide+xml"/>
  <Override PartName="/ppt/slides/slide6100.xml" ContentType="application/vnd.openxmlformats-officedocument.presentationml.slide+xml"/>
  <Override PartName="/ppt/slides/slide6101.xml" ContentType="application/vnd.openxmlformats-officedocument.presentationml.slide+xml"/>
  <Override PartName="/ppt/slides/slide6102.xml" ContentType="application/vnd.openxmlformats-officedocument.presentationml.slide+xml"/>
  <Override PartName="/ppt/slides/slide6103.xml" ContentType="application/vnd.openxmlformats-officedocument.presentationml.slide+xml"/>
  <Override PartName="/ppt/slides/slide6104.xml" ContentType="application/vnd.openxmlformats-officedocument.presentationml.slide+xml"/>
  <Override PartName="/ppt/slides/slide6105.xml" ContentType="application/vnd.openxmlformats-officedocument.presentationml.slide+xml"/>
  <Override PartName="/ppt/slides/slide6106.xml" ContentType="application/vnd.openxmlformats-officedocument.presentationml.slide+xml"/>
  <Override PartName="/ppt/slides/slide6107.xml" ContentType="application/vnd.openxmlformats-officedocument.presentationml.slide+xml"/>
  <Override PartName="/ppt/slides/slide6108.xml" ContentType="application/vnd.openxmlformats-officedocument.presentationml.slide+xml"/>
  <Override PartName="/ppt/slides/slide6109.xml" ContentType="application/vnd.openxmlformats-officedocument.presentationml.slide+xml"/>
  <Override PartName="/ppt/slides/slide6110.xml" ContentType="application/vnd.openxmlformats-officedocument.presentationml.slide+xml"/>
  <Override PartName="/ppt/slides/slide6111.xml" ContentType="application/vnd.openxmlformats-officedocument.presentationml.slide+xml"/>
  <Override PartName="/ppt/slides/slide6112.xml" ContentType="application/vnd.openxmlformats-officedocument.presentationml.slide+xml"/>
  <Override PartName="/ppt/slides/slide6113.xml" ContentType="application/vnd.openxmlformats-officedocument.presentationml.slide+xml"/>
  <Override PartName="/ppt/slides/slide6114.xml" ContentType="application/vnd.openxmlformats-officedocument.presentationml.slide+xml"/>
  <Override PartName="/ppt/slides/slide6115.xml" ContentType="application/vnd.openxmlformats-officedocument.presentationml.slide+xml"/>
  <Override PartName="/ppt/slides/slide6116.xml" ContentType="application/vnd.openxmlformats-officedocument.presentationml.slide+xml"/>
  <Override PartName="/ppt/slides/slide6117.xml" ContentType="application/vnd.openxmlformats-officedocument.presentationml.slide+xml"/>
  <Override PartName="/ppt/slides/slide6118.xml" ContentType="application/vnd.openxmlformats-officedocument.presentationml.slide+xml"/>
  <Override PartName="/ppt/slides/slide6119.xml" ContentType="application/vnd.openxmlformats-officedocument.presentationml.slide+xml"/>
  <Override PartName="/ppt/slides/slide6120.xml" ContentType="application/vnd.openxmlformats-officedocument.presentationml.slide+xml"/>
  <Override PartName="/ppt/slides/slide6121.xml" ContentType="application/vnd.openxmlformats-officedocument.presentationml.slide+xml"/>
  <Override PartName="/ppt/slides/slide6122.xml" ContentType="application/vnd.openxmlformats-officedocument.presentationml.slide+xml"/>
  <Override PartName="/ppt/slides/slide6123.xml" ContentType="application/vnd.openxmlformats-officedocument.presentationml.slide+xml"/>
  <Override PartName="/ppt/slides/slide6124.xml" ContentType="application/vnd.openxmlformats-officedocument.presentationml.slide+xml"/>
  <Override PartName="/ppt/slides/slide6125.xml" ContentType="application/vnd.openxmlformats-officedocument.presentationml.slide+xml"/>
  <Override PartName="/ppt/slides/slide6126.xml" ContentType="application/vnd.openxmlformats-officedocument.presentationml.slide+xml"/>
  <Override PartName="/ppt/slides/slide6127.xml" ContentType="application/vnd.openxmlformats-officedocument.presentationml.slide+xml"/>
  <Override PartName="/ppt/slides/slide6128.xml" ContentType="application/vnd.openxmlformats-officedocument.presentationml.slide+xml"/>
  <Override PartName="/ppt/slides/slide6129.xml" ContentType="application/vnd.openxmlformats-officedocument.presentationml.slide+xml"/>
  <Override PartName="/ppt/slides/slide6130.xml" ContentType="application/vnd.openxmlformats-officedocument.presentationml.slide+xml"/>
  <Override PartName="/ppt/slides/slide6131.xml" ContentType="application/vnd.openxmlformats-officedocument.presentationml.slide+xml"/>
  <Override PartName="/ppt/slides/slide6132.xml" ContentType="application/vnd.openxmlformats-officedocument.presentationml.slide+xml"/>
  <Override PartName="/ppt/slides/slide6133.xml" ContentType="application/vnd.openxmlformats-officedocument.presentationml.slide+xml"/>
  <Override PartName="/ppt/slides/slide6134.xml" ContentType="application/vnd.openxmlformats-officedocument.presentationml.slide+xml"/>
  <Override PartName="/ppt/slides/slide6135.xml" ContentType="application/vnd.openxmlformats-officedocument.presentationml.slide+xml"/>
  <Override PartName="/ppt/slides/slide6136.xml" ContentType="application/vnd.openxmlformats-officedocument.presentationml.slide+xml"/>
  <Override PartName="/ppt/slides/slide6137.xml" ContentType="application/vnd.openxmlformats-officedocument.presentationml.slide+xml"/>
  <Override PartName="/ppt/slides/slide6138.xml" ContentType="application/vnd.openxmlformats-officedocument.presentationml.slide+xml"/>
  <Override PartName="/ppt/slides/slide6139.xml" ContentType="application/vnd.openxmlformats-officedocument.presentationml.slide+xml"/>
  <Override PartName="/ppt/slides/slide6140.xml" ContentType="application/vnd.openxmlformats-officedocument.presentationml.slide+xml"/>
  <Override PartName="/ppt/slides/slide6141.xml" ContentType="application/vnd.openxmlformats-officedocument.presentationml.slide+xml"/>
  <Override PartName="/ppt/slides/slide6142.xml" ContentType="application/vnd.openxmlformats-officedocument.presentationml.slide+xml"/>
  <Override PartName="/ppt/slides/slide6143.xml" ContentType="application/vnd.openxmlformats-officedocument.presentationml.slide+xml"/>
  <Override PartName="/ppt/slides/slide6144.xml" ContentType="application/vnd.openxmlformats-officedocument.presentationml.slide+xml"/>
  <Override PartName="/ppt/slides/slide6145.xml" ContentType="application/vnd.openxmlformats-officedocument.presentationml.slide+xml"/>
  <Override PartName="/ppt/slides/slide6146.xml" ContentType="application/vnd.openxmlformats-officedocument.presentationml.slide+xml"/>
  <Override PartName="/ppt/slides/slide6147.xml" ContentType="application/vnd.openxmlformats-officedocument.presentationml.slide+xml"/>
  <Override PartName="/ppt/slides/slide6148.xml" ContentType="application/vnd.openxmlformats-officedocument.presentationml.slide+xml"/>
  <Override PartName="/ppt/slides/slide6149.xml" ContentType="application/vnd.openxmlformats-officedocument.presentationml.slide+xml"/>
  <Override PartName="/ppt/slides/slide6150.xml" ContentType="application/vnd.openxmlformats-officedocument.presentationml.slide+xml"/>
  <Override PartName="/ppt/slides/slide6151.xml" ContentType="application/vnd.openxmlformats-officedocument.presentationml.slide+xml"/>
  <Override PartName="/ppt/slides/slide6152.xml" ContentType="application/vnd.openxmlformats-officedocument.presentationml.slide+xml"/>
  <Override PartName="/ppt/slides/slide6153.xml" ContentType="application/vnd.openxmlformats-officedocument.presentationml.slide+xml"/>
  <Override PartName="/ppt/slides/slide6154.xml" ContentType="application/vnd.openxmlformats-officedocument.presentationml.slide+xml"/>
  <Override PartName="/ppt/slides/slide6155.xml" ContentType="application/vnd.openxmlformats-officedocument.presentationml.slide+xml"/>
  <Override PartName="/ppt/slides/slide6156.xml" ContentType="application/vnd.openxmlformats-officedocument.presentationml.slide+xml"/>
  <Override PartName="/ppt/slides/slide6157.xml" ContentType="application/vnd.openxmlformats-officedocument.presentationml.slide+xml"/>
  <Override PartName="/ppt/slides/slide6158.xml" ContentType="application/vnd.openxmlformats-officedocument.presentationml.slide+xml"/>
  <Override PartName="/ppt/slides/slide6159.xml" ContentType="application/vnd.openxmlformats-officedocument.presentationml.slide+xml"/>
  <Override PartName="/ppt/slides/slide6160.xml" ContentType="application/vnd.openxmlformats-officedocument.presentationml.slide+xml"/>
  <Override PartName="/ppt/slides/slide6161.xml" ContentType="application/vnd.openxmlformats-officedocument.presentationml.slide+xml"/>
  <Override PartName="/ppt/slides/slide6162.xml" ContentType="application/vnd.openxmlformats-officedocument.presentationml.slide+xml"/>
  <Override PartName="/ppt/slides/slide6163.xml" ContentType="application/vnd.openxmlformats-officedocument.presentationml.slide+xml"/>
  <Override PartName="/ppt/slides/slide6164.xml" ContentType="application/vnd.openxmlformats-officedocument.presentationml.slide+xml"/>
  <Override PartName="/ppt/slides/slide6165.xml" ContentType="application/vnd.openxmlformats-officedocument.presentationml.slide+xml"/>
  <Override PartName="/ppt/slides/slide6166.xml" ContentType="application/vnd.openxmlformats-officedocument.presentationml.slide+xml"/>
  <Override PartName="/ppt/slides/slide6167.xml" ContentType="application/vnd.openxmlformats-officedocument.presentationml.slide+xml"/>
  <Override PartName="/ppt/slides/slide6168.xml" ContentType="application/vnd.openxmlformats-officedocument.presentationml.slide+xml"/>
  <Override PartName="/ppt/slides/slide6169.xml" ContentType="application/vnd.openxmlformats-officedocument.presentationml.slide+xml"/>
  <Override PartName="/ppt/slides/slide6170.xml" ContentType="application/vnd.openxmlformats-officedocument.presentationml.slide+xml"/>
  <Override PartName="/ppt/slides/slide6171.xml" ContentType="application/vnd.openxmlformats-officedocument.presentationml.slide+xml"/>
  <Override PartName="/ppt/slides/slide6172.xml" ContentType="application/vnd.openxmlformats-officedocument.presentationml.slide+xml"/>
  <Override PartName="/ppt/slides/slide6173.xml" ContentType="application/vnd.openxmlformats-officedocument.presentationml.slide+xml"/>
  <Override PartName="/ppt/slides/slide6174.xml" ContentType="application/vnd.openxmlformats-officedocument.presentationml.slide+xml"/>
  <Override PartName="/ppt/slides/slide6175.xml" ContentType="application/vnd.openxmlformats-officedocument.presentationml.slide+xml"/>
  <Override PartName="/ppt/slides/slide6176.xml" ContentType="application/vnd.openxmlformats-officedocument.presentationml.slide+xml"/>
  <Override PartName="/ppt/slides/slide6177.xml" ContentType="application/vnd.openxmlformats-officedocument.presentationml.slide+xml"/>
  <Override PartName="/ppt/slides/slide6178.xml" ContentType="application/vnd.openxmlformats-officedocument.presentationml.slide+xml"/>
  <Override PartName="/ppt/slides/slide6179.xml" ContentType="application/vnd.openxmlformats-officedocument.presentationml.slide+xml"/>
  <Override PartName="/ppt/slides/slide6180.xml" ContentType="application/vnd.openxmlformats-officedocument.presentationml.slide+xml"/>
  <Override PartName="/ppt/slides/slide6181.xml" ContentType="application/vnd.openxmlformats-officedocument.presentationml.slide+xml"/>
  <Override PartName="/ppt/slides/slide6182.xml" ContentType="application/vnd.openxmlformats-officedocument.presentationml.slide+xml"/>
  <Override PartName="/ppt/slides/slide6183.xml" ContentType="application/vnd.openxmlformats-officedocument.presentationml.slide+xml"/>
  <Override PartName="/ppt/slides/slide6184.xml" ContentType="application/vnd.openxmlformats-officedocument.presentationml.slide+xml"/>
  <Override PartName="/ppt/slides/slide6185.xml" ContentType="application/vnd.openxmlformats-officedocument.presentationml.slide+xml"/>
  <Override PartName="/ppt/slides/slide6186.xml" ContentType="application/vnd.openxmlformats-officedocument.presentationml.slide+xml"/>
  <Override PartName="/ppt/slides/slide6187.xml" ContentType="application/vnd.openxmlformats-officedocument.presentationml.slide+xml"/>
  <Override PartName="/ppt/slides/slide6188.xml" ContentType="application/vnd.openxmlformats-officedocument.presentationml.slide+xml"/>
  <Override PartName="/ppt/slides/slide6189.xml" ContentType="application/vnd.openxmlformats-officedocument.presentationml.slide+xml"/>
  <Override PartName="/ppt/slides/slide6190.xml" ContentType="application/vnd.openxmlformats-officedocument.presentationml.slide+xml"/>
  <Override PartName="/ppt/slides/slide6191.xml" ContentType="application/vnd.openxmlformats-officedocument.presentationml.slide+xml"/>
  <Override PartName="/ppt/slides/slide6192.xml" ContentType="application/vnd.openxmlformats-officedocument.presentationml.slide+xml"/>
  <Override PartName="/ppt/slides/slide6193.xml" ContentType="application/vnd.openxmlformats-officedocument.presentationml.slide+xml"/>
  <Override PartName="/ppt/slides/slide6194.xml" ContentType="application/vnd.openxmlformats-officedocument.presentationml.slide+xml"/>
  <Override PartName="/ppt/slides/slide6195.xml" ContentType="application/vnd.openxmlformats-officedocument.presentationml.slide+xml"/>
  <Override PartName="/ppt/slides/slide6196.xml" ContentType="application/vnd.openxmlformats-officedocument.presentationml.slide+xml"/>
  <Override PartName="/ppt/slides/slide6197.xml" ContentType="application/vnd.openxmlformats-officedocument.presentationml.slide+xml"/>
  <Override PartName="/ppt/slides/slide6198.xml" ContentType="application/vnd.openxmlformats-officedocument.presentationml.slide+xml"/>
  <Override PartName="/ppt/slides/slide6199.xml" ContentType="application/vnd.openxmlformats-officedocument.presentationml.slide+xml"/>
  <Override PartName="/ppt/slides/slide6200.xml" ContentType="application/vnd.openxmlformats-officedocument.presentationml.slide+xml"/>
  <Override PartName="/ppt/slides/slide6201.xml" ContentType="application/vnd.openxmlformats-officedocument.presentationml.slide+xml"/>
  <Override PartName="/ppt/slides/slide6202.xml" ContentType="application/vnd.openxmlformats-officedocument.presentationml.slide+xml"/>
  <Override PartName="/ppt/slides/slide6203.xml" ContentType="application/vnd.openxmlformats-officedocument.presentationml.slide+xml"/>
  <Override PartName="/ppt/slides/slide6204.xml" ContentType="application/vnd.openxmlformats-officedocument.presentationml.slide+xml"/>
  <Override PartName="/ppt/slides/slide6205.xml" ContentType="application/vnd.openxmlformats-officedocument.presentationml.slide+xml"/>
  <Override PartName="/ppt/slides/slide6206.xml" ContentType="application/vnd.openxmlformats-officedocument.presentationml.slide+xml"/>
  <Override PartName="/ppt/slides/slide6207.xml" ContentType="application/vnd.openxmlformats-officedocument.presentationml.slide+xml"/>
  <Override PartName="/ppt/slides/slide6208.xml" ContentType="application/vnd.openxmlformats-officedocument.presentationml.slide+xml"/>
  <Override PartName="/ppt/slides/slide6209.xml" ContentType="application/vnd.openxmlformats-officedocument.presentationml.slide+xml"/>
  <Override PartName="/ppt/slides/slide6210.xml" ContentType="application/vnd.openxmlformats-officedocument.presentationml.slide+xml"/>
  <Override PartName="/ppt/slides/slide6211.xml" ContentType="application/vnd.openxmlformats-officedocument.presentationml.slide+xml"/>
  <Override PartName="/ppt/slides/slide6212.xml" ContentType="application/vnd.openxmlformats-officedocument.presentationml.slide+xml"/>
  <Override PartName="/ppt/slides/slide6213.xml" ContentType="application/vnd.openxmlformats-officedocument.presentationml.slide+xml"/>
  <Override PartName="/ppt/slides/slide6214.xml" ContentType="application/vnd.openxmlformats-officedocument.presentationml.slide+xml"/>
  <Override PartName="/ppt/slides/slide6215.xml" ContentType="application/vnd.openxmlformats-officedocument.presentationml.slide+xml"/>
  <Override PartName="/ppt/slides/slide6216.xml" ContentType="application/vnd.openxmlformats-officedocument.presentationml.slide+xml"/>
  <Override PartName="/ppt/slides/slide6217.xml" ContentType="application/vnd.openxmlformats-officedocument.presentationml.slide+xml"/>
  <Override PartName="/ppt/slides/slide6218.xml" ContentType="application/vnd.openxmlformats-officedocument.presentationml.slide+xml"/>
  <Override PartName="/ppt/slides/slide6219.xml" ContentType="application/vnd.openxmlformats-officedocument.presentationml.slide+xml"/>
  <Override PartName="/ppt/slides/slide6220.xml" ContentType="application/vnd.openxmlformats-officedocument.presentationml.slide+xml"/>
  <Override PartName="/ppt/slides/slide6221.xml" ContentType="application/vnd.openxmlformats-officedocument.presentationml.slide+xml"/>
  <Override PartName="/ppt/slides/slide6222.xml" ContentType="application/vnd.openxmlformats-officedocument.presentationml.slide+xml"/>
  <Override PartName="/ppt/slides/slide6223.xml" ContentType="application/vnd.openxmlformats-officedocument.presentationml.slide+xml"/>
  <Override PartName="/ppt/slides/slide6224.xml" ContentType="application/vnd.openxmlformats-officedocument.presentationml.slide+xml"/>
  <Override PartName="/ppt/slides/slide6225.xml" ContentType="application/vnd.openxmlformats-officedocument.presentationml.slide+xml"/>
  <Override PartName="/ppt/slides/slide6226.xml" ContentType="application/vnd.openxmlformats-officedocument.presentationml.slide+xml"/>
  <Override PartName="/ppt/slides/slide6227.xml" ContentType="application/vnd.openxmlformats-officedocument.presentationml.slide+xml"/>
  <Override PartName="/ppt/slides/slide6228.xml" ContentType="application/vnd.openxmlformats-officedocument.presentationml.slide+xml"/>
  <Override PartName="/ppt/slides/slide6229.xml" ContentType="application/vnd.openxmlformats-officedocument.presentationml.slide+xml"/>
  <Override PartName="/ppt/slides/slide6230.xml" ContentType="application/vnd.openxmlformats-officedocument.presentationml.slide+xml"/>
  <Override PartName="/ppt/slides/slide6231.xml" ContentType="application/vnd.openxmlformats-officedocument.presentationml.slide+xml"/>
  <Override PartName="/ppt/slides/slide6232.xml" ContentType="application/vnd.openxmlformats-officedocument.presentationml.slide+xml"/>
  <Override PartName="/ppt/slides/slide6233.xml" ContentType="application/vnd.openxmlformats-officedocument.presentationml.slide+xml"/>
  <Override PartName="/ppt/slides/slide6234.xml" ContentType="application/vnd.openxmlformats-officedocument.presentationml.slide+xml"/>
  <Override PartName="/ppt/slides/slide6235.xml" ContentType="application/vnd.openxmlformats-officedocument.presentationml.slide+xml"/>
  <Override PartName="/ppt/slides/slide6236.xml" ContentType="application/vnd.openxmlformats-officedocument.presentationml.slide+xml"/>
  <Override PartName="/ppt/slides/slide6237.xml" ContentType="application/vnd.openxmlformats-officedocument.presentationml.slide+xml"/>
  <Override PartName="/ppt/slides/slide6238.xml" ContentType="application/vnd.openxmlformats-officedocument.presentationml.slide+xml"/>
  <Override PartName="/ppt/slides/slide6239.xml" ContentType="application/vnd.openxmlformats-officedocument.presentationml.slide+xml"/>
  <Override PartName="/ppt/slides/slide6240.xml" ContentType="application/vnd.openxmlformats-officedocument.presentationml.slide+xml"/>
  <Override PartName="/ppt/slides/slide6241.xml" ContentType="application/vnd.openxmlformats-officedocument.presentationml.slide+xml"/>
  <Override PartName="/ppt/slides/slide6242.xml" ContentType="application/vnd.openxmlformats-officedocument.presentationml.slide+xml"/>
  <Override PartName="/ppt/slides/slide6243.xml" ContentType="application/vnd.openxmlformats-officedocument.presentationml.slide+xml"/>
  <Override PartName="/ppt/slides/slide6244.xml" ContentType="application/vnd.openxmlformats-officedocument.presentationml.slide+xml"/>
  <Override PartName="/ppt/slides/slide6245.xml" ContentType="application/vnd.openxmlformats-officedocument.presentationml.slide+xml"/>
  <Override PartName="/ppt/slides/slide6246.xml" ContentType="application/vnd.openxmlformats-officedocument.presentationml.slide+xml"/>
  <Override PartName="/ppt/slides/slide6247.xml" ContentType="application/vnd.openxmlformats-officedocument.presentationml.slide+xml"/>
  <Override PartName="/ppt/slides/slide6248.xml" ContentType="application/vnd.openxmlformats-officedocument.presentationml.slide+xml"/>
  <Override PartName="/ppt/slides/slide6249.xml" ContentType="application/vnd.openxmlformats-officedocument.presentationml.slide+xml"/>
  <Override PartName="/ppt/slides/slide6250.xml" ContentType="application/vnd.openxmlformats-officedocument.presentationml.slide+xml"/>
  <Override PartName="/ppt/slides/slide6251.xml" ContentType="application/vnd.openxmlformats-officedocument.presentationml.slide+xml"/>
  <Override PartName="/ppt/slides/slide6252.xml" ContentType="application/vnd.openxmlformats-officedocument.presentationml.slide+xml"/>
  <Override PartName="/ppt/slides/slide6253.xml" ContentType="application/vnd.openxmlformats-officedocument.presentationml.slide+xml"/>
  <Override PartName="/ppt/slides/slide6254.xml" ContentType="application/vnd.openxmlformats-officedocument.presentationml.slide+xml"/>
  <Override PartName="/ppt/slides/slide6255.xml" ContentType="application/vnd.openxmlformats-officedocument.presentationml.slide+xml"/>
  <Override PartName="/ppt/slides/slide6256.xml" ContentType="application/vnd.openxmlformats-officedocument.presentationml.slide+xml"/>
  <Override PartName="/ppt/slides/slide6257.xml" ContentType="application/vnd.openxmlformats-officedocument.presentationml.slide+xml"/>
  <Override PartName="/ppt/slides/slide6258.xml" ContentType="application/vnd.openxmlformats-officedocument.presentationml.slide+xml"/>
  <Override PartName="/ppt/slides/slide6259.xml" ContentType="application/vnd.openxmlformats-officedocument.presentationml.slide+xml"/>
  <Override PartName="/ppt/slides/slide6260.xml" ContentType="application/vnd.openxmlformats-officedocument.presentationml.slide+xml"/>
  <Override PartName="/ppt/slides/slide6261.xml" ContentType="application/vnd.openxmlformats-officedocument.presentationml.slide+xml"/>
  <Override PartName="/ppt/slides/slide6262.xml" ContentType="application/vnd.openxmlformats-officedocument.presentationml.slide+xml"/>
  <Override PartName="/ppt/slides/slide6263.xml" ContentType="application/vnd.openxmlformats-officedocument.presentationml.slide+xml"/>
  <Override PartName="/ppt/slides/slide6264.xml" ContentType="application/vnd.openxmlformats-officedocument.presentationml.slide+xml"/>
  <Override PartName="/ppt/slides/slide6265.xml" ContentType="application/vnd.openxmlformats-officedocument.presentationml.slide+xml"/>
  <Override PartName="/ppt/slides/slide6266.xml" ContentType="application/vnd.openxmlformats-officedocument.presentationml.slide+xml"/>
  <Override PartName="/ppt/slides/slide6267.xml" ContentType="application/vnd.openxmlformats-officedocument.presentationml.slide+xml"/>
  <Override PartName="/ppt/slides/slide6268.xml" ContentType="application/vnd.openxmlformats-officedocument.presentationml.slide+xml"/>
  <Override PartName="/ppt/slides/slide6269.xml" ContentType="application/vnd.openxmlformats-officedocument.presentationml.slide+xml"/>
  <Override PartName="/ppt/slides/slide6270.xml" ContentType="application/vnd.openxmlformats-officedocument.presentationml.slide+xml"/>
  <Override PartName="/ppt/slides/slide6271.xml" ContentType="application/vnd.openxmlformats-officedocument.presentationml.slide+xml"/>
  <Override PartName="/ppt/slides/slide6272.xml" ContentType="application/vnd.openxmlformats-officedocument.presentationml.slide+xml"/>
  <Override PartName="/ppt/slides/slide6273.xml" ContentType="application/vnd.openxmlformats-officedocument.presentationml.slide+xml"/>
  <Override PartName="/ppt/slides/slide6274.xml" ContentType="application/vnd.openxmlformats-officedocument.presentationml.slide+xml"/>
  <Override PartName="/ppt/slides/slide6275.xml" ContentType="application/vnd.openxmlformats-officedocument.presentationml.slide+xml"/>
  <Override PartName="/ppt/slides/slide6276.xml" ContentType="application/vnd.openxmlformats-officedocument.presentationml.slide+xml"/>
  <Override PartName="/ppt/slides/slide6277.xml" ContentType="application/vnd.openxmlformats-officedocument.presentationml.slide+xml"/>
  <Override PartName="/ppt/slides/slide6278.xml" ContentType="application/vnd.openxmlformats-officedocument.presentationml.slide+xml"/>
  <Override PartName="/ppt/slides/slide6279.xml" ContentType="application/vnd.openxmlformats-officedocument.presentationml.slide+xml"/>
  <Override PartName="/ppt/slides/slide6280.xml" ContentType="application/vnd.openxmlformats-officedocument.presentationml.slide+xml"/>
  <Override PartName="/ppt/slides/slide6281.xml" ContentType="application/vnd.openxmlformats-officedocument.presentationml.slide+xml"/>
  <Override PartName="/ppt/slides/slide6282.xml" ContentType="application/vnd.openxmlformats-officedocument.presentationml.slide+xml"/>
  <Override PartName="/ppt/slides/slide6283.xml" ContentType="application/vnd.openxmlformats-officedocument.presentationml.slide+xml"/>
  <Override PartName="/ppt/slides/slide6284.xml" ContentType="application/vnd.openxmlformats-officedocument.presentationml.slide+xml"/>
  <Override PartName="/ppt/slides/slide6285.xml" ContentType="application/vnd.openxmlformats-officedocument.presentationml.slide+xml"/>
  <Override PartName="/ppt/slides/slide6286.xml" ContentType="application/vnd.openxmlformats-officedocument.presentationml.slide+xml"/>
  <Override PartName="/ppt/slides/slide6287.xml" ContentType="application/vnd.openxmlformats-officedocument.presentationml.slide+xml"/>
  <Override PartName="/ppt/slides/slide6288.xml" ContentType="application/vnd.openxmlformats-officedocument.presentationml.slide+xml"/>
  <Override PartName="/ppt/slides/slide6289.xml" ContentType="application/vnd.openxmlformats-officedocument.presentationml.slide+xml"/>
  <Override PartName="/ppt/slides/slide6290.xml" ContentType="application/vnd.openxmlformats-officedocument.presentationml.slide+xml"/>
  <Override PartName="/ppt/slides/slide6291.xml" ContentType="application/vnd.openxmlformats-officedocument.presentationml.slide+xml"/>
  <Override PartName="/ppt/slides/slide6292.xml" ContentType="application/vnd.openxmlformats-officedocument.presentationml.slide+xml"/>
  <Override PartName="/ppt/slides/slide6293.xml" ContentType="application/vnd.openxmlformats-officedocument.presentationml.slide+xml"/>
  <Override PartName="/ppt/slides/slide6294.xml" ContentType="application/vnd.openxmlformats-officedocument.presentationml.slide+xml"/>
  <Override PartName="/ppt/slides/slide6295.xml" ContentType="application/vnd.openxmlformats-officedocument.presentationml.slide+xml"/>
  <Override PartName="/ppt/slides/slide6296.xml" ContentType="application/vnd.openxmlformats-officedocument.presentationml.slide+xml"/>
  <Override PartName="/ppt/slides/slide6297.xml" ContentType="application/vnd.openxmlformats-officedocument.presentationml.slide+xml"/>
  <Override PartName="/ppt/slides/slide6298.xml" ContentType="application/vnd.openxmlformats-officedocument.presentationml.slide+xml"/>
  <Override PartName="/ppt/slides/slide6299.xml" ContentType="application/vnd.openxmlformats-officedocument.presentationml.slide+xml"/>
  <Override PartName="/ppt/slides/slide6300.xml" ContentType="application/vnd.openxmlformats-officedocument.presentationml.slide+xml"/>
  <Override PartName="/ppt/slides/slide6301.xml" ContentType="application/vnd.openxmlformats-officedocument.presentationml.slide+xml"/>
  <Override PartName="/ppt/slides/slide6302.xml" ContentType="application/vnd.openxmlformats-officedocument.presentationml.slide+xml"/>
  <Override PartName="/ppt/slides/slide6303.xml" ContentType="application/vnd.openxmlformats-officedocument.presentationml.slide+xml"/>
  <Override PartName="/ppt/slides/slide6304.xml" ContentType="application/vnd.openxmlformats-officedocument.presentationml.slide+xml"/>
  <Override PartName="/ppt/slides/slide6305.xml" ContentType="application/vnd.openxmlformats-officedocument.presentationml.slide+xml"/>
  <Override PartName="/ppt/slides/slide6306.xml" ContentType="application/vnd.openxmlformats-officedocument.presentationml.slide+xml"/>
  <Override PartName="/ppt/slides/slide6307.xml" ContentType="application/vnd.openxmlformats-officedocument.presentationml.slide+xml"/>
  <Override PartName="/ppt/slides/slide6308.xml" ContentType="application/vnd.openxmlformats-officedocument.presentationml.slide+xml"/>
  <Override PartName="/ppt/slides/slide6309.xml" ContentType="application/vnd.openxmlformats-officedocument.presentationml.slide+xml"/>
  <Override PartName="/ppt/slides/slide6310.xml" ContentType="application/vnd.openxmlformats-officedocument.presentationml.slide+xml"/>
  <Override PartName="/ppt/slides/slide6311.xml" ContentType="application/vnd.openxmlformats-officedocument.presentationml.slide+xml"/>
  <Override PartName="/ppt/slides/slide6312.xml" ContentType="application/vnd.openxmlformats-officedocument.presentationml.slide+xml"/>
  <Override PartName="/ppt/slides/slide6313.xml" ContentType="application/vnd.openxmlformats-officedocument.presentationml.slide+xml"/>
  <Override PartName="/ppt/slides/slide6314.xml" ContentType="application/vnd.openxmlformats-officedocument.presentationml.slide+xml"/>
  <Override PartName="/ppt/slides/slide6315.xml" ContentType="application/vnd.openxmlformats-officedocument.presentationml.slide+xml"/>
  <Override PartName="/ppt/slides/slide6316.xml" ContentType="application/vnd.openxmlformats-officedocument.presentationml.slide+xml"/>
  <Override PartName="/ppt/slides/slide6317.xml" ContentType="application/vnd.openxmlformats-officedocument.presentationml.slide+xml"/>
  <Override PartName="/ppt/slides/slide6318.xml" ContentType="application/vnd.openxmlformats-officedocument.presentationml.slide+xml"/>
  <Override PartName="/ppt/slides/slide6319.xml" ContentType="application/vnd.openxmlformats-officedocument.presentationml.slide+xml"/>
  <Override PartName="/ppt/slides/slide6320.xml" ContentType="application/vnd.openxmlformats-officedocument.presentationml.slide+xml"/>
  <Override PartName="/ppt/slides/slide6321.xml" ContentType="application/vnd.openxmlformats-officedocument.presentationml.slide+xml"/>
  <Override PartName="/ppt/slides/slide6322.xml" ContentType="application/vnd.openxmlformats-officedocument.presentationml.slide+xml"/>
  <Override PartName="/ppt/slides/slide6323.xml" ContentType="application/vnd.openxmlformats-officedocument.presentationml.slide+xml"/>
  <Override PartName="/ppt/slides/slide6324.xml" ContentType="application/vnd.openxmlformats-officedocument.presentationml.slide+xml"/>
  <Override PartName="/ppt/slides/slide6325.xml" ContentType="application/vnd.openxmlformats-officedocument.presentationml.slide+xml"/>
  <Override PartName="/ppt/slides/slide6326.xml" ContentType="application/vnd.openxmlformats-officedocument.presentationml.slide+xml"/>
  <Override PartName="/ppt/slides/slide6327.xml" ContentType="application/vnd.openxmlformats-officedocument.presentationml.slide+xml"/>
  <Override PartName="/ppt/slides/slide6328.xml" ContentType="application/vnd.openxmlformats-officedocument.presentationml.slide+xml"/>
  <Override PartName="/ppt/slides/slide6329.xml" ContentType="application/vnd.openxmlformats-officedocument.presentationml.slide+xml"/>
  <Override PartName="/ppt/slides/slide6330.xml" ContentType="application/vnd.openxmlformats-officedocument.presentationml.slide+xml"/>
  <Override PartName="/ppt/slides/slide6331.xml" ContentType="application/vnd.openxmlformats-officedocument.presentationml.slide+xml"/>
  <Override PartName="/ppt/slides/slide6332.xml" ContentType="application/vnd.openxmlformats-officedocument.presentationml.slide+xml"/>
  <Override PartName="/ppt/slides/slide6333.xml" ContentType="application/vnd.openxmlformats-officedocument.presentationml.slide+xml"/>
  <Override PartName="/ppt/slides/slide6334.xml" ContentType="application/vnd.openxmlformats-officedocument.presentationml.slide+xml"/>
  <Override PartName="/ppt/slides/slide6335.xml" ContentType="application/vnd.openxmlformats-officedocument.presentationml.slide+xml"/>
  <Override PartName="/ppt/slides/slide6336.xml" ContentType="application/vnd.openxmlformats-officedocument.presentationml.slide+xml"/>
  <Override PartName="/ppt/slides/slide6337.xml" ContentType="application/vnd.openxmlformats-officedocument.presentationml.slide+xml"/>
  <Override PartName="/ppt/slides/slide6338.xml" ContentType="application/vnd.openxmlformats-officedocument.presentationml.slide+xml"/>
  <Override PartName="/ppt/slides/slide6339.xml" ContentType="application/vnd.openxmlformats-officedocument.presentationml.slide+xml"/>
  <Override PartName="/ppt/slides/slide6340.xml" ContentType="application/vnd.openxmlformats-officedocument.presentationml.slide+xml"/>
  <Override PartName="/ppt/slides/slide6341.xml" ContentType="application/vnd.openxmlformats-officedocument.presentationml.slide+xml"/>
  <Override PartName="/ppt/slides/slide6342.xml" ContentType="application/vnd.openxmlformats-officedocument.presentationml.slide+xml"/>
  <Override PartName="/ppt/slides/slide6343.xml" ContentType="application/vnd.openxmlformats-officedocument.presentationml.slide+xml"/>
  <Override PartName="/ppt/slides/slide6344.xml" ContentType="application/vnd.openxmlformats-officedocument.presentationml.slide+xml"/>
  <Override PartName="/ppt/slides/slide6345.xml" ContentType="application/vnd.openxmlformats-officedocument.presentationml.slide+xml"/>
  <Override PartName="/ppt/slides/slide6346.xml" ContentType="application/vnd.openxmlformats-officedocument.presentationml.slide+xml"/>
  <Override PartName="/ppt/slides/slide6347.xml" ContentType="application/vnd.openxmlformats-officedocument.presentationml.slide+xml"/>
  <Override PartName="/ppt/slides/slide6348.xml" ContentType="application/vnd.openxmlformats-officedocument.presentationml.slide+xml"/>
  <Override PartName="/ppt/slides/slide6349.xml" ContentType="application/vnd.openxmlformats-officedocument.presentationml.slide+xml"/>
  <Override PartName="/ppt/slides/slide6350.xml" ContentType="application/vnd.openxmlformats-officedocument.presentationml.slide+xml"/>
  <Override PartName="/ppt/slides/slide6351.xml" ContentType="application/vnd.openxmlformats-officedocument.presentationml.slide+xml"/>
  <Override PartName="/ppt/slides/slide6352.xml" ContentType="application/vnd.openxmlformats-officedocument.presentationml.slide+xml"/>
  <Override PartName="/ppt/slides/slide6353.xml" ContentType="application/vnd.openxmlformats-officedocument.presentationml.slide+xml"/>
  <Override PartName="/ppt/slides/slide6354.xml" ContentType="application/vnd.openxmlformats-officedocument.presentationml.slide+xml"/>
  <Override PartName="/ppt/slides/slide6355.xml" ContentType="application/vnd.openxmlformats-officedocument.presentationml.slide+xml"/>
  <Override PartName="/ppt/slides/slide6356.xml" ContentType="application/vnd.openxmlformats-officedocument.presentationml.slide+xml"/>
  <Override PartName="/ppt/slides/slide6357.xml" ContentType="application/vnd.openxmlformats-officedocument.presentationml.slide+xml"/>
  <Override PartName="/ppt/slides/slide6358.xml" ContentType="application/vnd.openxmlformats-officedocument.presentationml.slide+xml"/>
  <Override PartName="/ppt/slides/slide6359.xml" ContentType="application/vnd.openxmlformats-officedocument.presentationml.slide+xml"/>
  <Override PartName="/ppt/slides/slide6360.xml" ContentType="application/vnd.openxmlformats-officedocument.presentationml.slide+xml"/>
  <Override PartName="/ppt/slides/slide6361.xml" ContentType="application/vnd.openxmlformats-officedocument.presentationml.slide+xml"/>
  <Override PartName="/ppt/slides/slide6362.xml" ContentType="application/vnd.openxmlformats-officedocument.presentationml.slide+xml"/>
  <Override PartName="/ppt/slides/slide6363.xml" ContentType="application/vnd.openxmlformats-officedocument.presentationml.slide+xml"/>
  <Override PartName="/ppt/slides/slide6364.xml" ContentType="application/vnd.openxmlformats-officedocument.presentationml.slide+xml"/>
  <Override PartName="/ppt/slides/slide6365.xml" ContentType="application/vnd.openxmlformats-officedocument.presentationml.slide+xml"/>
  <Override PartName="/ppt/slides/slide6366.xml" ContentType="application/vnd.openxmlformats-officedocument.presentationml.slide+xml"/>
  <Override PartName="/ppt/slides/slide6367.xml" ContentType="application/vnd.openxmlformats-officedocument.presentationml.slide+xml"/>
  <Override PartName="/ppt/slides/slide6368.xml" ContentType="application/vnd.openxmlformats-officedocument.presentationml.slide+xml"/>
  <Override PartName="/ppt/slides/slide6369.xml" ContentType="application/vnd.openxmlformats-officedocument.presentationml.slide+xml"/>
  <Override PartName="/ppt/slides/slide6370.xml" ContentType="application/vnd.openxmlformats-officedocument.presentationml.slide+xml"/>
  <Override PartName="/ppt/slides/slide6371.xml" ContentType="application/vnd.openxmlformats-officedocument.presentationml.slide+xml"/>
  <Override PartName="/ppt/slides/slide6372.xml" ContentType="application/vnd.openxmlformats-officedocument.presentationml.slide+xml"/>
  <Override PartName="/ppt/slides/slide6373.xml" ContentType="application/vnd.openxmlformats-officedocument.presentationml.slide+xml"/>
  <Override PartName="/ppt/slides/slide6374.xml" ContentType="application/vnd.openxmlformats-officedocument.presentationml.slide+xml"/>
  <Override PartName="/ppt/slides/slide6375.xml" ContentType="application/vnd.openxmlformats-officedocument.presentationml.slide+xml"/>
  <Override PartName="/ppt/slides/slide6376.xml" ContentType="application/vnd.openxmlformats-officedocument.presentationml.slide+xml"/>
  <Override PartName="/ppt/slides/slide6377.xml" ContentType="application/vnd.openxmlformats-officedocument.presentationml.slide+xml"/>
  <Override PartName="/ppt/slides/slide6378.xml" ContentType="application/vnd.openxmlformats-officedocument.presentationml.slide+xml"/>
  <Override PartName="/ppt/slides/slide6379.xml" ContentType="application/vnd.openxmlformats-officedocument.presentationml.slide+xml"/>
  <Override PartName="/ppt/slides/slide6380.xml" ContentType="application/vnd.openxmlformats-officedocument.presentationml.slide+xml"/>
  <Override PartName="/ppt/slides/slide6381.xml" ContentType="application/vnd.openxmlformats-officedocument.presentationml.slide+xml"/>
  <Override PartName="/ppt/slides/slide6382.xml" ContentType="application/vnd.openxmlformats-officedocument.presentationml.slide+xml"/>
  <Override PartName="/ppt/slides/slide6383.xml" ContentType="application/vnd.openxmlformats-officedocument.presentationml.slide+xml"/>
  <Override PartName="/ppt/slides/slide6384.xml" ContentType="application/vnd.openxmlformats-officedocument.presentationml.slide+xml"/>
  <Override PartName="/ppt/slides/slide6385.xml" ContentType="application/vnd.openxmlformats-officedocument.presentationml.slide+xml"/>
  <Override PartName="/ppt/slides/slide6386.xml" ContentType="application/vnd.openxmlformats-officedocument.presentationml.slide+xml"/>
  <Override PartName="/ppt/slides/slide6387.xml" ContentType="application/vnd.openxmlformats-officedocument.presentationml.slide+xml"/>
  <Override PartName="/ppt/slides/slide6388.xml" ContentType="application/vnd.openxmlformats-officedocument.presentationml.slide+xml"/>
  <Override PartName="/ppt/slides/slide6389.xml" ContentType="application/vnd.openxmlformats-officedocument.presentationml.slide+xml"/>
  <Override PartName="/ppt/slides/slide6390.xml" ContentType="application/vnd.openxmlformats-officedocument.presentationml.slide+xml"/>
  <Override PartName="/ppt/slides/slide6391.xml" ContentType="application/vnd.openxmlformats-officedocument.presentationml.slide+xml"/>
  <Override PartName="/ppt/slides/slide6392.xml" ContentType="application/vnd.openxmlformats-officedocument.presentationml.slide+xml"/>
  <Override PartName="/ppt/slides/slide6393.xml" ContentType="application/vnd.openxmlformats-officedocument.presentationml.slide+xml"/>
  <Override PartName="/ppt/slides/slide6394.xml" ContentType="application/vnd.openxmlformats-officedocument.presentationml.slide+xml"/>
  <Override PartName="/ppt/slides/slide6395.xml" ContentType="application/vnd.openxmlformats-officedocument.presentationml.slide+xml"/>
  <Override PartName="/ppt/slides/slide6396.xml" ContentType="application/vnd.openxmlformats-officedocument.presentationml.slide+xml"/>
  <Override PartName="/ppt/slides/slide6397.xml" ContentType="application/vnd.openxmlformats-officedocument.presentationml.slide+xml"/>
  <Override PartName="/ppt/slides/slide6398.xml" ContentType="application/vnd.openxmlformats-officedocument.presentationml.slide+xml"/>
  <Override PartName="/ppt/slides/slide6399.xml" ContentType="application/vnd.openxmlformats-officedocument.presentationml.slide+xml"/>
  <Override PartName="/ppt/slides/slide6400.xml" ContentType="application/vnd.openxmlformats-officedocument.presentationml.slide+xml"/>
  <Override PartName="/ppt/slides/slide6401.xml" ContentType="application/vnd.openxmlformats-officedocument.presentationml.slide+xml"/>
  <Override PartName="/ppt/slides/slide6402.xml" ContentType="application/vnd.openxmlformats-officedocument.presentationml.slide+xml"/>
  <Override PartName="/ppt/slides/slide6403.xml" ContentType="application/vnd.openxmlformats-officedocument.presentationml.slide+xml"/>
  <Override PartName="/ppt/slides/slide6404.xml" ContentType="application/vnd.openxmlformats-officedocument.presentationml.slide+xml"/>
  <Override PartName="/ppt/slides/slide6405.xml" ContentType="application/vnd.openxmlformats-officedocument.presentationml.slide+xml"/>
  <Override PartName="/ppt/slides/slide6406.xml" ContentType="application/vnd.openxmlformats-officedocument.presentationml.slide+xml"/>
  <Override PartName="/ppt/slides/slide6407.xml" ContentType="application/vnd.openxmlformats-officedocument.presentationml.slide+xml"/>
  <Override PartName="/ppt/slides/slide6408.xml" ContentType="application/vnd.openxmlformats-officedocument.presentationml.slide+xml"/>
  <Override PartName="/ppt/slides/slide6409.xml" ContentType="application/vnd.openxmlformats-officedocument.presentationml.slide+xml"/>
  <Override PartName="/ppt/slides/slide6410.xml" ContentType="application/vnd.openxmlformats-officedocument.presentationml.slide+xml"/>
  <Override PartName="/ppt/slides/slide6411.xml" ContentType="application/vnd.openxmlformats-officedocument.presentationml.slide+xml"/>
  <Override PartName="/ppt/slides/slide6412.xml" ContentType="application/vnd.openxmlformats-officedocument.presentationml.slide+xml"/>
  <Override PartName="/ppt/slides/slide6413.xml" ContentType="application/vnd.openxmlformats-officedocument.presentationml.slide+xml"/>
  <Override PartName="/ppt/slides/slide6414.xml" ContentType="application/vnd.openxmlformats-officedocument.presentationml.slide+xml"/>
  <Override PartName="/ppt/slides/slide6415.xml" ContentType="application/vnd.openxmlformats-officedocument.presentationml.slide+xml"/>
  <Override PartName="/ppt/slides/slide6416.xml" ContentType="application/vnd.openxmlformats-officedocument.presentationml.slide+xml"/>
  <Override PartName="/ppt/slides/slide6417.xml" ContentType="application/vnd.openxmlformats-officedocument.presentationml.slide+xml"/>
  <Override PartName="/ppt/slides/slide6418.xml" ContentType="application/vnd.openxmlformats-officedocument.presentationml.slide+xml"/>
  <Override PartName="/ppt/slides/slide6419.xml" ContentType="application/vnd.openxmlformats-officedocument.presentationml.slide+xml"/>
  <Override PartName="/ppt/slides/slide6420.xml" ContentType="application/vnd.openxmlformats-officedocument.presentationml.slide+xml"/>
  <Override PartName="/ppt/slides/slide6421.xml" ContentType="application/vnd.openxmlformats-officedocument.presentationml.slide+xml"/>
  <Override PartName="/ppt/slides/slide6422.xml" ContentType="application/vnd.openxmlformats-officedocument.presentationml.slide+xml"/>
  <Override PartName="/ppt/slides/slide6423.xml" ContentType="application/vnd.openxmlformats-officedocument.presentationml.slide+xml"/>
  <Override PartName="/ppt/slides/slide6424.xml" ContentType="application/vnd.openxmlformats-officedocument.presentationml.slide+xml"/>
  <Override PartName="/ppt/slides/slide6425.xml" ContentType="application/vnd.openxmlformats-officedocument.presentationml.slide+xml"/>
  <Override PartName="/ppt/slides/slide6426.xml" ContentType="application/vnd.openxmlformats-officedocument.presentationml.slide+xml"/>
  <Override PartName="/ppt/slides/slide6427.xml" ContentType="application/vnd.openxmlformats-officedocument.presentationml.slide+xml"/>
  <Override PartName="/ppt/slides/slide6428.xml" ContentType="application/vnd.openxmlformats-officedocument.presentationml.slide+xml"/>
  <Override PartName="/ppt/slides/slide6429.xml" ContentType="application/vnd.openxmlformats-officedocument.presentationml.slide+xml"/>
  <Override PartName="/ppt/slides/slide6430.xml" ContentType="application/vnd.openxmlformats-officedocument.presentationml.slide+xml"/>
  <Override PartName="/ppt/slides/slide6431.xml" ContentType="application/vnd.openxmlformats-officedocument.presentationml.slide+xml"/>
  <Override PartName="/ppt/slides/slide6432.xml" ContentType="application/vnd.openxmlformats-officedocument.presentationml.slide+xml"/>
  <Override PartName="/ppt/slides/slide6433.xml" ContentType="application/vnd.openxmlformats-officedocument.presentationml.slide+xml"/>
  <Override PartName="/ppt/slides/slide6434.xml" ContentType="application/vnd.openxmlformats-officedocument.presentationml.slide+xml"/>
  <Override PartName="/ppt/slides/slide6435.xml" ContentType="application/vnd.openxmlformats-officedocument.presentationml.slide+xml"/>
  <Override PartName="/ppt/slides/slide6436.xml" ContentType="application/vnd.openxmlformats-officedocument.presentationml.slide+xml"/>
  <Override PartName="/ppt/slides/slide6437.xml" ContentType="application/vnd.openxmlformats-officedocument.presentationml.slide+xml"/>
  <Override PartName="/ppt/slides/slide6438.xml" ContentType="application/vnd.openxmlformats-officedocument.presentationml.slide+xml"/>
  <Override PartName="/ppt/slides/slide6439.xml" ContentType="application/vnd.openxmlformats-officedocument.presentationml.slide+xml"/>
  <Override PartName="/ppt/slides/slide6440.xml" ContentType="application/vnd.openxmlformats-officedocument.presentationml.slide+xml"/>
  <Override PartName="/ppt/slides/slide6441.xml" ContentType="application/vnd.openxmlformats-officedocument.presentationml.slide+xml"/>
  <Override PartName="/ppt/slides/slide6442.xml" ContentType="application/vnd.openxmlformats-officedocument.presentationml.slide+xml"/>
  <Override PartName="/ppt/slides/slide6443.xml" ContentType="application/vnd.openxmlformats-officedocument.presentationml.slide+xml"/>
  <Override PartName="/ppt/slides/slide6444.xml" ContentType="application/vnd.openxmlformats-officedocument.presentationml.slide+xml"/>
  <Override PartName="/ppt/slides/slide6445.xml" ContentType="application/vnd.openxmlformats-officedocument.presentationml.slide+xml"/>
  <Override PartName="/ppt/slides/slide6446.xml" ContentType="application/vnd.openxmlformats-officedocument.presentationml.slide+xml"/>
  <Override PartName="/ppt/slides/slide6447.xml" ContentType="application/vnd.openxmlformats-officedocument.presentationml.slide+xml"/>
  <Override PartName="/ppt/slides/slide6448.xml" ContentType="application/vnd.openxmlformats-officedocument.presentationml.slide+xml"/>
  <Override PartName="/ppt/slides/slide6449.xml" ContentType="application/vnd.openxmlformats-officedocument.presentationml.slide+xml"/>
  <Override PartName="/ppt/slides/slide6450.xml" ContentType="application/vnd.openxmlformats-officedocument.presentationml.slide+xml"/>
  <Override PartName="/ppt/slides/slide6451.xml" ContentType="application/vnd.openxmlformats-officedocument.presentationml.slide+xml"/>
  <Override PartName="/ppt/slides/slide6452.xml" ContentType="application/vnd.openxmlformats-officedocument.presentationml.slide+xml"/>
  <Override PartName="/ppt/slides/slide6453.xml" ContentType="application/vnd.openxmlformats-officedocument.presentationml.slide+xml"/>
  <Override PartName="/ppt/slides/slide6454.xml" ContentType="application/vnd.openxmlformats-officedocument.presentationml.slide+xml"/>
  <Override PartName="/ppt/slides/slide6455.xml" ContentType="application/vnd.openxmlformats-officedocument.presentationml.slide+xml"/>
  <Override PartName="/ppt/slides/slide6456.xml" ContentType="application/vnd.openxmlformats-officedocument.presentationml.slide+xml"/>
  <Override PartName="/ppt/slides/slide6457.xml" ContentType="application/vnd.openxmlformats-officedocument.presentationml.slide+xml"/>
  <Override PartName="/ppt/slides/slide6458.xml" ContentType="application/vnd.openxmlformats-officedocument.presentationml.slide+xml"/>
  <Override PartName="/ppt/slides/slide6459.xml" ContentType="application/vnd.openxmlformats-officedocument.presentationml.slide+xml"/>
  <Override PartName="/ppt/slides/slide6460.xml" ContentType="application/vnd.openxmlformats-officedocument.presentationml.slide+xml"/>
  <Override PartName="/ppt/slides/slide6461.xml" ContentType="application/vnd.openxmlformats-officedocument.presentationml.slide+xml"/>
  <Override PartName="/ppt/slides/slide6462.xml" ContentType="application/vnd.openxmlformats-officedocument.presentationml.slide+xml"/>
  <Override PartName="/ppt/slides/slide6463.xml" ContentType="application/vnd.openxmlformats-officedocument.presentationml.slide+xml"/>
  <Override PartName="/ppt/slides/slide6464.xml" ContentType="application/vnd.openxmlformats-officedocument.presentationml.slide+xml"/>
  <Override PartName="/ppt/slides/slide6465.xml" ContentType="application/vnd.openxmlformats-officedocument.presentationml.slide+xml"/>
  <Override PartName="/ppt/slides/slide6466.xml" ContentType="application/vnd.openxmlformats-officedocument.presentationml.slide+xml"/>
  <Override PartName="/ppt/slides/slide6467.xml" ContentType="application/vnd.openxmlformats-officedocument.presentationml.slide+xml"/>
  <Override PartName="/ppt/slides/slide6468.xml" ContentType="application/vnd.openxmlformats-officedocument.presentationml.slide+xml"/>
  <Override PartName="/ppt/slides/slide6469.xml" ContentType="application/vnd.openxmlformats-officedocument.presentationml.slide+xml"/>
  <Override PartName="/ppt/slides/slide6470.xml" ContentType="application/vnd.openxmlformats-officedocument.presentationml.slide+xml"/>
  <Override PartName="/ppt/slides/slide6471.xml" ContentType="application/vnd.openxmlformats-officedocument.presentationml.slide+xml"/>
  <Override PartName="/ppt/slides/slide6472.xml" ContentType="application/vnd.openxmlformats-officedocument.presentationml.slide+xml"/>
  <Override PartName="/ppt/slides/slide6473.xml" ContentType="application/vnd.openxmlformats-officedocument.presentationml.slide+xml"/>
  <Override PartName="/ppt/slides/slide6474.xml" ContentType="application/vnd.openxmlformats-officedocument.presentationml.slide+xml"/>
  <Override PartName="/ppt/slides/slide6475.xml" ContentType="application/vnd.openxmlformats-officedocument.presentationml.slide+xml"/>
  <Override PartName="/ppt/slides/slide6476.xml" ContentType="application/vnd.openxmlformats-officedocument.presentationml.slide+xml"/>
  <Override PartName="/ppt/slides/slide6477.xml" ContentType="application/vnd.openxmlformats-officedocument.presentationml.slide+xml"/>
  <Override PartName="/ppt/slides/slide6478.xml" ContentType="application/vnd.openxmlformats-officedocument.presentationml.slide+xml"/>
  <Override PartName="/ppt/slides/slide6479.xml" ContentType="application/vnd.openxmlformats-officedocument.presentationml.slide+xml"/>
  <Override PartName="/ppt/slides/slide6480.xml" ContentType="application/vnd.openxmlformats-officedocument.presentationml.slide+xml"/>
  <Override PartName="/ppt/slides/slide6481.xml" ContentType="application/vnd.openxmlformats-officedocument.presentationml.slide+xml"/>
  <Override PartName="/ppt/slides/slide6482.xml" ContentType="application/vnd.openxmlformats-officedocument.presentationml.slide+xml"/>
  <Override PartName="/ppt/slides/slide6483.xml" ContentType="application/vnd.openxmlformats-officedocument.presentationml.slide+xml"/>
  <Override PartName="/ppt/slides/slide6484.xml" ContentType="application/vnd.openxmlformats-officedocument.presentationml.slide+xml"/>
  <Override PartName="/ppt/slides/slide6485.xml" ContentType="application/vnd.openxmlformats-officedocument.presentationml.slide+xml"/>
  <Override PartName="/ppt/slides/slide6486.xml" ContentType="application/vnd.openxmlformats-officedocument.presentationml.slide+xml"/>
  <Override PartName="/ppt/slides/slide6487.xml" ContentType="application/vnd.openxmlformats-officedocument.presentationml.slide+xml"/>
  <Override PartName="/ppt/slides/slide6488.xml" ContentType="application/vnd.openxmlformats-officedocument.presentationml.slide+xml"/>
  <Override PartName="/ppt/slides/slide6489.xml" ContentType="application/vnd.openxmlformats-officedocument.presentationml.slide+xml"/>
  <Override PartName="/ppt/slides/slide6490.xml" ContentType="application/vnd.openxmlformats-officedocument.presentationml.slide+xml"/>
  <Override PartName="/ppt/slides/slide6491.xml" ContentType="application/vnd.openxmlformats-officedocument.presentationml.slide+xml"/>
  <Override PartName="/ppt/slides/slide6492.xml" ContentType="application/vnd.openxmlformats-officedocument.presentationml.slide+xml"/>
  <Override PartName="/ppt/slides/slide6493.xml" ContentType="application/vnd.openxmlformats-officedocument.presentationml.slide+xml"/>
  <Override PartName="/ppt/slides/slide6494.xml" ContentType="application/vnd.openxmlformats-officedocument.presentationml.slide+xml"/>
  <Override PartName="/ppt/slides/slide6495.xml" ContentType="application/vnd.openxmlformats-officedocument.presentationml.slide+xml"/>
  <Override PartName="/ppt/slides/slide6496.xml" ContentType="application/vnd.openxmlformats-officedocument.presentationml.slide+xml"/>
  <Override PartName="/ppt/slides/slide6497.xml" ContentType="application/vnd.openxmlformats-officedocument.presentationml.slide+xml"/>
  <Override PartName="/ppt/slides/slide6498.xml" ContentType="application/vnd.openxmlformats-officedocument.presentationml.slide+xml"/>
  <Override PartName="/ppt/slides/slide6499.xml" ContentType="application/vnd.openxmlformats-officedocument.presentationml.slide+xml"/>
  <Override PartName="/ppt/slides/slide6500.xml" ContentType="application/vnd.openxmlformats-officedocument.presentationml.slide+xml"/>
  <Override PartName="/ppt/slides/slide6501.xml" ContentType="application/vnd.openxmlformats-officedocument.presentationml.slide+xml"/>
  <Override PartName="/ppt/slides/slide6502.xml" ContentType="application/vnd.openxmlformats-officedocument.presentationml.slide+xml"/>
  <Override PartName="/ppt/slides/slide6503.xml" ContentType="application/vnd.openxmlformats-officedocument.presentationml.slide+xml"/>
  <Override PartName="/ppt/slides/slide6504.xml" ContentType="application/vnd.openxmlformats-officedocument.presentationml.slide+xml"/>
  <Override PartName="/ppt/slides/slide6505.xml" ContentType="application/vnd.openxmlformats-officedocument.presentationml.slide+xml"/>
  <Override PartName="/ppt/slides/slide6506.xml" ContentType="application/vnd.openxmlformats-officedocument.presentationml.slide+xml"/>
  <Override PartName="/ppt/slides/slide6507.xml" ContentType="application/vnd.openxmlformats-officedocument.presentationml.slide+xml"/>
  <Override PartName="/ppt/slides/slide6508.xml" ContentType="application/vnd.openxmlformats-officedocument.presentationml.slide+xml"/>
  <Override PartName="/ppt/slides/slide6509.xml" ContentType="application/vnd.openxmlformats-officedocument.presentationml.slide+xml"/>
  <Override PartName="/ppt/slides/slide6510.xml" ContentType="application/vnd.openxmlformats-officedocument.presentationml.slide+xml"/>
  <Override PartName="/ppt/slides/slide6511.xml" ContentType="application/vnd.openxmlformats-officedocument.presentationml.slide+xml"/>
  <Override PartName="/ppt/slides/slide6512.xml" ContentType="application/vnd.openxmlformats-officedocument.presentationml.slide+xml"/>
  <Override PartName="/ppt/slides/slide6513.xml" ContentType="application/vnd.openxmlformats-officedocument.presentationml.slide+xml"/>
  <Override PartName="/ppt/slides/slide6514.xml" ContentType="application/vnd.openxmlformats-officedocument.presentationml.slide+xml"/>
  <Override PartName="/ppt/slides/slide6515.xml" ContentType="application/vnd.openxmlformats-officedocument.presentationml.slide+xml"/>
  <Override PartName="/ppt/slides/slide6516.xml" ContentType="application/vnd.openxmlformats-officedocument.presentationml.slide+xml"/>
  <Override PartName="/ppt/slides/slide6517.xml" ContentType="application/vnd.openxmlformats-officedocument.presentationml.slide+xml"/>
  <Override PartName="/ppt/slides/slide6518.xml" ContentType="application/vnd.openxmlformats-officedocument.presentationml.slide+xml"/>
  <Override PartName="/ppt/slides/slide6519.xml" ContentType="application/vnd.openxmlformats-officedocument.presentationml.slide+xml"/>
  <Override PartName="/ppt/slides/slide6520.xml" ContentType="application/vnd.openxmlformats-officedocument.presentationml.slide+xml"/>
  <Override PartName="/ppt/slides/slide6521.xml" ContentType="application/vnd.openxmlformats-officedocument.presentationml.slide+xml"/>
  <Override PartName="/ppt/slides/slide6522.xml" ContentType="application/vnd.openxmlformats-officedocument.presentationml.slide+xml"/>
  <Override PartName="/ppt/slides/slide6523.xml" ContentType="application/vnd.openxmlformats-officedocument.presentationml.slide+xml"/>
  <Override PartName="/ppt/slides/slide6524.xml" ContentType="application/vnd.openxmlformats-officedocument.presentationml.slide+xml"/>
  <Override PartName="/ppt/slides/slide6525.xml" ContentType="application/vnd.openxmlformats-officedocument.presentationml.slide+xml"/>
  <Override PartName="/ppt/slides/slide6526.xml" ContentType="application/vnd.openxmlformats-officedocument.presentationml.slide+xml"/>
  <Override PartName="/ppt/slides/slide6527.xml" ContentType="application/vnd.openxmlformats-officedocument.presentationml.slide+xml"/>
  <Override PartName="/ppt/slides/slide6528.xml" ContentType="application/vnd.openxmlformats-officedocument.presentationml.slide+xml"/>
  <Override PartName="/ppt/slides/slide6529.xml" ContentType="application/vnd.openxmlformats-officedocument.presentationml.slide+xml"/>
  <Override PartName="/ppt/slides/slide6530.xml" ContentType="application/vnd.openxmlformats-officedocument.presentationml.slide+xml"/>
  <Override PartName="/ppt/slides/slide6531.xml" ContentType="application/vnd.openxmlformats-officedocument.presentationml.slide+xml"/>
  <Override PartName="/ppt/slides/slide6532.xml" ContentType="application/vnd.openxmlformats-officedocument.presentationml.slide+xml"/>
  <Override PartName="/ppt/slides/slide6533.xml" ContentType="application/vnd.openxmlformats-officedocument.presentationml.slide+xml"/>
  <Override PartName="/ppt/slides/slide6534.xml" ContentType="application/vnd.openxmlformats-officedocument.presentationml.slide+xml"/>
  <Override PartName="/ppt/slides/slide6535.xml" ContentType="application/vnd.openxmlformats-officedocument.presentationml.slide+xml"/>
  <Override PartName="/ppt/slides/slide6536.xml" ContentType="application/vnd.openxmlformats-officedocument.presentationml.slide+xml"/>
  <Override PartName="/ppt/slides/slide6537.xml" ContentType="application/vnd.openxmlformats-officedocument.presentationml.slide+xml"/>
  <Override PartName="/ppt/slides/slide6538.xml" ContentType="application/vnd.openxmlformats-officedocument.presentationml.slide+xml"/>
  <Override PartName="/ppt/slides/slide6539.xml" ContentType="application/vnd.openxmlformats-officedocument.presentationml.slide+xml"/>
  <Override PartName="/ppt/slides/slide6540.xml" ContentType="application/vnd.openxmlformats-officedocument.presentationml.slide+xml"/>
  <Override PartName="/ppt/slides/slide6541.xml" ContentType="application/vnd.openxmlformats-officedocument.presentationml.slide+xml"/>
  <Override PartName="/ppt/slides/slide6542.xml" ContentType="application/vnd.openxmlformats-officedocument.presentationml.slide+xml"/>
  <Override PartName="/ppt/slides/slide6543.xml" ContentType="application/vnd.openxmlformats-officedocument.presentationml.slide+xml"/>
  <Override PartName="/ppt/slides/slide6544.xml" ContentType="application/vnd.openxmlformats-officedocument.presentationml.slide+xml"/>
  <Override PartName="/ppt/slides/slide6545.xml" ContentType="application/vnd.openxmlformats-officedocument.presentationml.slide+xml"/>
  <Override PartName="/ppt/slides/slide6546.xml" ContentType="application/vnd.openxmlformats-officedocument.presentationml.slide+xml"/>
  <Override PartName="/ppt/slides/slide6547.xml" ContentType="application/vnd.openxmlformats-officedocument.presentationml.slide+xml"/>
  <Override PartName="/ppt/slides/slide6548.xml" ContentType="application/vnd.openxmlformats-officedocument.presentationml.slide+xml"/>
  <Override PartName="/ppt/slides/slide6549.xml" ContentType="application/vnd.openxmlformats-officedocument.presentationml.slide+xml"/>
  <Override PartName="/ppt/slides/slide6550.xml" ContentType="application/vnd.openxmlformats-officedocument.presentationml.slide+xml"/>
  <Override PartName="/ppt/slides/slide6551.xml" ContentType="application/vnd.openxmlformats-officedocument.presentationml.slide+xml"/>
  <Override PartName="/ppt/slides/slide6552.xml" ContentType="application/vnd.openxmlformats-officedocument.presentationml.slide+xml"/>
  <Override PartName="/ppt/slides/slide6553.xml" ContentType="application/vnd.openxmlformats-officedocument.presentationml.slide+xml"/>
  <Override PartName="/ppt/slides/slide6554.xml" ContentType="application/vnd.openxmlformats-officedocument.presentationml.slide+xml"/>
  <Override PartName="/ppt/slides/slide6555.xml" ContentType="application/vnd.openxmlformats-officedocument.presentationml.slide+xml"/>
  <Override PartName="/ppt/slides/slide6556.xml" ContentType="application/vnd.openxmlformats-officedocument.presentationml.slide+xml"/>
  <Override PartName="/ppt/slides/slide6557.xml" ContentType="application/vnd.openxmlformats-officedocument.presentationml.slide+xml"/>
  <Override PartName="/ppt/slides/slide6558.xml" ContentType="application/vnd.openxmlformats-officedocument.presentationml.slide+xml"/>
  <Override PartName="/ppt/slides/slide6559.xml" ContentType="application/vnd.openxmlformats-officedocument.presentationml.slide+xml"/>
  <Override PartName="/ppt/slides/slide6560.xml" ContentType="application/vnd.openxmlformats-officedocument.presentationml.slide+xml"/>
  <Override PartName="/ppt/slides/slide6561.xml" ContentType="application/vnd.openxmlformats-officedocument.presentationml.slide+xml"/>
  <Override PartName="/ppt/slides/slide6562.xml" ContentType="application/vnd.openxmlformats-officedocument.presentationml.slide+xml"/>
  <Override PartName="/ppt/slides/slide6563.xml" ContentType="application/vnd.openxmlformats-officedocument.presentationml.slide+xml"/>
  <Override PartName="/ppt/slides/slide6564.xml" ContentType="application/vnd.openxmlformats-officedocument.presentationml.slide+xml"/>
  <Override PartName="/ppt/slides/slide6565.xml" ContentType="application/vnd.openxmlformats-officedocument.presentationml.slide+xml"/>
  <Override PartName="/ppt/slides/slide6566.xml" ContentType="application/vnd.openxmlformats-officedocument.presentationml.slide+xml"/>
  <Override PartName="/ppt/slides/slide6567.xml" ContentType="application/vnd.openxmlformats-officedocument.presentationml.slide+xml"/>
  <Override PartName="/ppt/slides/slide6568.xml" ContentType="application/vnd.openxmlformats-officedocument.presentationml.slide+xml"/>
  <Override PartName="/ppt/slides/slide6569.xml" ContentType="application/vnd.openxmlformats-officedocument.presentationml.slide+xml"/>
  <Override PartName="/ppt/slides/slide6570.xml" ContentType="application/vnd.openxmlformats-officedocument.presentationml.slide+xml"/>
  <Override PartName="/ppt/slides/slide6571.xml" ContentType="application/vnd.openxmlformats-officedocument.presentationml.slide+xml"/>
  <Override PartName="/ppt/slides/slide6572.xml" ContentType="application/vnd.openxmlformats-officedocument.presentationml.slide+xml"/>
  <Override PartName="/ppt/slides/slide6573.xml" ContentType="application/vnd.openxmlformats-officedocument.presentationml.slide+xml"/>
  <Override PartName="/ppt/slides/slide6574.xml" ContentType="application/vnd.openxmlformats-officedocument.presentationml.slide+xml"/>
  <Override PartName="/ppt/slides/slide6575.xml" ContentType="application/vnd.openxmlformats-officedocument.presentationml.slide+xml"/>
  <Override PartName="/ppt/slides/slide6576.xml" ContentType="application/vnd.openxmlformats-officedocument.presentationml.slide+xml"/>
  <Override PartName="/ppt/slides/slide6577.xml" ContentType="application/vnd.openxmlformats-officedocument.presentationml.slide+xml"/>
  <Override PartName="/ppt/slides/slide6578.xml" ContentType="application/vnd.openxmlformats-officedocument.presentationml.slide+xml"/>
  <Override PartName="/ppt/slides/slide6579.xml" ContentType="application/vnd.openxmlformats-officedocument.presentationml.slide+xml"/>
  <Override PartName="/ppt/slides/slide6580.xml" ContentType="application/vnd.openxmlformats-officedocument.presentationml.slide+xml"/>
  <Override PartName="/ppt/slides/slide6581.xml" ContentType="application/vnd.openxmlformats-officedocument.presentationml.slide+xml"/>
  <Override PartName="/ppt/slides/slide6582.xml" ContentType="application/vnd.openxmlformats-officedocument.presentationml.slide+xml"/>
  <Override PartName="/ppt/slides/slide6583.xml" ContentType="application/vnd.openxmlformats-officedocument.presentationml.slide+xml"/>
  <Override PartName="/ppt/slides/slide6584.xml" ContentType="application/vnd.openxmlformats-officedocument.presentationml.slide+xml"/>
  <Override PartName="/ppt/slides/slide6585.xml" ContentType="application/vnd.openxmlformats-officedocument.presentationml.slide+xml"/>
  <Override PartName="/ppt/slides/slide6586.xml" ContentType="application/vnd.openxmlformats-officedocument.presentationml.slide+xml"/>
  <Override PartName="/ppt/slides/slide6587.xml" ContentType="application/vnd.openxmlformats-officedocument.presentationml.slide+xml"/>
  <Override PartName="/ppt/slides/slide6588.xml" ContentType="application/vnd.openxmlformats-officedocument.presentationml.slide+xml"/>
  <Override PartName="/ppt/slides/slide6589.xml" ContentType="application/vnd.openxmlformats-officedocument.presentationml.slide+xml"/>
  <Override PartName="/ppt/slides/slide6590.xml" ContentType="application/vnd.openxmlformats-officedocument.presentationml.slide+xml"/>
  <Override PartName="/ppt/slides/slide6591.xml" ContentType="application/vnd.openxmlformats-officedocument.presentationml.slide+xml"/>
  <Override PartName="/ppt/slides/slide6592.xml" ContentType="application/vnd.openxmlformats-officedocument.presentationml.slide+xml"/>
  <Override PartName="/ppt/slides/slide6593.xml" ContentType="application/vnd.openxmlformats-officedocument.presentationml.slide+xml"/>
  <Override PartName="/ppt/slides/slide6594.xml" ContentType="application/vnd.openxmlformats-officedocument.presentationml.slide+xml"/>
  <Override PartName="/ppt/slides/slide6595.xml" ContentType="application/vnd.openxmlformats-officedocument.presentationml.slide+xml"/>
  <Override PartName="/ppt/slides/slide6596.xml" ContentType="application/vnd.openxmlformats-officedocument.presentationml.slide+xml"/>
  <Override PartName="/ppt/slides/slide6597.xml" ContentType="application/vnd.openxmlformats-officedocument.presentationml.slide+xml"/>
  <Override PartName="/ppt/slides/slide6598.xml" ContentType="application/vnd.openxmlformats-officedocument.presentationml.slide+xml"/>
  <Override PartName="/ppt/slides/slide6599.xml" ContentType="application/vnd.openxmlformats-officedocument.presentationml.slide+xml"/>
  <Override PartName="/ppt/slides/slide6600.xml" ContentType="application/vnd.openxmlformats-officedocument.presentationml.slide+xml"/>
  <Override PartName="/ppt/slides/slide6601.xml" ContentType="application/vnd.openxmlformats-officedocument.presentationml.slide+xml"/>
  <Override PartName="/ppt/slides/slide6602.xml" ContentType="application/vnd.openxmlformats-officedocument.presentationml.slide+xml"/>
  <Override PartName="/ppt/slides/slide6603.xml" ContentType="application/vnd.openxmlformats-officedocument.presentationml.slide+xml"/>
  <Override PartName="/ppt/slides/slide6604.xml" ContentType="application/vnd.openxmlformats-officedocument.presentationml.slide+xml"/>
  <Override PartName="/ppt/slides/slide6605.xml" ContentType="application/vnd.openxmlformats-officedocument.presentationml.slide+xml"/>
  <Override PartName="/ppt/slides/slide6606.xml" ContentType="application/vnd.openxmlformats-officedocument.presentationml.slide+xml"/>
  <Override PartName="/ppt/slides/slide6607.xml" ContentType="application/vnd.openxmlformats-officedocument.presentationml.slide+xml"/>
  <Override PartName="/ppt/slides/slide6608.xml" ContentType="application/vnd.openxmlformats-officedocument.presentationml.slide+xml"/>
  <Override PartName="/ppt/slides/slide6609.xml" ContentType="application/vnd.openxmlformats-officedocument.presentationml.slide+xml"/>
  <Override PartName="/ppt/slides/slide6610.xml" ContentType="application/vnd.openxmlformats-officedocument.presentationml.slide+xml"/>
  <Override PartName="/ppt/slides/slide6611.xml" ContentType="application/vnd.openxmlformats-officedocument.presentationml.slide+xml"/>
  <Override PartName="/ppt/slides/slide6612.xml" ContentType="application/vnd.openxmlformats-officedocument.presentationml.slide+xml"/>
  <Override PartName="/ppt/slides/slide6613.xml" ContentType="application/vnd.openxmlformats-officedocument.presentationml.slide+xml"/>
  <Override PartName="/ppt/slides/slide6614.xml" ContentType="application/vnd.openxmlformats-officedocument.presentationml.slide+xml"/>
  <Override PartName="/ppt/slides/slide6615.xml" ContentType="application/vnd.openxmlformats-officedocument.presentationml.slide+xml"/>
  <Override PartName="/ppt/slides/slide6616.xml" ContentType="application/vnd.openxmlformats-officedocument.presentationml.slide+xml"/>
  <Override PartName="/ppt/slides/slide6617.xml" ContentType="application/vnd.openxmlformats-officedocument.presentationml.slide+xml"/>
  <Override PartName="/ppt/slides/slide6618.xml" ContentType="application/vnd.openxmlformats-officedocument.presentationml.slide+xml"/>
  <Override PartName="/ppt/slides/slide6619.xml" ContentType="application/vnd.openxmlformats-officedocument.presentationml.slide+xml"/>
  <Override PartName="/ppt/slides/slide6620.xml" ContentType="application/vnd.openxmlformats-officedocument.presentationml.slide+xml"/>
  <Override PartName="/ppt/slides/slide6621.xml" ContentType="application/vnd.openxmlformats-officedocument.presentationml.slide+xml"/>
  <Override PartName="/ppt/slides/slide6622.xml" ContentType="application/vnd.openxmlformats-officedocument.presentationml.slide+xml"/>
  <Override PartName="/ppt/slides/slide6623.xml" ContentType="application/vnd.openxmlformats-officedocument.presentationml.slide+xml"/>
  <Override PartName="/ppt/slides/slide6624.xml" ContentType="application/vnd.openxmlformats-officedocument.presentationml.slide+xml"/>
  <Override PartName="/ppt/slides/slide6625.xml" ContentType="application/vnd.openxmlformats-officedocument.presentationml.slide+xml"/>
  <Override PartName="/ppt/slides/slide6626.xml" ContentType="application/vnd.openxmlformats-officedocument.presentationml.slide+xml"/>
  <Override PartName="/ppt/slides/slide6627.xml" ContentType="application/vnd.openxmlformats-officedocument.presentationml.slide+xml"/>
  <Override PartName="/ppt/slides/slide6628.xml" ContentType="application/vnd.openxmlformats-officedocument.presentationml.slide+xml"/>
  <Override PartName="/ppt/slides/slide6629.xml" ContentType="application/vnd.openxmlformats-officedocument.presentationml.slide+xml"/>
  <Override PartName="/ppt/slides/slide6630.xml" ContentType="application/vnd.openxmlformats-officedocument.presentationml.slide+xml"/>
  <Override PartName="/ppt/slides/slide6631.xml" ContentType="application/vnd.openxmlformats-officedocument.presentationml.slide+xml"/>
  <Override PartName="/ppt/slides/slide6632.xml" ContentType="application/vnd.openxmlformats-officedocument.presentationml.slide+xml"/>
  <Override PartName="/ppt/slides/slide6633.xml" ContentType="application/vnd.openxmlformats-officedocument.presentationml.slide+xml"/>
  <Override PartName="/ppt/slides/slide6634.xml" ContentType="application/vnd.openxmlformats-officedocument.presentationml.slide+xml"/>
  <Override PartName="/ppt/slides/slide6635.xml" ContentType="application/vnd.openxmlformats-officedocument.presentationml.slide+xml"/>
  <Override PartName="/ppt/slides/slide6636.xml" ContentType="application/vnd.openxmlformats-officedocument.presentationml.slide+xml"/>
  <Override PartName="/ppt/slides/slide6637.xml" ContentType="application/vnd.openxmlformats-officedocument.presentationml.slide+xml"/>
  <Override PartName="/ppt/slides/slide6638.xml" ContentType="application/vnd.openxmlformats-officedocument.presentationml.slide+xml"/>
  <Override PartName="/ppt/slides/slide6639.xml" ContentType="application/vnd.openxmlformats-officedocument.presentationml.slide+xml"/>
  <Override PartName="/ppt/slides/slide6640.xml" ContentType="application/vnd.openxmlformats-officedocument.presentationml.slide+xml"/>
  <Override PartName="/ppt/slides/slide6641.xml" ContentType="application/vnd.openxmlformats-officedocument.presentationml.slide+xml"/>
  <Override PartName="/ppt/slides/slide6642.xml" ContentType="application/vnd.openxmlformats-officedocument.presentationml.slide+xml"/>
  <Override PartName="/ppt/slides/slide6643.xml" ContentType="application/vnd.openxmlformats-officedocument.presentationml.slide+xml"/>
  <Override PartName="/ppt/slides/slide6644.xml" ContentType="application/vnd.openxmlformats-officedocument.presentationml.slide+xml"/>
  <Override PartName="/ppt/slides/slide6645.xml" ContentType="application/vnd.openxmlformats-officedocument.presentationml.slide+xml"/>
  <Override PartName="/ppt/slides/slide6646.xml" ContentType="application/vnd.openxmlformats-officedocument.presentationml.slide+xml"/>
  <Override PartName="/ppt/slides/slide6647.xml" ContentType="application/vnd.openxmlformats-officedocument.presentationml.slide+xml"/>
  <Override PartName="/ppt/slides/slide6648.xml" ContentType="application/vnd.openxmlformats-officedocument.presentationml.slide+xml"/>
  <Override PartName="/ppt/slides/slide6649.xml" ContentType="application/vnd.openxmlformats-officedocument.presentationml.slide+xml"/>
  <Override PartName="/ppt/slides/slide6650.xml" ContentType="application/vnd.openxmlformats-officedocument.presentationml.slide+xml"/>
  <Override PartName="/ppt/slides/slide6651.xml" ContentType="application/vnd.openxmlformats-officedocument.presentationml.slide+xml"/>
  <Override PartName="/ppt/slides/slide6652.xml" ContentType="application/vnd.openxmlformats-officedocument.presentationml.slide+xml"/>
  <Override PartName="/ppt/slides/slide6653.xml" ContentType="application/vnd.openxmlformats-officedocument.presentationml.slide+xml"/>
  <Override PartName="/ppt/slides/slide6654.xml" ContentType="application/vnd.openxmlformats-officedocument.presentationml.slide+xml"/>
  <Override PartName="/ppt/slides/slide6655.xml" ContentType="application/vnd.openxmlformats-officedocument.presentationml.slide+xml"/>
  <Override PartName="/ppt/slides/slide6656.xml" ContentType="application/vnd.openxmlformats-officedocument.presentationml.slide+xml"/>
  <Override PartName="/ppt/slides/slide6657.xml" ContentType="application/vnd.openxmlformats-officedocument.presentationml.slide+xml"/>
  <Override PartName="/ppt/slides/slide6658.xml" ContentType="application/vnd.openxmlformats-officedocument.presentationml.slide+xml"/>
  <Override PartName="/ppt/slides/slide6659.xml" ContentType="application/vnd.openxmlformats-officedocument.presentationml.slide+xml"/>
  <Override PartName="/ppt/slides/slide6660.xml" ContentType="application/vnd.openxmlformats-officedocument.presentationml.slide+xml"/>
  <Override PartName="/ppt/slides/slide6661.xml" ContentType="application/vnd.openxmlformats-officedocument.presentationml.slide+xml"/>
  <Override PartName="/ppt/slides/slide6662.xml" ContentType="application/vnd.openxmlformats-officedocument.presentationml.slide+xml"/>
  <Override PartName="/ppt/slides/slide6663.xml" ContentType="application/vnd.openxmlformats-officedocument.presentationml.slide+xml"/>
  <Override PartName="/ppt/slides/slide6664.xml" ContentType="application/vnd.openxmlformats-officedocument.presentationml.slide+xml"/>
  <Override PartName="/ppt/slides/slide6665.xml" ContentType="application/vnd.openxmlformats-officedocument.presentationml.slide+xml"/>
  <Override PartName="/ppt/slides/slide6666.xml" ContentType="application/vnd.openxmlformats-officedocument.presentationml.slide+xml"/>
  <Override PartName="/ppt/slides/slide6667.xml" ContentType="application/vnd.openxmlformats-officedocument.presentationml.slide+xml"/>
  <Override PartName="/ppt/slides/slide6668.xml" ContentType="application/vnd.openxmlformats-officedocument.presentationml.slide+xml"/>
  <Override PartName="/ppt/slides/slide6669.xml" ContentType="application/vnd.openxmlformats-officedocument.presentationml.slide+xml"/>
  <Override PartName="/ppt/slides/slide6670.xml" ContentType="application/vnd.openxmlformats-officedocument.presentationml.slide+xml"/>
  <Override PartName="/ppt/slides/slide6671.xml" ContentType="application/vnd.openxmlformats-officedocument.presentationml.slide+xml"/>
  <Override PartName="/ppt/slides/slide6672.xml" ContentType="application/vnd.openxmlformats-officedocument.presentationml.slide+xml"/>
  <Override PartName="/ppt/slides/slide6673.xml" ContentType="application/vnd.openxmlformats-officedocument.presentationml.slide+xml"/>
  <Override PartName="/ppt/slides/slide6674.xml" ContentType="application/vnd.openxmlformats-officedocument.presentationml.slide+xml"/>
  <Override PartName="/ppt/slides/slide6675.xml" ContentType="application/vnd.openxmlformats-officedocument.presentationml.slide+xml"/>
  <Override PartName="/ppt/slides/slide6676.xml" ContentType="application/vnd.openxmlformats-officedocument.presentationml.slide+xml"/>
  <Override PartName="/ppt/slides/slide6677.xml" ContentType="application/vnd.openxmlformats-officedocument.presentationml.slide+xml"/>
  <Override PartName="/ppt/slides/slide6678.xml" ContentType="application/vnd.openxmlformats-officedocument.presentationml.slide+xml"/>
  <Override PartName="/ppt/slides/slide6679.xml" ContentType="application/vnd.openxmlformats-officedocument.presentationml.slide+xml"/>
  <Override PartName="/ppt/slides/slide6680.xml" ContentType="application/vnd.openxmlformats-officedocument.presentationml.slide+xml"/>
  <Override PartName="/ppt/slides/slide6681.xml" ContentType="application/vnd.openxmlformats-officedocument.presentationml.slide+xml"/>
  <Override PartName="/ppt/slides/slide6682.xml" ContentType="application/vnd.openxmlformats-officedocument.presentationml.slide+xml"/>
  <Override PartName="/ppt/slides/slide6683.xml" ContentType="application/vnd.openxmlformats-officedocument.presentationml.slide+xml"/>
  <Override PartName="/ppt/slides/slide6684.xml" ContentType="application/vnd.openxmlformats-officedocument.presentationml.slide+xml"/>
  <Override PartName="/ppt/slides/slide6685.xml" ContentType="application/vnd.openxmlformats-officedocument.presentationml.slide+xml"/>
  <Override PartName="/ppt/slides/slide6686.xml" ContentType="application/vnd.openxmlformats-officedocument.presentationml.slide+xml"/>
  <Override PartName="/ppt/slides/slide6687.xml" ContentType="application/vnd.openxmlformats-officedocument.presentationml.slide+xml"/>
  <Override PartName="/ppt/slides/slide6688.xml" ContentType="application/vnd.openxmlformats-officedocument.presentationml.slide+xml"/>
  <Override PartName="/ppt/slides/slide6689.xml" ContentType="application/vnd.openxmlformats-officedocument.presentationml.slide+xml"/>
  <Override PartName="/ppt/slides/slide6690.xml" ContentType="application/vnd.openxmlformats-officedocument.presentationml.slide+xml"/>
  <Override PartName="/ppt/slides/slide6691.xml" ContentType="application/vnd.openxmlformats-officedocument.presentationml.slide+xml"/>
  <Override PartName="/ppt/slides/slide6692.xml" ContentType="application/vnd.openxmlformats-officedocument.presentationml.slide+xml"/>
  <Override PartName="/ppt/slides/slide6693.xml" ContentType="application/vnd.openxmlformats-officedocument.presentationml.slide+xml"/>
  <Override PartName="/ppt/slides/slide6694.xml" ContentType="application/vnd.openxmlformats-officedocument.presentationml.slide+xml"/>
  <Override PartName="/ppt/slides/slide6695.xml" ContentType="application/vnd.openxmlformats-officedocument.presentationml.slide+xml"/>
  <Override PartName="/ppt/slides/slide6696.xml" ContentType="application/vnd.openxmlformats-officedocument.presentationml.slide+xml"/>
  <Override PartName="/ppt/slides/slide6697.xml" ContentType="application/vnd.openxmlformats-officedocument.presentationml.slide+xml"/>
  <Override PartName="/ppt/slides/slide6698.xml" ContentType="application/vnd.openxmlformats-officedocument.presentationml.slide+xml"/>
  <Override PartName="/ppt/slides/slide6699.xml" ContentType="application/vnd.openxmlformats-officedocument.presentationml.slide+xml"/>
  <Override PartName="/ppt/slides/slide6700.xml" ContentType="application/vnd.openxmlformats-officedocument.presentationml.slide+xml"/>
  <Override PartName="/ppt/slides/slide6701.xml" ContentType="application/vnd.openxmlformats-officedocument.presentationml.slide+xml"/>
  <Override PartName="/ppt/slides/slide6702.xml" ContentType="application/vnd.openxmlformats-officedocument.presentationml.slide+xml"/>
  <Override PartName="/ppt/slides/slide6703.xml" ContentType="application/vnd.openxmlformats-officedocument.presentationml.slide+xml"/>
  <Override PartName="/ppt/slides/slide6704.xml" ContentType="application/vnd.openxmlformats-officedocument.presentationml.slide+xml"/>
  <Override PartName="/ppt/slides/slide6705.xml" ContentType="application/vnd.openxmlformats-officedocument.presentationml.slide+xml"/>
  <Override PartName="/ppt/slides/slide6706.xml" ContentType="application/vnd.openxmlformats-officedocument.presentationml.slide+xml"/>
  <Override PartName="/ppt/slides/slide6707.xml" ContentType="application/vnd.openxmlformats-officedocument.presentationml.slide+xml"/>
  <Override PartName="/ppt/slides/slide6708.xml" ContentType="application/vnd.openxmlformats-officedocument.presentationml.slide+xml"/>
  <Override PartName="/ppt/slides/slide6709.xml" ContentType="application/vnd.openxmlformats-officedocument.presentationml.slide+xml"/>
  <Override PartName="/ppt/slides/slide6710.xml" ContentType="application/vnd.openxmlformats-officedocument.presentationml.slide+xml"/>
  <Override PartName="/ppt/slides/slide6711.xml" ContentType="application/vnd.openxmlformats-officedocument.presentationml.slide+xml"/>
  <Override PartName="/ppt/slides/slide6712.xml" ContentType="application/vnd.openxmlformats-officedocument.presentationml.slide+xml"/>
  <Override PartName="/ppt/slides/slide6713.xml" ContentType="application/vnd.openxmlformats-officedocument.presentationml.slide+xml"/>
  <Override PartName="/ppt/slides/slide6714.xml" ContentType="application/vnd.openxmlformats-officedocument.presentationml.slide+xml"/>
  <Override PartName="/ppt/slides/slide6715.xml" ContentType="application/vnd.openxmlformats-officedocument.presentationml.slide+xml"/>
  <Override PartName="/ppt/slides/slide6716.xml" ContentType="application/vnd.openxmlformats-officedocument.presentationml.slide+xml"/>
  <Override PartName="/ppt/slides/slide6717.xml" ContentType="application/vnd.openxmlformats-officedocument.presentationml.slide+xml"/>
  <Override PartName="/ppt/slides/slide6718.xml" ContentType="application/vnd.openxmlformats-officedocument.presentationml.slide+xml"/>
  <Override PartName="/ppt/slides/slide6719.xml" ContentType="application/vnd.openxmlformats-officedocument.presentationml.slide+xml"/>
  <Override PartName="/ppt/slides/slide6720.xml" ContentType="application/vnd.openxmlformats-officedocument.presentationml.slide+xml"/>
  <Override PartName="/ppt/slides/slide6721.xml" ContentType="application/vnd.openxmlformats-officedocument.presentationml.slide+xml"/>
  <Override PartName="/ppt/slides/slide6722.xml" ContentType="application/vnd.openxmlformats-officedocument.presentationml.slide+xml"/>
  <Override PartName="/ppt/slides/slide6723.xml" ContentType="application/vnd.openxmlformats-officedocument.presentationml.slide+xml"/>
  <Override PartName="/ppt/slides/slide6724.xml" ContentType="application/vnd.openxmlformats-officedocument.presentationml.slide+xml"/>
  <Override PartName="/ppt/slides/slide6725.xml" ContentType="application/vnd.openxmlformats-officedocument.presentationml.slide+xml"/>
  <Override PartName="/ppt/slides/slide6726.xml" ContentType="application/vnd.openxmlformats-officedocument.presentationml.slide+xml"/>
  <Override PartName="/ppt/slides/slide6727.xml" ContentType="application/vnd.openxmlformats-officedocument.presentationml.slide+xml"/>
  <Override PartName="/ppt/slides/slide6728.xml" ContentType="application/vnd.openxmlformats-officedocument.presentationml.slide+xml"/>
  <Override PartName="/ppt/slides/slide6729.xml" ContentType="application/vnd.openxmlformats-officedocument.presentationml.slide+xml"/>
  <Override PartName="/ppt/slides/slide6730.xml" ContentType="application/vnd.openxmlformats-officedocument.presentationml.slide+xml"/>
  <Override PartName="/ppt/slides/slide6731.xml" ContentType="application/vnd.openxmlformats-officedocument.presentationml.slide+xml"/>
  <Override PartName="/ppt/slides/slide6732.xml" ContentType="application/vnd.openxmlformats-officedocument.presentationml.slide+xml"/>
  <Override PartName="/ppt/slides/slide6733.xml" ContentType="application/vnd.openxmlformats-officedocument.presentationml.slide+xml"/>
  <Override PartName="/ppt/slides/slide6734.xml" ContentType="application/vnd.openxmlformats-officedocument.presentationml.slide+xml"/>
  <Override PartName="/ppt/slides/slide6735.xml" ContentType="application/vnd.openxmlformats-officedocument.presentationml.slide+xml"/>
  <Override PartName="/ppt/slides/slide6736.xml" ContentType="application/vnd.openxmlformats-officedocument.presentationml.slide+xml"/>
  <Override PartName="/ppt/slides/slide6737.xml" ContentType="application/vnd.openxmlformats-officedocument.presentationml.slide+xml"/>
  <Override PartName="/ppt/slides/slide6738.xml" ContentType="application/vnd.openxmlformats-officedocument.presentationml.slide+xml"/>
  <Override PartName="/ppt/slides/slide6739.xml" ContentType="application/vnd.openxmlformats-officedocument.presentationml.slide+xml"/>
  <Override PartName="/ppt/slides/slide6740.xml" ContentType="application/vnd.openxmlformats-officedocument.presentationml.slide+xml"/>
  <Override PartName="/ppt/slides/slide6741.xml" ContentType="application/vnd.openxmlformats-officedocument.presentationml.slide+xml"/>
  <Override PartName="/ppt/slides/slide6742.xml" ContentType="application/vnd.openxmlformats-officedocument.presentationml.slide+xml"/>
  <Override PartName="/ppt/slides/slide6743.xml" ContentType="application/vnd.openxmlformats-officedocument.presentationml.slide+xml"/>
  <Override PartName="/ppt/slides/slide6744.xml" ContentType="application/vnd.openxmlformats-officedocument.presentationml.slide+xml"/>
  <Override PartName="/ppt/slides/slide6745.xml" ContentType="application/vnd.openxmlformats-officedocument.presentationml.slide+xml"/>
  <Override PartName="/ppt/slides/slide6746.xml" ContentType="application/vnd.openxmlformats-officedocument.presentationml.slide+xml"/>
  <Override PartName="/ppt/slides/slide6747.xml" ContentType="application/vnd.openxmlformats-officedocument.presentationml.slide+xml"/>
  <Override PartName="/ppt/slides/slide6748.xml" ContentType="application/vnd.openxmlformats-officedocument.presentationml.slide+xml"/>
  <Override PartName="/ppt/slides/slide6749.xml" ContentType="application/vnd.openxmlformats-officedocument.presentationml.slide+xml"/>
  <Override PartName="/ppt/slides/slide6750.xml" ContentType="application/vnd.openxmlformats-officedocument.presentationml.slide+xml"/>
  <Override PartName="/ppt/slides/slide6751.xml" ContentType="application/vnd.openxmlformats-officedocument.presentationml.slide+xml"/>
  <Override PartName="/ppt/slides/slide6752.xml" ContentType="application/vnd.openxmlformats-officedocument.presentationml.slide+xml"/>
  <Override PartName="/ppt/slides/slide6753.xml" ContentType="application/vnd.openxmlformats-officedocument.presentationml.slide+xml"/>
  <Override PartName="/ppt/slides/slide6754.xml" ContentType="application/vnd.openxmlformats-officedocument.presentationml.slide+xml"/>
  <Override PartName="/ppt/slides/slide6755.xml" ContentType="application/vnd.openxmlformats-officedocument.presentationml.slide+xml"/>
  <Override PartName="/ppt/slides/slide6756.xml" ContentType="application/vnd.openxmlformats-officedocument.presentationml.slide+xml"/>
  <Override PartName="/ppt/slides/slide6757.xml" ContentType="application/vnd.openxmlformats-officedocument.presentationml.slide+xml"/>
  <Override PartName="/ppt/slides/slide6758.xml" ContentType="application/vnd.openxmlformats-officedocument.presentationml.slide+xml"/>
  <Override PartName="/ppt/slides/slide6759.xml" ContentType="application/vnd.openxmlformats-officedocument.presentationml.slide+xml"/>
  <Override PartName="/ppt/slides/slide6760.xml" ContentType="application/vnd.openxmlformats-officedocument.presentationml.slide+xml"/>
  <Override PartName="/ppt/slides/slide6761.xml" ContentType="application/vnd.openxmlformats-officedocument.presentationml.slide+xml"/>
  <Override PartName="/ppt/slides/slide6762.xml" ContentType="application/vnd.openxmlformats-officedocument.presentationml.slide+xml"/>
  <Override PartName="/ppt/slides/slide6763.xml" ContentType="application/vnd.openxmlformats-officedocument.presentationml.slide+xml"/>
  <Override PartName="/ppt/slides/slide6764.xml" ContentType="application/vnd.openxmlformats-officedocument.presentationml.slide+xml"/>
  <Override PartName="/ppt/slides/slide6765.xml" ContentType="application/vnd.openxmlformats-officedocument.presentationml.slide+xml"/>
  <Override PartName="/ppt/slides/slide6766.xml" ContentType="application/vnd.openxmlformats-officedocument.presentationml.slide+xml"/>
  <Override PartName="/ppt/slides/slide6767.xml" ContentType="application/vnd.openxmlformats-officedocument.presentationml.slide+xml"/>
  <Override PartName="/ppt/slides/slide6768.xml" ContentType="application/vnd.openxmlformats-officedocument.presentationml.slide+xml"/>
  <Override PartName="/ppt/slides/slide6769.xml" ContentType="application/vnd.openxmlformats-officedocument.presentationml.slide+xml"/>
  <Override PartName="/ppt/slides/slide6770.xml" ContentType="application/vnd.openxmlformats-officedocument.presentationml.slide+xml"/>
  <Override PartName="/ppt/slides/slide6771.xml" ContentType="application/vnd.openxmlformats-officedocument.presentationml.slide+xml"/>
  <Override PartName="/ppt/slides/slide6772.xml" ContentType="application/vnd.openxmlformats-officedocument.presentationml.slide+xml"/>
  <Override PartName="/ppt/slides/slide6773.xml" ContentType="application/vnd.openxmlformats-officedocument.presentationml.slide+xml"/>
  <Override PartName="/ppt/slides/slide6774.xml" ContentType="application/vnd.openxmlformats-officedocument.presentationml.slide+xml"/>
  <Override PartName="/ppt/slides/slide6775.xml" ContentType="application/vnd.openxmlformats-officedocument.presentationml.slide+xml"/>
  <Override PartName="/ppt/slides/slide6776.xml" ContentType="application/vnd.openxmlformats-officedocument.presentationml.slide+xml"/>
  <Override PartName="/ppt/slides/slide6777.xml" ContentType="application/vnd.openxmlformats-officedocument.presentationml.slide+xml"/>
  <Override PartName="/ppt/slides/slide6778.xml" ContentType="application/vnd.openxmlformats-officedocument.presentationml.slide+xml"/>
  <Override PartName="/ppt/slides/slide6779.xml" ContentType="application/vnd.openxmlformats-officedocument.presentationml.slide+xml"/>
  <Override PartName="/ppt/slides/slide6780.xml" ContentType="application/vnd.openxmlformats-officedocument.presentationml.slide+xml"/>
  <Override PartName="/ppt/slides/slide6781.xml" ContentType="application/vnd.openxmlformats-officedocument.presentationml.slide+xml"/>
  <Override PartName="/ppt/slides/slide6782.xml" ContentType="application/vnd.openxmlformats-officedocument.presentationml.slide+xml"/>
  <Override PartName="/ppt/slides/slide6783.xml" ContentType="application/vnd.openxmlformats-officedocument.presentationml.slide+xml"/>
  <Override PartName="/ppt/slides/slide6784.xml" ContentType="application/vnd.openxmlformats-officedocument.presentationml.slide+xml"/>
  <Override PartName="/ppt/slides/slide6785.xml" ContentType="application/vnd.openxmlformats-officedocument.presentationml.slide+xml"/>
  <Override PartName="/ppt/slides/slide6786.xml" ContentType="application/vnd.openxmlformats-officedocument.presentationml.slide+xml"/>
  <Override PartName="/ppt/slides/slide6787.xml" ContentType="application/vnd.openxmlformats-officedocument.presentationml.slide+xml"/>
  <Override PartName="/ppt/slides/slide6788.xml" ContentType="application/vnd.openxmlformats-officedocument.presentationml.slide+xml"/>
  <Override PartName="/ppt/slides/slide6789.xml" ContentType="application/vnd.openxmlformats-officedocument.presentationml.slide+xml"/>
  <Override PartName="/ppt/slides/slide6790.xml" ContentType="application/vnd.openxmlformats-officedocument.presentationml.slide+xml"/>
  <Override PartName="/ppt/slides/slide6791.xml" ContentType="application/vnd.openxmlformats-officedocument.presentationml.slide+xml"/>
  <Override PartName="/ppt/slides/slide6792.xml" ContentType="application/vnd.openxmlformats-officedocument.presentationml.slide+xml"/>
  <Override PartName="/ppt/slides/slide6793.xml" ContentType="application/vnd.openxmlformats-officedocument.presentationml.slide+xml"/>
  <Override PartName="/ppt/slides/slide6794.xml" ContentType="application/vnd.openxmlformats-officedocument.presentationml.slide+xml"/>
  <Override PartName="/ppt/slides/slide6795.xml" ContentType="application/vnd.openxmlformats-officedocument.presentationml.slide+xml"/>
  <Override PartName="/ppt/slides/slide6796.xml" ContentType="application/vnd.openxmlformats-officedocument.presentationml.slide+xml"/>
  <Override PartName="/ppt/slides/slide6797.xml" ContentType="application/vnd.openxmlformats-officedocument.presentationml.slide+xml"/>
  <Override PartName="/ppt/slides/slide6798.xml" ContentType="application/vnd.openxmlformats-officedocument.presentationml.slide+xml"/>
  <Override PartName="/ppt/slides/slide6799.xml" ContentType="application/vnd.openxmlformats-officedocument.presentationml.slide+xml"/>
  <Override PartName="/ppt/slides/slide6800.xml" ContentType="application/vnd.openxmlformats-officedocument.presentationml.slide+xml"/>
  <Override PartName="/ppt/slides/slide6801.xml" ContentType="application/vnd.openxmlformats-officedocument.presentationml.slide+xml"/>
  <Override PartName="/ppt/slides/slide6802.xml" ContentType="application/vnd.openxmlformats-officedocument.presentationml.slide+xml"/>
  <Override PartName="/ppt/slides/slide6803.xml" ContentType="application/vnd.openxmlformats-officedocument.presentationml.slide+xml"/>
  <Override PartName="/ppt/slides/slide6804.xml" ContentType="application/vnd.openxmlformats-officedocument.presentationml.slide+xml"/>
  <Override PartName="/ppt/slides/slide6805.xml" ContentType="application/vnd.openxmlformats-officedocument.presentationml.slide+xml"/>
  <Override PartName="/ppt/slides/slide6806.xml" ContentType="application/vnd.openxmlformats-officedocument.presentationml.slide+xml"/>
  <Override PartName="/ppt/slides/slide6807.xml" ContentType="application/vnd.openxmlformats-officedocument.presentationml.slide+xml"/>
  <Override PartName="/ppt/slides/slide6808.xml" ContentType="application/vnd.openxmlformats-officedocument.presentationml.slide+xml"/>
  <Override PartName="/ppt/slides/slide6809.xml" ContentType="application/vnd.openxmlformats-officedocument.presentationml.slide+xml"/>
  <Override PartName="/ppt/slides/slide6810.xml" ContentType="application/vnd.openxmlformats-officedocument.presentationml.slide+xml"/>
  <Override PartName="/ppt/slides/slide6811.xml" ContentType="application/vnd.openxmlformats-officedocument.presentationml.slide+xml"/>
  <Override PartName="/ppt/slides/slide6812.xml" ContentType="application/vnd.openxmlformats-officedocument.presentationml.slide+xml"/>
  <Override PartName="/ppt/slides/slide6813.xml" ContentType="application/vnd.openxmlformats-officedocument.presentationml.slide+xml"/>
  <Override PartName="/ppt/slides/slide6814.xml" ContentType="application/vnd.openxmlformats-officedocument.presentationml.slide+xml"/>
  <Override PartName="/ppt/slides/slide6815.xml" ContentType="application/vnd.openxmlformats-officedocument.presentationml.slide+xml"/>
  <Override PartName="/ppt/slides/slide6816.xml" ContentType="application/vnd.openxmlformats-officedocument.presentationml.slide+xml"/>
  <Override PartName="/ppt/slides/slide6817.xml" ContentType="application/vnd.openxmlformats-officedocument.presentationml.slide+xml"/>
  <Override PartName="/ppt/slides/slide6818.xml" ContentType="application/vnd.openxmlformats-officedocument.presentationml.slide+xml"/>
  <Override PartName="/ppt/slides/slide6819.xml" ContentType="application/vnd.openxmlformats-officedocument.presentationml.slide+xml"/>
  <Override PartName="/ppt/slides/slide6820.xml" ContentType="application/vnd.openxmlformats-officedocument.presentationml.slide+xml"/>
  <Override PartName="/ppt/slides/slide6821.xml" ContentType="application/vnd.openxmlformats-officedocument.presentationml.slide+xml"/>
  <Override PartName="/ppt/slides/slide6822.xml" ContentType="application/vnd.openxmlformats-officedocument.presentationml.slide+xml"/>
  <Override PartName="/ppt/slides/slide6823.xml" ContentType="application/vnd.openxmlformats-officedocument.presentationml.slide+xml"/>
  <Override PartName="/ppt/slides/slide6824.xml" ContentType="application/vnd.openxmlformats-officedocument.presentationml.slide+xml"/>
  <Override PartName="/ppt/slides/slide6825.xml" ContentType="application/vnd.openxmlformats-officedocument.presentationml.slide+xml"/>
  <Override PartName="/ppt/slides/slide6826.xml" ContentType="application/vnd.openxmlformats-officedocument.presentationml.slide+xml"/>
  <Override PartName="/ppt/slides/slide6827.xml" ContentType="application/vnd.openxmlformats-officedocument.presentationml.slide+xml"/>
  <Override PartName="/ppt/slides/slide6828.xml" ContentType="application/vnd.openxmlformats-officedocument.presentationml.slide+xml"/>
  <Override PartName="/ppt/slides/slide6829.xml" ContentType="application/vnd.openxmlformats-officedocument.presentationml.slide+xml"/>
  <Override PartName="/ppt/slides/slide6830.xml" ContentType="application/vnd.openxmlformats-officedocument.presentationml.slide+xml"/>
  <Override PartName="/ppt/slides/slide6831.xml" ContentType="application/vnd.openxmlformats-officedocument.presentationml.slide+xml"/>
  <Override PartName="/ppt/slides/slide6832.xml" ContentType="application/vnd.openxmlformats-officedocument.presentationml.slide+xml"/>
  <Override PartName="/ppt/slides/slide6833.xml" ContentType="application/vnd.openxmlformats-officedocument.presentationml.slide+xml"/>
  <Override PartName="/ppt/slides/slide6834.xml" ContentType="application/vnd.openxmlformats-officedocument.presentationml.slide+xml"/>
  <Override PartName="/ppt/slides/slide6835.xml" ContentType="application/vnd.openxmlformats-officedocument.presentationml.slide+xml"/>
  <Override PartName="/ppt/slides/slide6836.xml" ContentType="application/vnd.openxmlformats-officedocument.presentationml.slide+xml"/>
  <Override PartName="/ppt/slides/slide6837.xml" ContentType="application/vnd.openxmlformats-officedocument.presentationml.slide+xml"/>
  <Override PartName="/ppt/slides/slide6838.xml" ContentType="application/vnd.openxmlformats-officedocument.presentationml.slide+xml"/>
  <Override PartName="/ppt/slides/slide6839.xml" ContentType="application/vnd.openxmlformats-officedocument.presentationml.slide+xml"/>
  <Override PartName="/ppt/slides/slide6840.xml" ContentType="application/vnd.openxmlformats-officedocument.presentationml.slide+xml"/>
  <Override PartName="/ppt/slides/slide6841.xml" ContentType="application/vnd.openxmlformats-officedocument.presentationml.slide+xml"/>
  <Override PartName="/ppt/slides/slide6842.xml" ContentType="application/vnd.openxmlformats-officedocument.presentationml.slide+xml"/>
  <Override PartName="/ppt/slides/slide6843.xml" ContentType="application/vnd.openxmlformats-officedocument.presentationml.slide+xml"/>
  <Override PartName="/ppt/slides/slide6844.xml" ContentType="application/vnd.openxmlformats-officedocument.presentationml.slide+xml"/>
  <Override PartName="/ppt/slides/slide6845.xml" ContentType="application/vnd.openxmlformats-officedocument.presentationml.slide+xml"/>
  <Override PartName="/ppt/slides/slide6846.xml" ContentType="application/vnd.openxmlformats-officedocument.presentationml.slide+xml"/>
  <Override PartName="/ppt/slides/slide6847.xml" ContentType="application/vnd.openxmlformats-officedocument.presentationml.slide+xml"/>
  <Override PartName="/ppt/slides/slide6848.xml" ContentType="application/vnd.openxmlformats-officedocument.presentationml.slide+xml"/>
  <Override PartName="/ppt/slides/slide6849.xml" ContentType="application/vnd.openxmlformats-officedocument.presentationml.slide+xml"/>
  <Override PartName="/ppt/slides/slide6850.xml" ContentType="application/vnd.openxmlformats-officedocument.presentationml.slide+xml"/>
  <Override PartName="/ppt/slides/slide6851.xml" ContentType="application/vnd.openxmlformats-officedocument.presentationml.slide+xml"/>
  <Override PartName="/ppt/slides/slide6852.xml" ContentType="application/vnd.openxmlformats-officedocument.presentationml.slide+xml"/>
  <Override PartName="/ppt/slides/slide6853.xml" ContentType="application/vnd.openxmlformats-officedocument.presentationml.slide+xml"/>
  <Override PartName="/ppt/slides/slide6854.xml" ContentType="application/vnd.openxmlformats-officedocument.presentationml.slide+xml"/>
  <Override PartName="/ppt/slides/slide6855.xml" ContentType="application/vnd.openxmlformats-officedocument.presentationml.slide+xml"/>
  <Override PartName="/ppt/slides/slide6856.xml" ContentType="application/vnd.openxmlformats-officedocument.presentationml.slide+xml"/>
  <Override PartName="/ppt/slides/slide6857.xml" ContentType="application/vnd.openxmlformats-officedocument.presentationml.slide+xml"/>
  <Override PartName="/ppt/slides/slide6858.xml" ContentType="application/vnd.openxmlformats-officedocument.presentationml.slide+xml"/>
  <Override PartName="/ppt/slides/slide6859.xml" ContentType="application/vnd.openxmlformats-officedocument.presentationml.slide+xml"/>
  <Override PartName="/ppt/slides/slide6860.xml" ContentType="application/vnd.openxmlformats-officedocument.presentationml.slide+xml"/>
  <Override PartName="/ppt/slides/slide6861.xml" ContentType="application/vnd.openxmlformats-officedocument.presentationml.slide+xml"/>
  <Override PartName="/ppt/slides/slide6862.xml" ContentType="application/vnd.openxmlformats-officedocument.presentationml.slide+xml"/>
  <Override PartName="/ppt/slides/slide6863.xml" ContentType="application/vnd.openxmlformats-officedocument.presentationml.slide+xml"/>
  <Override PartName="/ppt/slides/slide6864.xml" ContentType="application/vnd.openxmlformats-officedocument.presentationml.slide+xml"/>
  <Override PartName="/ppt/slides/slide6865.xml" ContentType="application/vnd.openxmlformats-officedocument.presentationml.slide+xml"/>
  <Override PartName="/ppt/slides/slide6866.xml" ContentType="application/vnd.openxmlformats-officedocument.presentationml.slide+xml"/>
  <Override PartName="/ppt/slides/slide6867.xml" ContentType="application/vnd.openxmlformats-officedocument.presentationml.slide+xml"/>
  <Override PartName="/ppt/slides/slide6868.xml" ContentType="application/vnd.openxmlformats-officedocument.presentationml.slide+xml"/>
  <Override PartName="/ppt/slides/slide6869.xml" ContentType="application/vnd.openxmlformats-officedocument.presentationml.slide+xml"/>
  <Override PartName="/ppt/slides/slide6870.xml" ContentType="application/vnd.openxmlformats-officedocument.presentationml.slide+xml"/>
  <Override PartName="/ppt/slides/slide6871.xml" ContentType="application/vnd.openxmlformats-officedocument.presentationml.slide+xml"/>
  <Override PartName="/ppt/slides/slide6872.xml" ContentType="application/vnd.openxmlformats-officedocument.presentationml.slide+xml"/>
  <Override PartName="/ppt/slides/slide6873.xml" ContentType="application/vnd.openxmlformats-officedocument.presentationml.slide+xml"/>
  <Override PartName="/ppt/slides/slide6874.xml" ContentType="application/vnd.openxmlformats-officedocument.presentationml.slide+xml"/>
  <Override PartName="/ppt/slides/slide6875.xml" ContentType="application/vnd.openxmlformats-officedocument.presentationml.slide+xml"/>
  <Override PartName="/ppt/slides/slide6876.xml" ContentType="application/vnd.openxmlformats-officedocument.presentationml.slide+xml"/>
  <Override PartName="/ppt/slides/slide6877.xml" ContentType="application/vnd.openxmlformats-officedocument.presentationml.slide+xml"/>
  <Override PartName="/ppt/slides/slide6878.xml" ContentType="application/vnd.openxmlformats-officedocument.presentationml.slide+xml"/>
  <Override PartName="/ppt/slides/slide6879.xml" ContentType="application/vnd.openxmlformats-officedocument.presentationml.slide+xml"/>
  <Override PartName="/ppt/slides/slide6880.xml" ContentType="application/vnd.openxmlformats-officedocument.presentationml.slide+xml"/>
  <Override PartName="/ppt/slides/slide6881.xml" ContentType="application/vnd.openxmlformats-officedocument.presentationml.slide+xml"/>
  <Override PartName="/ppt/slides/slide6882.xml" ContentType="application/vnd.openxmlformats-officedocument.presentationml.slide+xml"/>
  <Override PartName="/ppt/slides/slide6883.xml" ContentType="application/vnd.openxmlformats-officedocument.presentationml.slide+xml"/>
  <Override PartName="/ppt/slides/slide6884.xml" ContentType="application/vnd.openxmlformats-officedocument.presentationml.slide+xml"/>
  <Override PartName="/ppt/slides/slide6885.xml" ContentType="application/vnd.openxmlformats-officedocument.presentationml.slide+xml"/>
  <Override PartName="/ppt/slides/slide6886.xml" ContentType="application/vnd.openxmlformats-officedocument.presentationml.slide+xml"/>
  <Override PartName="/ppt/slides/slide6887.xml" ContentType="application/vnd.openxmlformats-officedocument.presentationml.slide+xml"/>
  <Override PartName="/ppt/slides/slide6888.xml" ContentType="application/vnd.openxmlformats-officedocument.presentationml.slide+xml"/>
  <Override PartName="/ppt/slides/slide6889.xml" ContentType="application/vnd.openxmlformats-officedocument.presentationml.slide+xml"/>
  <Override PartName="/ppt/slides/slide6890.xml" ContentType="application/vnd.openxmlformats-officedocument.presentationml.slide+xml"/>
  <Override PartName="/ppt/slides/slide6891.xml" ContentType="application/vnd.openxmlformats-officedocument.presentationml.slide+xml"/>
  <Override PartName="/ppt/slides/slide6892.xml" ContentType="application/vnd.openxmlformats-officedocument.presentationml.slide+xml"/>
  <Override PartName="/ppt/slides/slide6893.xml" ContentType="application/vnd.openxmlformats-officedocument.presentationml.slide+xml"/>
  <Override PartName="/ppt/slides/slide6894.xml" ContentType="application/vnd.openxmlformats-officedocument.presentationml.slide+xml"/>
  <Override PartName="/ppt/slides/slide6895.xml" ContentType="application/vnd.openxmlformats-officedocument.presentationml.slide+xml"/>
  <Override PartName="/ppt/slides/slide6896.xml" ContentType="application/vnd.openxmlformats-officedocument.presentationml.slide+xml"/>
  <Override PartName="/ppt/slides/slide6897.xml" ContentType="application/vnd.openxmlformats-officedocument.presentationml.slide+xml"/>
  <Override PartName="/ppt/slides/slide6898.xml" ContentType="application/vnd.openxmlformats-officedocument.presentationml.slide+xml"/>
  <Override PartName="/ppt/slides/slide6899.xml" ContentType="application/vnd.openxmlformats-officedocument.presentationml.slide+xml"/>
  <Override PartName="/ppt/slides/slide6900.xml" ContentType="application/vnd.openxmlformats-officedocument.presentationml.slide+xml"/>
  <Override PartName="/ppt/slides/slide6901.xml" ContentType="application/vnd.openxmlformats-officedocument.presentationml.slide+xml"/>
  <Override PartName="/ppt/slides/slide6902.xml" ContentType="application/vnd.openxmlformats-officedocument.presentationml.slide+xml"/>
  <Override PartName="/ppt/slides/slide6903.xml" ContentType="application/vnd.openxmlformats-officedocument.presentationml.slide+xml"/>
  <Override PartName="/ppt/slides/slide6904.xml" ContentType="application/vnd.openxmlformats-officedocument.presentationml.slide+xml"/>
  <Override PartName="/ppt/slides/slide6905.xml" ContentType="application/vnd.openxmlformats-officedocument.presentationml.slide+xml"/>
  <Override PartName="/ppt/slides/slide6906.xml" ContentType="application/vnd.openxmlformats-officedocument.presentationml.slide+xml"/>
  <Override PartName="/ppt/slides/slide6907.xml" ContentType="application/vnd.openxmlformats-officedocument.presentationml.slide+xml"/>
  <Override PartName="/ppt/slides/slide6908.xml" ContentType="application/vnd.openxmlformats-officedocument.presentationml.slide+xml"/>
  <Override PartName="/ppt/slides/slide6909.xml" ContentType="application/vnd.openxmlformats-officedocument.presentationml.slide+xml"/>
  <Override PartName="/ppt/slides/slide6910.xml" ContentType="application/vnd.openxmlformats-officedocument.presentationml.slide+xml"/>
  <Override PartName="/ppt/slides/slide6911.xml" ContentType="application/vnd.openxmlformats-officedocument.presentationml.slide+xml"/>
  <Override PartName="/ppt/slides/slide6912.xml" ContentType="application/vnd.openxmlformats-officedocument.presentationml.slide+xml"/>
  <Override PartName="/ppt/slides/slide6913.xml" ContentType="application/vnd.openxmlformats-officedocument.presentationml.slide+xml"/>
  <Override PartName="/ppt/slides/slide6914.xml" ContentType="application/vnd.openxmlformats-officedocument.presentationml.slide+xml"/>
  <Override PartName="/ppt/slides/slide6915.xml" ContentType="application/vnd.openxmlformats-officedocument.presentationml.slide+xml"/>
  <Override PartName="/ppt/slides/slide6916.xml" ContentType="application/vnd.openxmlformats-officedocument.presentationml.slide+xml"/>
  <Override PartName="/ppt/slides/slide6917.xml" ContentType="application/vnd.openxmlformats-officedocument.presentationml.slide+xml"/>
  <Override PartName="/ppt/slides/slide6918.xml" ContentType="application/vnd.openxmlformats-officedocument.presentationml.slide+xml"/>
  <Override PartName="/ppt/slides/slide6919.xml" ContentType="application/vnd.openxmlformats-officedocument.presentationml.slide+xml"/>
  <Override PartName="/ppt/slides/slide6920.xml" ContentType="application/vnd.openxmlformats-officedocument.presentationml.slide+xml"/>
  <Override PartName="/ppt/slides/slide6921.xml" ContentType="application/vnd.openxmlformats-officedocument.presentationml.slide+xml"/>
  <Override PartName="/ppt/slides/slide6922.xml" ContentType="application/vnd.openxmlformats-officedocument.presentationml.slide+xml"/>
  <Override PartName="/ppt/slides/slide6923.xml" ContentType="application/vnd.openxmlformats-officedocument.presentationml.slide+xml"/>
  <Override PartName="/ppt/slides/slide6924.xml" ContentType="application/vnd.openxmlformats-officedocument.presentationml.slide+xml"/>
  <Override PartName="/ppt/slides/slide6925.xml" ContentType="application/vnd.openxmlformats-officedocument.presentationml.slide+xml"/>
  <Override PartName="/ppt/slides/slide6926.xml" ContentType="application/vnd.openxmlformats-officedocument.presentationml.slide+xml"/>
  <Override PartName="/ppt/slides/slide6927.xml" ContentType="application/vnd.openxmlformats-officedocument.presentationml.slide+xml"/>
  <Override PartName="/ppt/slides/slide6928.xml" ContentType="application/vnd.openxmlformats-officedocument.presentationml.slide+xml"/>
  <Override PartName="/ppt/slides/slide6929.xml" ContentType="application/vnd.openxmlformats-officedocument.presentationml.slide+xml"/>
  <Override PartName="/ppt/slides/slide6930.xml" ContentType="application/vnd.openxmlformats-officedocument.presentationml.slide+xml"/>
  <Override PartName="/ppt/slides/slide6931.xml" ContentType="application/vnd.openxmlformats-officedocument.presentationml.slide+xml"/>
  <Override PartName="/ppt/slides/slide6932.xml" ContentType="application/vnd.openxmlformats-officedocument.presentationml.slide+xml"/>
  <Override PartName="/ppt/slides/slide6933.xml" ContentType="application/vnd.openxmlformats-officedocument.presentationml.slide+xml"/>
  <Override PartName="/ppt/slides/slide6934.xml" ContentType="application/vnd.openxmlformats-officedocument.presentationml.slide+xml"/>
  <Override PartName="/ppt/slides/slide6935.xml" ContentType="application/vnd.openxmlformats-officedocument.presentationml.slide+xml"/>
  <Override PartName="/ppt/slides/slide6936.xml" ContentType="application/vnd.openxmlformats-officedocument.presentationml.slide+xml"/>
  <Override PartName="/ppt/slides/slide6937.xml" ContentType="application/vnd.openxmlformats-officedocument.presentationml.slide+xml"/>
  <Override PartName="/ppt/slides/slide6938.xml" ContentType="application/vnd.openxmlformats-officedocument.presentationml.slide+xml"/>
  <Override PartName="/ppt/slides/slide6939.xml" ContentType="application/vnd.openxmlformats-officedocument.presentationml.slide+xml"/>
  <Override PartName="/ppt/slides/slide6940.xml" ContentType="application/vnd.openxmlformats-officedocument.presentationml.slide+xml"/>
  <Override PartName="/ppt/slides/slide6941.xml" ContentType="application/vnd.openxmlformats-officedocument.presentationml.slide+xml"/>
  <Override PartName="/ppt/slides/slide6942.xml" ContentType="application/vnd.openxmlformats-officedocument.presentationml.slide+xml"/>
  <Override PartName="/ppt/slides/slide6943.xml" ContentType="application/vnd.openxmlformats-officedocument.presentationml.slide+xml"/>
  <Override PartName="/ppt/slides/slide6944.xml" ContentType="application/vnd.openxmlformats-officedocument.presentationml.slide+xml"/>
  <Override PartName="/ppt/slides/slide6945.xml" ContentType="application/vnd.openxmlformats-officedocument.presentationml.slide+xml"/>
  <Override PartName="/ppt/slides/slide6946.xml" ContentType="application/vnd.openxmlformats-officedocument.presentationml.slide+xml"/>
  <Override PartName="/ppt/slides/slide6947.xml" ContentType="application/vnd.openxmlformats-officedocument.presentationml.slide+xml"/>
  <Override PartName="/ppt/slides/slide6948.xml" ContentType="application/vnd.openxmlformats-officedocument.presentationml.slide+xml"/>
  <Override PartName="/ppt/slides/slide6949.xml" ContentType="application/vnd.openxmlformats-officedocument.presentationml.slide+xml"/>
  <Override PartName="/ppt/slides/slide6950.xml" ContentType="application/vnd.openxmlformats-officedocument.presentationml.slide+xml"/>
  <Override PartName="/ppt/slides/slide6951.xml" ContentType="application/vnd.openxmlformats-officedocument.presentationml.slide+xml"/>
  <Override PartName="/ppt/slides/slide6952.xml" ContentType="application/vnd.openxmlformats-officedocument.presentationml.slide+xml"/>
  <Override PartName="/ppt/slides/slide6953.xml" ContentType="application/vnd.openxmlformats-officedocument.presentationml.slide+xml"/>
  <Override PartName="/ppt/slides/slide6954.xml" ContentType="application/vnd.openxmlformats-officedocument.presentationml.slide+xml"/>
  <Override PartName="/ppt/slides/slide6955.xml" ContentType="application/vnd.openxmlformats-officedocument.presentationml.slide+xml"/>
  <Override PartName="/ppt/slides/slide6956.xml" ContentType="application/vnd.openxmlformats-officedocument.presentationml.slide+xml"/>
  <Override PartName="/ppt/slides/slide6957.xml" ContentType="application/vnd.openxmlformats-officedocument.presentationml.slide+xml"/>
  <Override PartName="/ppt/slides/slide6958.xml" ContentType="application/vnd.openxmlformats-officedocument.presentationml.slide+xml"/>
  <Override PartName="/ppt/slides/slide6959.xml" ContentType="application/vnd.openxmlformats-officedocument.presentationml.slide+xml"/>
  <Override PartName="/ppt/slides/slide6960.xml" ContentType="application/vnd.openxmlformats-officedocument.presentationml.slide+xml"/>
  <Override PartName="/ppt/slides/slide6961.xml" ContentType="application/vnd.openxmlformats-officedocument.presentationml.slide+xml"/>
  <Override PartName="/ppt/slides/slide6962.xml" ContentType="application/vnd.openxmlformats-officedocument.presentationml.slide+xml"/>
  <Override PartName="/ppt/slides/slide6963.xml" ContentType="application/vnd.openxmlformats-officedocument.presentationml.slide+xml"/>
  <Override PartName="/ppt/slides/slide6964.xml" ContentType="application/vnd.openxmlformats-officedocument.presentationml.slide+xml"/>
  <Override PartName="/ppt/slides/slide6965.xml" ContentType="application/vnd.openxmlformats-officedocument.presentationml.slide+xml"/>
  <Override PartName="/ppt/slides/slide6966.xml" ContentType="application/vnd.openxmlformats-officedocument.presentationml.slide+xml"/>
  <Override PartName="/ppt/slides/slide6967.xml" ContentType="application/vnd.openxmlformats-officedocument.presentationml.slide+xml"/>
  <Override PartName="/ppt/slides/slide6968.xml" ContentType="application/vnd.openxmlformats-officedocument.presentationml.slide+xml"/>
  <Override PartName="/ppt/slides/slide6969.xml" ContentType="application/vnd.openxmlformats-officedocument.presentationml.slide+xml"/>
  <Override PartName="/ppt/slides/slide6970.xml" ContentType="application/vnd.openxmlformats-officedocument.presentationml.slide+xml"/>
  <Override PartName="/ppt/slides/slide6971.xml" ContentType="application/vnd.openxmlformats-officedocument.presentationml.slide+xml"/>
  <Override PartName="/ppt/slides/slide6972.xml" ContentType="application/vnd.openxmlformats-officedocument.presentationml.slide+xml"/>
  <Override PartName="/ppt/slides/slide6973.xml" ContentType="application/vnd.openxmlformats-officedocument.presentationml.slide+xml"/>
  <Override PartName="/ppt/slides/slide6974.xml" ContentType="application/vnd.openxmlformats-officedocument.presentationml.slide+xml"/>
  <Override PartName="/ppt/slides/slide6975.xml" ContentType="application/vnd.openxmlformats-officedocument.presentationml.slide+xml"/>
  <Override PartName="/ppt/slides/slide6976.xml" ContentType="application/vnd.openxmlformats-officedocument.presentationml.slide+xml"/>
  <Override PartName="/ppt/slides/slide6977.xml" ContentType="application/vnd.openxmlformats-officedocument.presentationml.slide+xml"/>
  <Override PartName="/ppt/slides/slide6978.xml" ContentType="application/vnd.openxmlformats-officedocument.presentationml.slide+xml"/>
  <Override PartName="/ppt/slides/slide6979.xml" ContentType="application/vnd.openxmlformats-officedocument.presentationml.slide+xml"/>
  <Override PartName="/ppt/slides/slide6980.xml" ContentType="application/vnd.openxmlformats-officedocument.presentationml.slide+xml"/>
  <Override PartName="/ppt/slides/slide6981.xml" ContentType="application/vnd.openxmlformats-officedocument.presentationml.slide+xml"/>
  <Override PartName="/ppt/slides/slide6982.xml" ContentType="application/vnd.openxmlformats-officedocument.presentationml.slide+xml"/>
  <Override PartName="/ppt/slides/slide6983.xml" ContentType="application/vnd.openxmlformats-officedocument.presentationml.slide+xml"/>
  <Override PartName="/ppt/slides/slide6984.xml" ContentType="application/vnd.openxmlformats-officedocument.presentationml.slide+xml"/>
  <Override PartName="/ppt/slides/slide6985.xml" ContentType="application/vnd.openxmlformats-officedocument.presentationml.slide+xml"/>
  <Override PartName="/ppt/slides/slide6986.xml" ContentType="application/vnd.openxmlformats-officedocument.presentationml.slide+xml"/>
  <Override PartName="/ppt/slides/slide6987.xml" ContentType="application/vnd.openxmlformats-officedocument.presentationml.slide+xml"/>
  <Override PartName="/ppt/slides/slide6988.xml" ContentType="application/vnd.openxmlformats-officedocument.presentationml.slide+xml"/>
  <Override PartName="/ppt/slides/slide6989.xml" ContentType="application/vnd.openxmlformats-officedocument.presentationml.slide+xml"/>
  <Override PartName="/ppt/slides/slide6990.xml" ContentType="application/vnd.openxmlformats-officedocument.presentationml.slide+xml"/>
  <Override PartName="/ppt/slides/slide6991.xml" ContentType="application/vnd.openxmlformats-officedocument.presentationml.slide+xml"/>
  <Override PartName="/ppt/slides/slide6992.xml" ContentType="application/vnd.openxmlformats-officedocument.presentationml.slide+xml"/>
  <Override PartName="/ppt/slides/slide6993.xml" ContentType="application/vnd.openxmlformats-officedocument.presentationml.slide+xml"/>
  <Override PartName="/ppt/slides/slide6994.xml" ContentType="application/vnd.openxmlformats-officedocument.presentationml.slide+xml"/>
  <Override PartName="/ppt/slides/slide6995.xml" ContentType="application/vnd.openxmlformats-officedocument.presentationml.slide+xml"/>
  <Override PartName="/ppt/slides/slide6996.xml" ContentType="application/vnd.openxmlformats-officedocument.presentationml.slide+xml"/>
  <Override PartName="/ppt/slides/slide6997.xml" ContentType="application/vnd.openxmlformats-officedocument.presentationml.slide+xml"/>
  <Override PartName="/ppt/slides/slide6998.xml" ContentType="application/vnd.openxmlformats-officedocument.presentationml.slide+xml"/>
  <Override PartName="/ppt/slides/slide6999.xml" ContentType="application/vnd.openxmlformats-officedocument.presentationml.slide+xml"/>
  <Override PartName="/ppt/slides/slide7000.xml" ContentType="application/vnd.openxmlformats-officedocument.presentationml.slide+xml"/>
  <Override PartName="/ppt/slides/slide7001.xml" ContentType="application/vnd.openxmlformats-officedocument.presentationml.slide+xml"/>
  <Override PartName="/ppt/slides/slide7002.xml" ContentType="application/vnd.openxmlformats-officedocument.presentationml.slide+xml"/>
  <Override PartName="/ppt/slides/slide7003.xml" ContentType="application/vnd.openxmlformats-officedocument.presentationml.slide+xml"/>
  <Override PartName="/ppt/slides/slide7004.xml" ContentType="application/vnd.openxmlformats-officedocument.presentationml.slide+xml"/>
  <Override PartName="/ppt/slides/slide7005.xml" ContentType="application/vnd.openxmlformats-officedocument.presentationml.slide+xml"/>
  <Override PartName="/ppt/slides/slide7006.xml" ContentType="application/vnd.openxmlformats-officedocument.presentationml.slide+xml"/>
  <Override PartName="/ppt/slides/slide7007.xml" ContentType="application/vnd.openxmlformats-officedocument.presentationml.slide+xml"/>
  <Override PartName="/ppt/slides/slide7008.xml" ContentType="application/vnd.openxmlformats-officedocument.presentationml.slide+xml"/>
  <Override PartName="/ppt/slides/slide7009.xml" ContentType="application/vnd.openxmlformats-officedocument.presentationml.slide+xml"/>
  <Override PartName="/ppt/slides/slide7010.xml" ContentType="application/vnd.openxmlformats-officedocument.presentationml.slide+xml"/>
  <Override PartName="/ppt/slides/slide7011.xml" ContentType="application/vnd.openxmlformats-officedocument.presentationml.slide+xml"/>
  <Override PartName="/ppt/slides/slide7012.xml" ContentType="application/vnd.openxmlformats-officedocument.presentationml.slide+xml"/>
  <Override PartName="/ppt/slides/slide7013.xml" ContentType="application/vnd.openxmlformats-officedocument.presentationml.slide+xml"/>
  <Override PartName="/ppt/slides/slide7014.xml" ContentType="application/vnd.openxmlformats-officedocument.presentationml.slide+xml"/>
  <Override PartName="/ppt/slides/slide7015.xml" ContentType="application/vnd.openxmlformats-officedocument.presentationml.slide+xml"/>
  <Override PartName="/ppt/slides/slide7016.xml" ContentType="application/vnd.openxmlformats-officedocument.presentationml.slide+xml"/>
  <Override PartName="/ppt/slides/slide7017.xml" ContentType="application/vnd.openxmlformats-officedocument.presentationml.slide+xml"/>
  <Override PartName="/ppt/slides/slide7018.xml" ContentType="application/vnd.openxmlformats-officedocument.presentationml.slide+xml"/>
  <Override PartName="/ppt/slides/slide7019.xml" ContentType="application/vnd.openxmlformats-officedocument.presentationml.slide+xml"/>
  <Override PartName="/ppt/slides/slide7020.xml" ContentType="application/vnd.openxmlformats-officedocument.presentationml.slide+xml"/>
  <Override PartName="/ppt/slides/slide7021.xml" ContentType="application/vnd.openxmlformats-officedocument.presentationml.slide+xml"/>
  <Override PartName="/ppt/slides/slide7022.xml" ContentType="application/vnd.openxmlformats-officedocument.presentationml.slide+xml"/>
  <Override PartName="/ppt/slides/slide7023.xml" ContentType="application/vnd.openxmlformats-officedocument.presentationml.slide+xml"/>
  <Override PartName="/ppt/slides/slide7024.xml" ContentType="application/vnd.openxmlformats-officedocument.presentationml.slide+xml"/>
  <Override PartName="/ppt/slides/slide7025.xml" ContentType="application/vnd.openxmlformats-officedocument.presentationml.slide+xml"/>
  <Override PartName="/ppt/slides/slide7026.xml" ContentType="application/vnd.openxmlformats-officedocument.presentationml.slide+xml"/>
  <Override PartName="/ppt/slides/slide7027.xml" ContentType="application/vnd.openxmlformats-officedocument.presentationml.slide+xml"/>
  <Override PartName="/ppt/slides/slide7028.xml" ContentType="application/vnd.openxmlformats-officedocument.presentationml.slide+xml"/>
  <Override PartName="/ppt/slides/slide7029.xml" ContentType="application/vnd.openxmlformats-officedocument.presentationml.slide+xml"/>
  <Override PartName="/ppt/slides/slide7030.xml" ContentType="application/vnd.openxmlformats-officedocument.presentationml.slide+xml"/>
  <Override PartName="/ppt/slides/slide7031.xml" ContentType="application/vnd.openxmlformats-officedocument.presentationml.slide+xml"/>
  <Override PartName="/ppt/slides/slide7032.xml" ContentType="application/vnd.openxmlformats-officedocument.presentationml.slide+xml"/>
  <Override PartName="/ppt/slides/slide7033.xml" ContentType="application/vnd.openxmlformats-officedocument.presentationml.slide+xml"/>
  <Override PartName="/ppt/slides/slide7034.xml" ContentType="application/vnd.openxmlformats-officedocument.presentationml.slide+xml"/>
  <Override PartName="/ppt/slides/slide7035.xml" ContentType="application/vnd.openxmlformats-officedocument.presentationml.slide+xml"/>
  <Override PartName="/ppt/slides/slide7036.xml" ContentType="application/vnd.openxmlformats-officedocument.presentationml.slide+xml"/>
  <Override PartName="/ppt/slides/slide7037.xml" ContentType="application/vnd.openxmlformats-officedocument.presentationml.slide+xml"/>
  <Override PartName="/ppt/slides/slide7038.xml" ContentType="application/vnd.openxmlformats-officedocument.presentationml.slide+xml"/>
  <Override PartName="/ppt/slides/slide7039.xml" ContentType="application/vnd.openxmlformats-officedocument.presentationml.slide+xml"/>
  <Override PartName="/ppt/slides/slide7040.xml" ContentType="application/vnd.openxmlformats-officedocument.presentationml.slide+xml"/>
  <Override PartName="/ppt/slides/slide7041.xml" ContentType="application/vnd.openxmlformats-officedocument.presentationml.slide+xml"/>
  <Override PartName="/ppt/slides/slide7042.xml" ContentType="application/vnd.openxmlformats-officedocument.presentationml.slide+xml"/>
  <Override PartName="/ppt/slides/slide7043.xml" ContentType="application/vnd.openxmlformats-officedocument.presentationml.slide+xml"/>
  <Override PartName="/ppt/slides/slide7044.xml" ContentType="application/vnd.openxmlformats-officedocument.presentationml.slide+xml"/>
  <Override PartName="/ppt/slides/slide7045.xml" ContentType="application/vnd.openxmlformats-officedocument.presentationml.slide+xml"/>
  <Override PartName="/ppt/slides/slide7046.xml" ContentType="application/vnd.openxmlformats-officedocument.presentationml.slide+xml"/>
  <Override PartName="/ppt/slides/slide7047.xml" ContentType="application/vnd.openxmlformats-officedocument.presentationml.slide+xml"/>
  <Override PartName="/ppt/slides/slide7048.xml" ContentType="application/vnd.openxmlformats-officedocument.presentationml.slide+xml"/>
  <Override PartName="/ppt/slides/slide7049.xml" ContentType="application/vnd.openxmlformats-officedocument.presentationml.slide+xml"/>
  <Override PartName="/ppt/slides/slide7050.xml" ContentType="application/vnd.openxmlformats-officedocument.presentationml.slide+xml"/>
  <Override PartName="/ppt/slides/slide7051.xml" ContentType="application/vnd.openxmlformats-officedocument.presentationml.slide+xml"/>
  <Override PartName="/ppt/slides/slide7052.xml" ContentType="application/vnd.openxmlformats-officedocument.presentationml.slide+xml"/>
  <Override PartName="/ppt/slides/slide7053.xml" ContentType="application/vnd.openxmlformats-officedocument.presentationml.slide+xml"/>
  <Override PartName="/ppt/slides/slide7054.xml" ContentType="application/vnd.openxmlformats-officedocument.presentationml.slide+xml"/>
  <Override PartName="/ppt/slides/slide7055.xml" ContentType="application/vnd.openxmlformats-officedocument.presentationml.slide+xml"/>
  <Override PartName="/ppt/slides/slide7056.xml" ContentType="application/vnd.openxmlformats-officedocument.presentationml.slide+xml"/>
  <Override PartName="/ppt/slides/slide7057.xml" ContentType="application/vnd.openxmlformats-officedocument.presentationml.slide+xml"/>
  <Override PartName="/ppt/slides/slide7058.xml" ContentType="application/vnd.openxmlformats-officedocument.presentationml.slide+xml"/>
  <Override PartName="/ppt/slides/slide7059.xml" ContentType="application/vnd.openxmlformats-officedocument.presentationml.slide+xml"/>
  <Override PartName="/ppt/slides/slide7060.xml" ContentType="application/vnd.openxmlformats-officedocument.presentationml.slide+xml"/>
  <Override PartName="/ppt/slides/slide7061.xml" ContentType="application/vnd.openxmlformats-officedocument.presentationml.slide+xml"/>
  <Override PartName="/ppt/slides/slide7062.xml" ContentType="application/vnd.openxmlformats-officedocument.presentationml.slide+xml"/>
  <Override PartName="/ppt/slides/slide7063.xml" ContentType="application/vnd.openxmlformats-officedocument.presentationml.slide+xml"/>
  <Override PartName="/ppt/slides/slide7064.xml" ContentType="application/vnd.openxmlformats-officedocument.presentationml.slide+xml"/>
  <Override PartName="/ppt/slides/slide7065.xml" ContentType="application/vnd.openxmlformats-officedocument.presentationml.slide+xml"/>
  <Override PartName="/ppt/slides/slide7066.xml" ContentType="application/vnd.openxmlformats-officedocument.presentationml.slide+xml"/>
  <Override PartName="/ppt/slides/slide7067.xml" ContentType="application/vnd.openxmlformats-officedocument.presentationml.slide+xml"/>
  <Override PartName="/ppt/slides/slide7068.xml" ContentType="application/vnd.openxmlformats-officedocument.presentationml.slide+xml"/>
  <Override PartName="/ppt/slides/slide7069.xml" ContentType="application/vnd.openxmlformats-officedocument.presentationml.slide+xml"/>
  <Override PartName="/ppt/slides/slide7070.xml" ContentType="application/vnd.openxmlformats-officedocument.presentationml.slide+xml"/>
  <Override PartName="/ppt/slides/slide7071.xml" ContentType="application/vnd.openxmlformats-officedocument.presentationml.slide+xml"/>
  <Override PartName="/ppt/slides/slide7072.xml" ContentType="application/vnd.openxmlformats-officedocument.presentationml.slide+xml"/>
  <Override PartName="/ppt/slides/slide7073.xml" ContentType="application/vnd.openxmlformats-officedocument.presentationml.slide+xml"/>
  <Override PartName="/ppt/slides/slide7074.xml" ContentType="application/vnd.openxmlformats-officedocument.presentationml.slide+xml"/>
  <Override PartName="/ppt/slides/slide7075.xml" ContentType="application/vnd.openxmlformats-officedocument.presentationml.slide+xml"/>
  <Override PartName="/ppt/slides/slide7076.xml" ContentType="application/vnd.openxmlformats-officedocument.presentationml.slide+xml"/>
  <Override PartName="/ppt/slides/slide7077.xml" ContentType="application/vnd.openxmlformats-officedocument.presentationml.slide+xml"/>
  <Override PartName="/ppt/slides/slide7078.xml" ContentType="application/vnd.openxmlformats-officedocument.presentationml.slide+xml"/>
  <Override PartName="/ppt/slides/slide7079.xml" ContentType="application/vnd.openxmlformats-officedocument.presentationml.slide+xml"/>
  <Override PartName="/ppt/slides/slide7080.xml" ContentType="application/vnd.openxmlformats-officedocument.presentationml.slide+xml"/>
  <Override PartName="/ppt/slides/slide7081.xml" ContentType="application/vnd.openxmlformats-officedocument.presentationml.slide+xml"/>
  <Override PartName="/ppt/slides/slide7082.xml" ContentType="application/vnd.openxmlformats-officedocument.presentationml.slide+xml"/>
  <Override PartName="/ppt/slides/slide7083.xml" ContentType="application/vnd.openxmlformats-officedocument.presentationml.slide+xml"/>
  <Override PartName="/ppt/slides/slide7084.xml" ContentType="application/vnd.openxmlformats-officedocument.presentationml.slide+xml"/>
  <Override PartName="/ppt/slides/slide7085.xml" ContentType="application/vnd.openxmlformats-officedocument.presentationml.slide+xml"/>
  <Override PartName="/ppt/slides/slide7086.xml" ContentType="application/vnd.openxmlformats-officedocument.presentationml.slide+xml"/>
  <Override PartName="/ppt/slides/slide7087.xml" ContentType="application/vnd.openxmlformats-officedocument.presentationml.slide+xml"/>
  <Override PartName="/ppt/slides/slide7088.xml" ContentType="application/vnd.openxmlformats-officedocument.presentationml.slide+xml"/>
  <Override PartName="/ppt/slides/slide7089.xml" ContentType="application/vnd.openxmlformats-officedocument.presentationml.slide+xml"/>
  <Override PartName="/ppt/slides/slide7090.xml" ContentType="application/vnd.openxmlformats-officedocument.presentationml.slide+xml"/>
  <Override PartName="/ppt/slides/slide7091.xml" ContentType="application/vnd.openxmlformats-officedocument.presentationml.slide+xml"/>
  <Override PartName="/ppt/slides/slide7092.xml" ContentType="application/vnd.openxmlformats-officedocument.presentationml.slide+xml"/>
  <Override PartName="/ppt/slides/slide7093.xml" ContentType="application/vnd.openxmlformats-officedocument.presentationml.slide+xml"/>
  <Override PartName="/ppt/slides/slide7094.xml" ContentType="application/vnd.openxmlformats-officedocument.presentationml.slide+xml"/>
  <Override PartName="/ppt/slides/slide7095.xml" ContentType="application/vnd.openxmlformats-officedocument.presentationml.slide+xml"/>
  <Override PartName="/ppt/slides/slide7096.xml" ContentType="application/vnd.openxmlformats-officedocument.presentationml.slide+xml"/>
  <Override PartName="/ppt/slides/slide7097.xml" ContentType="application/vnd.openxmlformats-officedocument.presentationml.slide+xml"/>
  <Override PartName="/ppt/slides/slide7098.xml" ContentType="application/vnd.openxmlformats-officedocument.presentationml.slide+xml"/>
  <Override PartName="/ppt/slides/slide7099.xml" ContentType="application/vnd.openxmlformats-officedocument.presentationml.slide+xml"/>
  <Override PartName="/ppt/slides/slide7100.xml" ContentType="application/vnd.openxmlformats-officedocument.presentationml.slide+xml"/>
  <Override PartName="/ppt/slides/slide7101.xml" ContentType="application/vnd.openxmlformats-officedocument.presentationml.slide+xml"/>
  <Override PartName="/ppt/slides/slide7102.xml" ContentType="application/vnd.openxmlformats-officedocument.presentationml.slide+xml"/>
  <Override PartName="/ppt/slides/slide7103.xml" ContentType="application/vnd.openxmlformats-officedocument.presentationml.slide+xml"/>
  <Override PartName="/ppt/slides/slide7104.xml" ContentType="application/vnd.openxmlformats-officedocument.presentationml.slide+xml"/>
  <Override PartName="/ppt/slides/slide7105.xml" ContentType="application/vnd.openxmlformats-officedocument.presentationml.slide+xml"/>
  <Override PartName="/ppt/slides/slide7106.xml" ContentType="application/vnd.openxmlformats-officedocument.presentationml.slide+xml"/>
  <Override PartName="/ppt/slides/slide7107.xml" ContentType="application/vnd.openxmlformats-officedocument.presentationml.slide+xml"/>
  <Override PartName="/ppt/slides/slide7108.xml" ContentType="application/vnd.openxmlformats-officedocument.presentationml.slide+xml"/>
  <Override PartName="/ppt/slides/slide7109.xml" ContentType="application/vnd.openxmlformats-officedocument.presentationml.slide+xml"/>
  <Override PartName="/ppt/slides/slide7110.xml" ContentType="application/vnd.openxmlformats-officedocument.presentationml.slide+xml"/>
  <Override PartName="/ppt/slides/slide7111.xml" ContentType="application/vnd.openxmlformats-officedocument.presentationml.slide+xml"/>
  <Override PartName="/ppt/slides/slide7112.xml" ContentType="application/vnd.openxmlformats-officedocument.presentationml.slide+xml"/>
  <Override PartName="/ppt/slides/slide7113.xml" ContentType="application/vnd.openxmlformats-officedocument.presentationml.slide+xml"/>
  <Override PartName="/ppt/slides/slide7114.xml" ContentType="application/vnd.openxmlformats-officedocument.presentationml.slide+xml"/>
  <Override PartName="/ppt/slides/slide7115.xml" ContentType="application/vnd.openxmlformats-officedocument.presentationml.slide+xml"/>
  <Override PartName="/ppt/slides/slide7116.xml" ContentType="application/vnd.openxmlformats-officedocument.presentationml.slide+xml"/>
  <Override PartName="/ppt/slides/slide7117.xml" ContentType="application/vnd.openxmlformats-officedocument.presentationml.slide+xml"/>
  <Override PartName="/ppt/slides/slide7118.xml" ContentType="application/vnd.openxmlformats-officedocument.presentationml.slide+xml"/>
  <Override PartName="/ppt/slides/slide7119.xml" ContentType="application/vnd.openxmlformats-officedocument.presentationml.slide+xml"/>
  <Override PartName="/ppt/slides/slide7120.xml" ContentType="application/vnd.openxmlformats-officedocument.presentationml.slide+xml"/>
  <Override PartName="/ppt/slides/slide7121.xml" ContentType="application/vnd.openxmlformats-officedocument.presentationml.slide+xml"/>
  <Override PartName="/ppt/slides/slide7122.xml" ContentType="application/vnd.openxmlformats-officedocument.presentationml.slide+xml"/>
  <Override PartName="/ppt/slides/slide7123.xml" ContentType="application/vnd.openxmlformats-officedocument.presentationml.slide+xml"/>
  <Override PartName="/ppt/slides/slide7124.xml" ContentType="application/vnd.openxmlformats-officedocument.presentationml.slide+xml"/>
  <Override PartName="/ppt/slides/slide7125.xml" ContentType="application/vnd.openxmlformats-officedocument.presentationml.slide+xml"/>
  <Override PartName="/ppt/slides/slide7126.xml" ContentType="application/vnd.openxmlformats-officedocument.presentationml.slide+xml"/>
  <Override PartName="/ppt/slides/slide7127.xml" ContentType="application/vnd.openxmlformats-officedocument.presentationml.slide+xml"/>
  <Override PartName="/ppt/slides/slide7128.xml" ContentType="application/vnd.openxmlformats-officedocument.presentationml.slide+xml"/>
  <Override PartName="/ppt/slides/slide7129.xml" ContentType="application/vnd.openxmlformats-officedocument.presentationml.slide+xml"/>
  <Override PartName="/ppt/slides/slide7130.xml" ContentType="application/vnd.openxmlformats-officedocument.presentationml.slide+xml"/>
  <Override PartName="/ppt/slides/slide7131.xml" ContentType="application/vnd.openxmlformats-officedocument.presentationml.slide+xml"/>
  <Override PartName="/ppt/slides/slide7132.xml" ContentType="application/vnd.openxmlformats-officedocument.presentationml.slide+xml"/>
  <Override PartName="/ppt/slides/slide7133.xml" ContentType="application/vnd.openxmlformats-officedocument.presentationml.slide+xml"/>
  <Override PartName="/ppt/slides/slide7134.xml" ContentType="application/vnd.openxmlformats-officedocument.presentationml.slide+xml"/>
  <Override PartName="/ppt/slides/slide7135.xml" ContentType="application/vnd.openxmlformats-officedocument.presentationml.slide+xml"/>
  <Override PartName="/ppt/slides/slide7136.xml" ContentType="application/vnd.openxmlformats-officedocument.presentationml.slide+xml"/>
  <Override PartName="/ppt/slides/slide7137.xml" ContentType="application/vnd.openxmlformats-officedocument.presentationml.slide+xml"/>
  <Override PartName="/ppt/slides/slide7138.xml" ContentType="application/vnd.openxmlformats-officedocument.presentationml.slide+xml"/>
  <Override PartName="/ppt/slides/slide7139.xml" ContentType="application/vnd.openxmlformats-officedocument.presentationml.slide+xml"/>
  <Override PartName="/ppt/slides/slide7140.xml" ContentType="application/vnd.openxmlformats-officedocument.presentationml.slide+xml"/>
  <Override PartName="/ppt/slides/slide7141.xml" ContentType="application/vnd.openxmlformats-officedocument.presentationml.slide+xml"/>
  <Override PartName="/ppt/slides/slide7142.xml" ContentType="application/vnd.openxmlformats-officedocument.presentationml.slide+xml"/>
  <Override PartName="/ppt/slides/slide7143.xml" ContentType="application/vnd.openxmlformats-officedocument.presentationml.slide+xml"/>
  <Override PartName="/ppt/slides/slide7144.xml" ContentType="application/vnd.openxmlformats-officedocument.presentationml.slide+xml"/>
  <Override PartName="/ppt/slides/slide7145.xml" ContentType="application/vnd.openxmlformats-officedocument.presentationml.slide+xml"/>
  <Override PartName="/ppt/slides/slide7146.xml" ContentType="application/vnd.openxmlformats-officedocument.presentationml.slide+xml"/>
  <Override PartName="/ppt/slides/slide7147.xml" ContentType="application/vnd.openxmlformats-officedocument.presentationml.slide+xml"/>
  <Override PartName="/ppt/slides/slide7148.xml" ContentType="application/vnd.openxmlformats-officedocument.presentationml.slide+xml"/>
  <Override PartName="/ppt/slides/slide7149.xml" ContentType="application/vnd.openxmlformats-officedocument.presentationml.slide+xml"/>
  <Override PartName="/ppt/slides/slide7150.xml" ContentType="application/vnd.openxmlformats-officedocument.presentationml.slide+xml"/>
  <Override PartName="/ppt/slides/slide7151.xml" ContentType="application/vnd.openxmlformats-officedocument.presentationml.slide+xml"/>
  <Override PartName="/ppt/slides/slide7152.xml" ContentType="application/vnd.openxmlformats-officedocument.presentationml.slide+xml"/>
  <Override PartName="/ppt/slides/slide7153.xml" ContentType="application/vnd.openxmlformats-officedocument.presentationml.slide+xml"/>
  <Override PartName="/ppt/slides/slide7154.xml" ContentType="application/vnd.openxmlformats-officedocument.presentationml.slide+xml"/>
  <Override PartName="/ppt/slides/slide7155.xml" ContentType="application/vnd.openxmlformats-officedocument.presentationml.slide+xml"/>
  <Override PartName="/ppt/slides/slide7156.xml" ContentType="application/vnd.openxmlformats-officedocument.presentationml.slide+xml"/>
  <Override PartName="/ppt/slides/slide7157.xml" ContentType="application/vnd.openxmlformats-officedocument.presentationml.slide+xml"/>
  <Override PartName="/ppt/slides/slide7158.xml" ContentType="application/vnd.openxmlformats-officedocument.presentationml.slide+xml"/>
  <Override PartName="/ppt/slides/slide7159.xml" ContentType="application/vnd.openxmlformats-officedocument.presentationml.slide+xml"/>
  <Override PartName="/ppt/slides/slide7160.xml" ContentType="application/vnd.openxmlformats-officedocument.presentationml.slide+xml"/>
  <Override PartName="/ppt/slides/slide7161.xml" ContentType="application/vnd.openxmlformats-officedocument.presentationml.slide+xml"/>
  <Override PartName="/ppt/slides/slide7162.xml" ContentType="application/vnd.openxmlformats-officedocument.presentationml.slide+xml"/>
  <Override PartName="/ppt/slides/slide7163.xml" ContentType="application/vnd.openxmlformats-officedocument.presentationml.slide+xml"/>
  <Override PartName="/ppt/slides/slide7164.xml" ContentType="application/vnd.openxmlformats-officedocument.presentationml.slide+xml"/>
  <Override PartName="/ppt/slides/slide7165.xml" ContentType="application/vnd.openxmlformats-officedocument.presentationml.slide+xml"/>
  <Override PartName="/ppt/slides/slide7166.xml" ContentType="application/vnd.openxmlformats-officedocument.presentationml.slide+xml"/>
  <Override PartName="/ppt/slides/slide7167.xml" ContentType="application/vnd.openxmlformats-officedocument.presentationml.slide+xml"/>
  <Override PartName="/ppt/slides/slide7168.xml" ContentType="application/vnd.openxmlformats-officedocument.presentationml.slide+xml"/>
  <Override PartName="/ppt/slides/slide7169.xml" ContentType="application/vnd.openxmlformats-officedocument.presentationml.slide+xml"/>
  <Override PartName="/ppt/slides/slide7170.xml" ContentType="application/vnd.openxmlformats-officedocument.presentationml.slide+xml"/>
  <Override PartName="/ppt/slides/slide7171.xml" ContentType="application/vnd.openxmlformats-officedocument.presentationml.slide+xml"/>
  <Override PartName="/ppt/slides/slide7172.xml" ContentType="application/vnd.openxmlformats-officedocument.presentationml.slide+xml"/>
  <Override PartName="/ppt/slides/slide7173.xml" ContentType="application/vnd.openxmlformats-officedocument.presentationml.slide+xml"/>
  <Override PartName="/ppt/slides/slide7174.xml" ContentType="application/vnd.openxmlformats-officedocument.presentationml.slide+xml"/>
  <Override PartName="/ppt/slides/slide7175.xml" ContentType="application/vnd.openxmlformats-officedocument.presentationml.slide+xml"/>
  <Override PartName="/ppt/slides/slide7176.xml" ContentType="application/vnd.openxmlformats-officedocument.presentationml.slide+xml"/>
  <Override PartName="/ppt/slides/slide7177.xml" ContentType="application/vnd.openxmlformats-officedocument.presentationml.slide+xml"/>
  <Override PartName="/ppt/slides/slide7178.xml" ContentType="application/vnd.openxmlformats-officedocument.presentationml.slide+xml"/>
  <Override PartName="/ppt/slides/slide7179.xml" ContentType="application/vnd.openxmlformats-officedocument.presentationml.slide+xml"/>
  <Override PartName="/ppt/slides/slide7180.xml" ContentType="application/vnd.openxmlformats-officedocument.presentationml.slide+xml"/>
  <Override PartName="/ppt/slides/slide7181.xml" ContentType="application/vnd.openxmlformats-officedocument.presentationml.slide+xml"/>
  <Override PartName="/ppt/slides/slide7182.xml" ContentType="application/vnd.openxmlformats-officedocument.presentationml.slide+xml"/>
  <Override PartName="/ppt/slides/slide7183.xml" ContentType="application/vnd.openxmlformats-officedocument.presentationml.slide+xml"/>
  <Override PartName="/ppt/slides/slide7184.xml" ContentType="application/vnd.openxmlformats-officedocument.presentationml.slide+xml"/>
  <Override PartName="/ppt/slides/slide7185.xml" ContentType="application/vnd.openxmlformats-officedocument.presentationml.slide+xml"/>
  <Override PartName="/ppt/slides/slide7186.xml" ContentType="application/vnd.openxmlformats-officedocument.presentationml.slide+xml"/>
  <Override PartName="/ppt/slides/slide7187.xml" ContentType="application/vnd.openxmlformats-officedocument.presentationml.slide+xml"/>
  <Override PartName="/ppt/slides/slide7188.xml" ContentType="application/vnd.openxmlformats-officedocument.presentationml.slide+xml"/>
  <Override PartName="/ppt/slides/slide7189.xml" ContentType="application/vnd.openxmlformats-officedocument.presentationml.slide+xml"/>
  <Override PartName="/ppt/slides/slide7190.xml" ContentType="application/vnd.openxmlformats-officedocument.presentationml.slide+xml"/>
  <Override PartName="/ppt/slides/slide7191.xml" ContentType="application/vnd.openxmlformats-officedocument.presentationml.slide+xml"/>
  <Override PartName="/ppt/slides/slide7192.xml" ContentType="application/vnd.openxmlformats-officedocument.presentationml.slide+xml"/>
  <Override PartName="/ppt/slides/slide7193.xml" ContentType="application/vnd.openxmlformats-officedocument.presentationml.slide+xml"/>
  <Override PartName="/ppt/slides/slide7194.xml" ContentType="application/vnd.openxmlformats-officedocument.presentationml.slide+xml"/>
  <Override PartName="/ppt/slides/slide7195.xml" ContentType="application/vnd.openxmlformats-officedocument.presentationml.slide+xml"/>
  <Override PartName="/ppt/slides/slide7196.xml" ContentType="application/vnd.openxmlformats-officedocument.presentationml.slide+xml"/>
  <Override PartName="/ppt/slides/slide7197.xml" ContentType="application/vnd.openxmlformats-officedocument.presentationml.slide+xml"/>
  <Override PartName="/ppt/slides/slide7198.xml" ContentType="application/vnd.openxmlformats-officedocument.presentationml.slide+xml"/>
  <Override PartName="/ppt/slides/slide7199.xml" ContentType="application/vnd.openxmlformats-officedocument.presentationml.slide+xml"/>
  <Override PartName="/ppt/slides/slide7200.xml" ContentType="application/vnd.openxmlformats-officedocument.presentationml.slide+xml"/>
  <Override PartName="/ppt/slides/slide7201.xml" ContentType="application/vnd.openxmlformats-officedocument.presentationml.slide+xml"/>
  <Override PartName="/ppt/slides/slide7202.xml" ContentType="application/vnd.openxmlformats-officedocument.presentationml.slide+xml"/>
  <Override PartName="/ppt/slides/slide7203.xml" ContentType="application/vnd.openxmlformats-officedocument.presentationml.slide+xml"/>
  <Override PartName="/ppt/slides/slide7204.xml" ContentType="application/vnd.openxmlformats-officedocument.presentationml.slide+xml"/>
  <Override PartName="/ppt/slides/slide7205.xml" ContentType="application/vnd.openxmlformats-officedocument.presentationml.slide+xml"/>
  <Override PartName="/ppt/slides/slide7206.xml" ContentType="application/vnd.openxmlformats-officedocument.presentationml.slide+xml"/>
  <Override PartName="/ppt/slides/slide7207.xml" ContentType="application/vnd.openxmlformats-officedocument.presentationml.slide+xml"/>
  <Override PartName="/ppt/slides/slide7208.xml" ContentType="application/vnd.openxmlformats-officedocument.presentationml.slide+xml"/>
  <Override PartName="/ppt/slides/slide7209.xml" ContentType="application/vnd.openxmlformats-officedocument.presentationml.slide+xml"/>
  <Override PartName="/ppt/slides/slide7210.xml" ContentType="application/vnd.openxmlformats-officedocument.presentationml.slide+xml"/>
  <Override PartName="/ppt/slides/slide7211.xml" ContentType="application/vnd.openxmlformats-officedocument.presentationml.slide+xml"/>
  <Override PartName="/ppt/slides/slide7212.xml" ContentType="application/vnd.openxmlformats-officedocument.presentationml.slide+xml"/>
  <Override PartName="/ppt/slides/slide7213.xml" ContentType="application/vnd.openxmlformats-officedocument.presentationml.slide+xml"/>
  <Override PartName="/ppt/slides/slide7214.xml" ContentType="application/vnd.openxmlformats-officedocument.presentationml.slide+xml"/>
  <Override PartName="/ppt/slides/slide7215.xml" ContentType="application/vnd.openxmlformats-officedocument.presentationml.slide+xml"/>
  <Override PartName="/ppt/slides/slide7216.xml" ContentType="application/vnd.openxmlformats-officedocument.presentationml.slide+xml"/>
  <Override PartName="/ppt/slides/slide7217.xml" ContentType="application/vnd.openxmlformats-officedocument.presentationml.slide+xml"/>
  <Override PartName="/ppt/slides/slide7218.xml" ContentType="application/vnd.openxmlformats-officedocument.presentationml.slide+xml"/>
  <Override PartName="/ppt/slides/slide7219.xml" ContentType="application/vnd.openxmlformats-officedocument.presentationml.slide+xml"/>
  <Override PartName="/ppt/slides/slide7220.xml" ContentType="application/vnd.openxmlformats-officedocument.presentationml.slide+xml"/>
  <Override PartName="/ppt/slides/slide7221.xml" ContentType="application/vnd.openxmlformats-officedocument.presentationml.slide+xml"/>
  <Override PartName="/ppt/slides/slide7222.xml" ContentType="application/vnd.openxmlformats-officedocument.presentationml.slide+xml"/>
  <Override PartName="/ppt/slides/slide7223.xml" ContentType="application/vnd.openxmlformats-officedocument.presentationml.slide+xml"/>
  <Override PartName="/ppt/slides/slide7224.xml" ContentType="application/vnd.openxmlformats-officedocument.presentationml.slide+xml"/>
  <Override PartName="/ppt/slides/slide7225.xml" ContentType="application/vnd.openxmlformats-officedocument.presentationml.slide+xml"/>
  <Override PartName="/ppt/slides/slide7226.xml" ContentType="application/vnd.openxmlformats-officedocument.presentationml.slide+xml"/>
  <Override PartName="/ppt/slides/slide7227.xml" ContentType="application/vnd.openxmlformats-officedocument.presentationml.slide+xml"/>
  <Override PartName="/ppt/slides/slide7228.xml" ContentType="application/vnd.openxmlformats-officedocument.presentationml.slide+xml"/>
  <Override PartName="/ppt/slides/slide7229.xml" ContentType="application/vnd.openxmlformats-officedocument.presentationml.slide+xml"/>
  <Override PartName="/ppt/slides/slide7230.xml" ContentType="application/vnd.openxmlformats-officedocument.presentationml.slide+xml"/>
  <Override PartName="/ppt/slides/slide7231.xml" ContentType="application/vnd.openxmlformats-officedocument.presentationml.slide+xml"/>
  <Override PartName="/ppt/slides/slide7232.xml" ContentType="application/vnd.openxmlformats-officedocument.presentationml.slide+xml"/>
  <Override PartName="/ppt/slides/slide7233.xml" ContentType="application/vnd.openxmlformats-officedocument.presentationml.slide+xml"/>
  <Override PartName="/ppt/slides/slide7234.xml" ContentType="application/vnd.openxmlformats-officedocument.presentationml.slide+xml"/>
  <Override PartName="/ppt/slides/slide7235.xml" ContentType="application/vnd.openxmlformats-officedocument.presentationml.slide+xml"/>
  <Override PartName="/ppt/slides/slide7236.xml" ContentType="application/vnd.openxmlformats-officedocument.presentationml.slide+xml"/>
  <Override PartName="/ppt/slides/slide7237.xml" ContentType="application/vnd.openxmlformats-officedocument.presentationml.slide+xml"/>
  <Override PartName="/ppt/slides/slide7238.xml" ContentType="application/vnd.openxmlformats-officedocument.presentationml.slide+xml"/>
  <Override PartName="/ppt/slides/slide7239.xml" ContentType="application/vnd.openxmlformats-officedocument.presentationml.slide+xml"/>
  <Override PartName="/ppt/slides/slide7240.xml" ContentType="application/vnd.openxmlformats-officedocument.presentationml.slide+xml"/>
  <Override PartName="/ppt/slides/slide7241.xml" ContentType="application/vnd.openxmlformats-officedocument.presentationml.slide+xml"/>
  <Override PartName="/ppt/slides/slide7242.xml" ContentType="application/vnd.openxmlformats-officedocument.presentationml.slide+xml"/>
  <Override PartName="/ppt/slides/slide7243.xml" ContentType="application/vnd.openxmlformats-officedocument.presentationml.slide+xml"/>
  <Override PartName="/ppt/slides/slide7244.xml" ContentType="application/vnd.openxmlformats-officedocument.presentationml.slide+xml"/>
  <Override PartName="/ppt/slides/slide7245.xml" ContentType="application/vnd.openxmlformats-officedocument.presentationml.slide+xml"/>
  <Override PartName="/ppt/slides/slide7246.xml" ContentType="application/vnd.openxmlformats-officedocument.presentationml.slide+xml"/>
  <Override PartName="/ppt/slides/slide7247.xml" ContentType="application/vnd.openxmlformats-officedocument.presentationml.slide+xml"/>
  <Override PartName="/ppt/slides/slide7248.xml" ContentType="application/vnd.openxmlformats-officedocument.presentationml.slide+xml"/>
  <Override PartName="/ppt/slides/slide7249.xml" ContentType="application/vnd.openxmlformats-officedocument.presentationml.slide+xml"/>
  <Override PartName="/ppt/slides/slide7250.xml" ContentType="application/vnd.openxmlformats-officedocument.presentationml.slide+xml"/>
  <Override PartName="/ppt/slides/slide7251.xml" ContentType="application/vnd.openxmlformats-officedocument.presentationml.slide+xml"/>
  <Override PartName="/ppt/slides/slide7252.xml" ContentType="application/vnd.openxmlformats-officedocument.presentationml.slide+xml"/>
  <Override PartName="/ppt/slides/slide7253.xml" ContentType="application/vnd.openxmlformats-officedocument.presentationml.slide+xml"/>
  <Override PartName="/ppt/slides/slide7254.xml" ContentType="application/vnd.openxmlformats-officedocument.presentationml.slide+xml"/>
  <Override PartName="/ppt/slides/slide7255.xml" ContentType="application/vnd.openxmlformats-officedocument.presentationml.slide+xml"/>
  <Override PartName="/ppt/slides/slide7256.xml" ContentType="application/vnd.openxmlformats-officedocument.presentationml.slide+xml"/>
  <Override PartName="/ppt/slides/slide7257.xml" ContentType="application/vnd.openxmlformats-officedocument.presentationml.slide+xml"/>
  <Override PartName="/ppt/slides/slide7258.xml" ContentType="application/vnd.openxmlformats-officedocument.presentationml.slide+xml"/>
  <Override PartName="/ppt/slides/slide7259.xml" ContentType="application/vnd.openxmlformats-officedocument.presentationml.slide+xml"/>
  <Override PartName="/ppt/slides/slide7260.xml" ContentType="application/vnd.openxmlformats-officedocument.presentationml.slide+xml"/>
  <Override PartName="/ppt/slides/slide7261.xml" ContentType="application/vnd.openxmlformats-officedocument.presentationml.slide+xml"/>
  <Override PartName="/ppt/slides/slide7262.xml" ContentType="application/vnd.openxmlformats-officedocument.presentationml.slide+xml"/>
  <Override PartName="/ppt/slides/slide7263.xml" ContentType="application/vnd.openxmlformats-officedocument.presentationml.slide+xml"/>
  <Override PartName="/ppt/slides/slide7264.xml" ContentType="application/vnd.openxmlformats-officedocument.presentationml.slide+xml"/>
  <Override PartName="/ppt/slides/slide7265.xml" ContentType="application/vnd.openxmlformats-officedocument.presentationml.slide+xml"/>
  <Override PartName="/ppt/slides/slide7266.xml" ContentType="application/vnd.openxmlformats-officedocument.presentationml.slide+xml"/>
  <Override PartName="/ppt/slides/slide7267.xml" ContentType="application/vnd.openxmlformats-officedocument.presentationml.slide+xml"/>
  <Override PartName="/ppt/slides/slide7268.xml" ContentType="application/vnd.openxmlformats-officedocument.presentationml.slide+xml"/>
  <Override PartName="/ppt/slides/slide7269.xml" ContentType="application/vnd.openxmlformats-officedocument.presentationml.slide+xml"/>
  <Override PartName="/ppt/slides/slide7270.xml" ContentType="application/vnd.openxmlformats-officedocument.presentationml.slide+xml"/>
  <Override PartName="/ppt/slides/slide7271.xml" ContentType="application/vnd.openxmlformats-officedocument.presentationml.slide+xml"/>
  <Override PartName="/ppt/slides/slide7272.xml" ContentType="application/vnd.openxmlformats-officedocument.presentationml.slide+xml"/>
  <Override PartName="/ppt/slides/slide7273.xml" ContentType="application/vnd.openxmlformats-officedocument.presentationml.slide+xml"/>
  <Override PartName="/ppt/slides/slide7274.xml" ContentType="application/vnd.openxmlformats-officedocument.presentationml.slide+xml"/>
  <Override PartName="/ppt/slides/slide7275.xml" ContentType="application/vnd.openxmlformats-officedocument.presentationml.slide+xml"/>
  <Override PartName="/ppt/slides/slide7276.xml" ContentType="application/vnd.openxmlformats-officedocument.presentationml.slide+xml"/>
  <Override PartName="/ppt/slides/slide7277.xml" ContentType="application/vnd.openxmlformats-officedocument.presentationml.slide+xml"/>
  <Override PartName="/ppt/slides/slide7278.xml" ContentType="application/vnd.openxmlformats-officedocument.presentationml.slide+xml"/>
  <Override PartName="/ppt/slides/slide7279.xml" ContentType="application/vnd.openxmlformats-officedocument.presentationml.slide+xml"/>
  <Override PartName="/ppt/slides/slide7280.xml" ContentType="application/vnd.openxmlformats-officedocument.presentationml.slide+xml"/>
  <Override PartName="/ppt/slides/slide7281.xml" ContentType="application/vnd.openxmlformats-officedocument.presentationml.slide+xml"/>
  <Override PartName="/ppt/slides/slide7282.xml" ContentType="application/vnd.openxmlformats-officedocument.presentationml.slide+xml"/>
  <Override PartName="/ppt/slides/slide7283.xml" ContentType="application/vnd.openxmlformats-officedocument.presentationml.slide+xml"/>
  <Override PartName="/ppt/slides/slide7284.xml" ContentType="application/vnd.openxmlformats-officedocument.presentationml.slide+xml"/>
  <Override PartName="/ppt/slides/slide7285.xml" ContentType="application/vnd.openxmlformats-officedocument.presentationml.slide+xml"/>
  <Override PartName="/ppt/slides/slide7286.xml" ContentType="application/vnd.openxmlformats-officedocument.presentationml.slide+xml"/>
  <Override PartName="/ppt/slides/slide7287.xml" ContentType="application/vnd.openxmlformats-officedocument.presentationml.slide+xml"/>
  <Override PartName="/ppt/slides/slide7288.xml" ContentType="application/vnd.openxmlformats-officedocument.presentationml.slide+xml"/>
  <Override PartName="/ppt/slides/slide7289.xml" ContentType="application/vnd.openxmlformats-officedocument.presentationml.slide+xml"/>
  <Override PartName="/ppt/slides/slide7290.xml" ContentType="application/vnd.openxmlformats-officedocument.presentationml.slide+xml"/>
  <Override PartName="/ppt/slides/slide7291.xml" ContentType="application/vnd.openxmlformats-officedocument.presentationml.slide+xml"/>
  <Override PartName="/ppt/slides/slide7292.xml" ContentType="application/vnd.openxmlformats-officedocument.presentationml.slide+xml"/>
  <Override PartName="/ppt/slides/slide7293.xml" ContentType="application/vnd.openxmlformats-officedocument.presentationml.slide+xml"/>
  <Override PartName="/ppt/slides/slide7294.xml" ContentType="application/vnd.openxmlformats-officedocument.presentationml.slide+xml"/>
  <Override PartName="/ppt/slides/slide7295.xml" ContentType="application/vnd.openxmlformats-officedocument.presentationml.slide+xml"/>
  <Override PartName="/ppt/slides/slide7296.xml" ContentType="application/vnd.openxmlformats-officedocument.presentationml.slide+xml"/>
  <Override PartName="/ppt/slides/slide7297.xml" ContentType="application/vnd.openxmlformats-officedocument.presentationml.slide+xml"/>
  <Override PartName="/ppt/slides/slide7298.xml" ContentType="application/vnd.openxmlformats-officedocument.presentationml.slide+xml"/>
  <Override PartName="/ppt/slides/slide7299.xml" ContentType="application/vnd.openxmlformats-officedocument.presentationml.slide+xml"/>
  <Override PartName="/ppt/slides/slide7300.xml" ContentType="application/vnd.openxmlformats-officedocument.presentationml.slide+xml"/>
  <Override PartName="/ppt/slides/slide7301.xml" ContentType="application/vnd.openxmlformats-officedocument.presentationml.slide+xml"/>
  <Override PartName="/ppt/slides/slide7302.xml" ContentType="application/vnd.openxmlformats-officedocument.presentationml.slide+xml"/>
  <Override PartName="/ppt/slides/slide7303.xml" ContentType="application/vnd.openxmlformats-officedocument.presentationml.slide+xml"/>
  <Override PartName="/ppt/slides/slide7304.xml" ContentType="application/vnd.openxmlformats-officedocument.presentationml.slide+xml"/>
  <Override PartName="/ppt/slides/slide7305.xml" ContentType="application/vnd.openxmlformats-officedocument.presentationml.slide+xml"/>
  <Override PartName="/ppt/slides/slide7306.xml" ContentType="application/vnd.openxmlformats-officedocument.presentationml.slide+xml"/>
  <Override PartName="/ppt/slides/slide7307.xml" ContentType="application/vnd.openxmlformats-officedocument.presentationml.slide+xml"/>
  <Override PartName="/ppt/slides/slide7308.xml" ContentType="application/vnd.openxmlformats-officedocument.presentationml.slide+xml"/>
  <Override PartName="/ppt/slides/slide7309.xml" ContentType="application/vnd.openxmlformats-officedocument.presentationml.slide+xml"/>
  <Override PartName="/ppt/slides/slide7310.xml" ContentType="application/vnd.openxmlformats-officedocument.presentationml.slide+xml"/>
  <Override PartName="/ppt/slides/slide7311.xml" ContentType="application/vnd.openxmlformats-officedocument.presentationml.slide+xml"/>
  <Override PartName="/ppt/slides/slide7312.xml" ContentType="application/vnd.openxmlformats-officedocument.presentationml.slide+xml"/>
  <Override PartName="/ppt/slides/slide7313.xml" ContentType="application/vnd.openxmlformats-officedocument.presentationml.slide+xml"/>
  <Override PartName="/ppt/slides/slide7314.xml" ContentType="application/vnd.openxmlformats-officedocument.presentationml.slide+xml"/>
  <Override PartName="/ppt/slides/slide7315.xml" ContentType="application/vnd.openxmlformats-officedocument.presentationml.slide+xml"/>
  <Override PartName="/ppt/slides/slide7316.xml" ContentType="application/vnd.openxmlformats-officedocument.presentationml.slide+xml"/>
  <Override PartName="/ppt/slides/slide7317.xml" ContentType="application/vnd.openxmlformats-officedocument.presentationml.slide+xml"/>
  <Override PartName="/ppt/slides/slide7318.xml" ContentType="application/vnd.openxmlformats-officedocument.presentationml.slide+xml"/>
  <Override PartName="/ppt/slides/slide7319.xml" ContentType="application/vnd.openxmlformats-officedocument.presentationml.slide+xml"/>
  <Override PartName="/ppt/slides/slide7320.xml" ContentType="application/vnd.openxmlformats-officedocument.presentationml.slide+xml"/>
  <Override PartName="/ppt/slides/slide7321.xml" ContentType="application/vnd.openxmlformats-officedocument.presentationml.slide+xml"/>
  <Override PartName="/ppt/slides/slide7322.xml" ContentType="application/vnd.openxmlformats-officedocument.presentationml.slide+xml"/>
  <Override PartName="/ppt/slides/slide7323.xml" ContentType="application/vnd.openxmlformats-officedocument.presentationml.slide+xml"/>
  <Override PartName="/ppt/slides/slide7324.xml" ContentType="application/vnd.openxmlformats-officedocument.presentationml.slide+xml"/>
  <Override PartName="/ppt/slides/slide7325.xml" ContentType="application/vnd.openxmlformats-officedocument.presentationml.slide+xml"/>
  <Override PartName="/ppt/slides/slide7326.xml" ContentType="application/vnd.openxmlformats-officedocument.presentationml.slide+xml"/>
  <Override PartName="/ppt/slides/slide7327.xml" ContentType="application/vnd.openxmlformats-officedocument.presentationml.slide+xml"/>
  <Override PartName="/ppt/slides/slide7328.xml" ContentType="application/vnd.openxmlformats-officedocument.presentationml.slide+xml"/>
  <Override PartName="/ppt/slides/slide7329.xml" ContentType="application/vnd.openxmlformats-officedocument.presentationml.slide+xml"/>
  <Override PartName="/ppt/slides/slide7330.xml" ContentType="application/vnd.openxmlformats-officedocument.presentationml.slide+xml"/>
  <Override PartName="/ppt/slides/slide7331.xml" ContentType="application/vnd.openxmlformats-officedocument.presentationml.slide+xml"/>
  <Override PartName="/ppt/slides/slide7332.xml" ContentType="application/vnd.openxmlformats-officedocument.presentationml.slide+xml"/>
  <Override PartName="/ppt/slides/slide7333.xml" ContentType="application/vnd.openxmlformats-officedocument.presentationml.slide+xml"/>
  <Override PartName="/ppt/slides/slide7334.xml" ContentType="application/vnd.openxmlformats-officedocument.presentationml.slide+xml"/>
  <Override PartName="/ppt/slides/slide7335.xml" ContentType="application/vnd.openxmlformats-officedocument.presentationml.slide+xml"/>
  <Override PartName="/ppt/slides/slide7336.xml" ContentType="application/vnd.openxmlformats-officedocument.presentationml.slide+xml"/>
  <Override PartName="/ppt/slides/slide7337.xml" ContentType="application/vnd.openxmlformats-officedocument.presentationml.slide+xml"/>
  <Override PartName="/ppt/slides/slide7338.xml" ContentType="application/vnd.openxmlformats-officedocument.presentationml.slide+xml"/>
  <Override PartName="/ppt/slides/slide7339.xml" ContentType="application/vnd.openxmlformats-officedocument.presentationml.slide+xml"/>
  <Override PartName="/ppt/slides/slide7340.xml" ContentType="application/vnd.openxmlformats-officedocument.presentationml.slide+xml"/>
  <Override PartName="/ppt/slides/slide7341.xml" ContentType="application/vnd.openxmlformats-officedocument.presentationml.slide+xml"/>
  <Override PartName="/ppt/slides/slide7342.xml" ContentType="application/vnd.openxmlformats-officedocument.presentationml.slide+xml"/>
  <Override PartName="/ppt/slides/slide7343.xml" ContentType="application/vnd.openxmlformats-officedocument.presentationml.slide+xml"/>
  <Override PartName="/ppt/slides/slide7344.xml" ContentType="application/vnd.openxmlformats-officedocument.presentationml.slide+xml"/>
  <Override PartName="/ppt/slides/slide7345.xml" ContentType="application/vnd.openxmlformats-officedocument.presentationml.slide+xml"/>
  <Override PartName="/ppt/slides/slide7346.xml" ContentType="application/vnd.openxmlformats-officedocument.presentationml.slide+xml"/>
  <Override PartName="/ppt/slides/slide7347.xml" ContentType="application/vnd.openxmlformats-officedocument.presentationml.slide+xml"/>
  <Override PartName="/ppt/slides/slide7348.xml" ContentType="application/vnd.openxmlformats-officedocument.presentationml.slide+xml"/>
  <Override PartName="/ppt/slides/slide7349.xml" ContentType="application/vnd.openxmlformats-officedocument.presentationml.slide+xml"/>
  <Override PartName="/ppt/slides/slide7350.xml" ContentType="application/vnd.openxmlformats-officedocument.presentationml.slide+xml"/>
  <Override PartName="/ppt/slides/slide7351.xml" ContentType="application/vnd.openxmlformats-officedocument.presentationml.slide+xml"/>
  <Override PartName="/ppt/slides/slide7352.xml" ContentType="application/vnd.openxmlformats-officedocument.presentationml.slide+xml"/>
  <Override PartName="/ppt/slides/slide7353.xml" ContentType="application/vnd.openxmlformats-officedocument.presentationml.slide+xml"/>
  <Override PartName="/ppt/slides/slide7354.xml" ContentType="application/vnd.openxmlformats-officedocument.presentationml.slide+xml"/>
  <Override PartName="/ppt/slides/slide7355.xml" ContentType="application/vnd.openxmlformats-officedocument.presentationml.slide+xml"/>
  <Override PartName="/ppt/slides/slide7356.xml" ContentType="application/vnd.openxmlformats-officedocument.presentationml.slide+xml"/>
  <Override PartName="/ppt/slides/slide7357.xml" ContentType="application/vnd.openxmlformats-officedocument.presentationml.slide+xml"/>
  <Override PartName="/ppt/slides/slide7358.xml" ContentType="application/vnd.openxmlformats-officedocument.presentationml.slide+xml"/>
  <Override PartName="/ppt/slides/slide7359.xml" ContentType="application/vnd.openxmlformats-officedocument.presentationml.slide+xml"/>
  <Override PartName="/ppt/slides/slide7360.xml" ContentType="application/vnd.openxmlformats-officedocument.presentationml.slide+xml"/>
  <Override PartName="/ppt/slides/slide7361.xml" ContentType="application/vnd.openxmlformats-officedocument.presentationml.slide+xml"/>
  <Override PartName="/ppt/slides/slide7362.xml" ContentType="application/vnd.openxmlformats-officedocument.presentationml.slide+xml"/>
  <Override PartName="/ppt/slides/slide7363.xml" ContentType="application/vnd.openxmlformats-officedocument.presentationml.slide+xml"/>
  <Override PartName="/ppt/slides/slide7364.xml" ContentType="application/vnd.openxmlformats-officedocument.presentationml.slide+xml"/>
  <Override PartName="/ppt/slides/slide7365.xml" ContentType="application/vnd.openxmlformats-officedocument.presentationml.slide+xml"/>
  <Override PartName="/ppt/slides/slide7366.xml" ContentType="application/vnd.openxmlformats-officedocument.presentationml.slide+xml"/>
  <Override PartName="/ppt/slides/slide7367.xml" ContentType="application/vnd.openxmlformats-officedocument.presentationml.slide+xml"/>
  <Override PartName="/ppt/slides/slide7368.xml" ContentType="application/vnd.openxmlformats-officedocument.presentationml.slide+xml"/>
  <Override PartName="/ppt/slides/slide7369.xml" ContentType="application/vnd.openxmlformats-officedocument.presentationml.slide+xml"/>
  <Override PartName="/ppt/slides/slide7370.xml" ContentType="application/vnd.openxmlformats-officedocument.presentationml.slide+xml"/>
  <Override PartName="/ppt/slides/slide7371.xml" ContentType="application/vnd.openxmlformats-officedocument.presentationml.slide+xml"/>
  <Override PartName="/ppt/slides/slide7372.xml" ContentType="application/vnd.openxmlformats-officedocument.presentationml.slide+xml"/>
  <Override PartName="/ppt/slides/slide7373.xml" ContentType="application/vnd.openxmlformats-officedocument.presentationml.slide+xml"/>
  <Override PartName="/ppt/slides/slide7374.xml" ContentType="application/vnd.openxmlformats-officedocument.presentationml.slide+xml"/>
  <Override PartName="/ppt/slides/slide7375.xml" ContentType="application/vnd.openxmlformats-officedocument.presentationml.slide+xml"/>
  <Override PartName="/ppt/slides/slide7376.xml" ContentType="application/vnd.openxmlformats-officedocument.presentationml.slide+xml"/>
  <Override PartName="/ppt/slides/slide7377.xml" ContentType="application/vnd.openxmlformats-officedocument.presentationml.slide+xml"/>
  <Override PartName="/ppt/slides/slide7378.xml" ContentType="application/vnd.openxmlformats-officedocument.presentationml.slide+xml"/>
  <Override PartName="/ppt/slides/slide7379.xml" ContentType="application/vnd.openxmlformats-officedocument.presentationml.slide+xml"/>
  <Override PartName="/ppt/slides/slide7380.xml" ContentType="application/vnd.openxmlformats-officedocument.presentationml.slide+xml"/>
  <Override PartName="/ppt/slides/slide7381.xml" ContentType="application/vnd.openxmlformats-officedocument.presentationml.slide+xml"/>
  <Override PartName="/ppt/slides/slide7382.xml" ContentType="application/vnd.openxmlformats-officedocument.presentationml.slide+xml"/>
  <Override PartName="/ppt/slides/slide7383.xml" ContentType="application/vnd.openxmlformats-officedocument.presentationml.slide+xml"/>
  <Override PartName="/ppt/slides/slide7384.xml" ContentType="application/vnd.openxmlformats-officedocument.presentationml.slide+xml"/>
  <Override PartName="/ppt/slides/slide7385.xml" ContentType="application/vnd.openxmlformats-officedocument.presentationml.slide+xml"/>
  <Override PartName="/ppt/slides/slide7386.xml" ContentType="application/vnd.openxmlformats-officedocument.presentationml.slide+xml"/>
  <Override PartName="/ppt/slides/slide7387.xml" ContentType="application/vnd.openxmlformats-officedocument.presentationml.slide+xml"/>
  <Override PartName="/ppt/slides/slide7388.xml" ContentType="application/vnd.openxmlformats-officedocument.presentationml.slide+xml"/>
  <Override PartName="/ppt/slides/slide7389.xml" ContentType="application/vnd.openxmlformats-officedocument.presentationml.slide+xml"/>
  <Override PartName="/ppt/slides/slide7390.xml" ContentType="application/vnd.openxmlformats-officedocument.presentationml.slide+xml"/>
  <Override PartName="/ppt/slides/slide7391.xml" ContentType="application/vnd.openxmlformats-officedocument.presentationml.slide+xml"/>
  <Override PartName="/ppt/slides/slide7392.xml" ContentType="application/vnd.openxmlformats-officedocument.presentationml.slide+xml"/>
  <Override PartName="/ppt/slides/slide7393.xml" ContentType="application/vnd.openxmlformats-officedocument.presentationml.slide+xml"/>
  <Override PartName="/ppt/slides/slide7394.xml" ContentType="application/vnd.openxmlformats-officedocument.presentationml.slide+xml"/>
  <Override PartName="/ppt/slides/slide7395.xml" ContentType="application/vnd.openxmlformats-officedocument.presentationml.slide+xml"/>
  <Override PartName="/ppt/slides/slide7396.xml" ContentType="application/vnd.openxmlformats-officedocument.presentationml.slide+xml"/>
  <Override PartName="/ppt/slides/slide7397.xml" ContentType="application/vnd.openxmlformats-officedocument.presentationml.slide+xml"/>
  <Override PartName="/ppt/slides/slide7398.xml" ContentType="application/vnd.openxmlformats-officedocument.presentationml.slide+xml"/>
  <Override PartName="/ppt/slides/slide7399.xml" ContentType="application/vnd.openxmlformats-officedocument.presentationml.slide+xml"/>
  <Override PartName="/ppt/slides/slide7400.xml" ContentType="application/vnd.openxmlformats-officedocument.presentationml.slide+xml"/>
  <Override PartName="/ppt/slides/slide7401.xml" ContentType="application/vnd.openxmlformats-officedocument.presentationml.slide+xml"/>
  <Override PartName="/ppt/slides/slide7402.xml" ContentType="application/vnd.openxmlformats-officedocument.presentationml.slide+xml"/>
  <Override PartName="/ppt/slides/slide7403.xml" ContentType="application/vnd.openxmlformats-officedocument.presentationml.slide+xml"/>
  <Override PartName="/ppt/slides/slide7404.xml" ContentType="application/vnd.openxmlformats-officedocument.presentationml.slide+xml"/>
  <Override PartName="/ppt/slides/slide7405.xml" ContentType="application/vnd.openxmlformats-officedocument.presentationml.slide+xml"/>
  <Override PartName="/ppt/slides/slide7406.xml" ContentType="application/vnd.openxmlformats-officedocument.presentationml.slide+xml"/>
  <Override PartName="/ppt/slides/slide7407.xml" ContentType="application/vnd.openxmlformats-officedocument.presentationml.slide+xml"/>
  <Override PartName="/ppt/slides/slide7408.xml" ContentType="application/vnd.openxmlformats-officedocument.presentationml.slide+xml"/>
  <Override PartName="/ppt/slides/slide7409.xml" ContentType="application/vnd.openxmlformats-officedocument.presentationml.slide+xml"/>
  <Override PartName="/ppt/slides/slide7410.xml" ContentType="application/vnd.openxmlformats-officedocument.presentationml.slide+xml"/>
  <Override PartName="/ppt/slides/slide7411.xml" ContentType="application/vnd.openxmlformats-officedocument.presentationml.slide+xml"/>
  <Override PartName="/ppt/slides/slide7412.xml" ContentType="application/vnd.openxmlformats-officedocument.presentationml.slide+xml"/>
  <Override PartName="/ppt/slides/slide7413.xml" ContentType="application/vnd.openxmlformats-officedocument.presentationml.slide+xml"/>
  <Override PartName="/ppt/slides/slide7414.xml" ContentType="application/vnd.openxmlformats-officedocument.presentationml.slide+xml"/>
  <Override PartName="/ppt/slides/slide7415.xml" ContentType="application/vnd.openxmlformats-officedocument.presentationml.slide+xml"/>
  <Override PartName="/ppt/slides/slide7416.xml" ContentType="application/vnd.openxmlformats-officedocument.presentationml.slide+xml"/>
  <Override PartName="/ppt/slides/slide7417.xml" ContentType="application/vnd.openxmlformats-officedocument.presentationml.slide+xml"/>
  <Override PartName="/ppt/slides/slide7418.xml" ContentType="application/vnd.openxmlformats-officedocument.presentationml.slide+xml"/>
  <Override PartName="/ppt/slides/slide7419.xml" ContentType="application/vnd.openxmlformats-officedocument.presentationml.slide+xml"/>
  <Override PartName="/ppt/slides/slide7420.xml" ContentType="application/vnd.openxmlformats-officedocument.presentationml.slide+xml"/>
  <Override PartName="/ppt/slides/slide7421.xml" ContentType="application/vnd.openxmlformats-officedocument.presentationml.slide+xml"/>
  <Override PartName="/ppt/slides/slide7422.xml" ContentType="application/vnd.openxmlformats-officedocument.presentationml.slide+xml"/>
  <Override PartName="/ppt/slides/slide7423.xml" ContentType="application/vnd.openxmlformats-officedocument.presentationml.slide+xml"/>
  <Override PartName="/ppt/slides/slide7424.xml" ContentType="application/vnd.openxmlformats-officedocument.presentationml.slide+xml"/>
  <Override PartName="/ppt/slides/slide74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ppt/diagrams/data33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3.xml" ContentType="application/vnd.ms-office.drawingml.diagramDrawing+xml"/>
  <Override PartName="/ppt/diagrams/data34.xml" ContentType="application/vnd.openxmlformats-officedocument.drawingml.diagramData+xml"/>
  <Override PartName="/ppt/diagrams/layout34.xml" ContentType="application/vnd.openxmlformats-officedocument.drawingml.diagramLayout+xml"/>
  <Override PartName="/ppt/diagrams/quickStyle34.xml" ContentType="application/vnd.openxmlformats-officedocument.drawingml.diagramStyle+xml"/>
  <Override PartName="/ppt/diagrams/colors34.xml" ContentType="application/vnd.openxmlformats-officedocument.drawingml.diagramColors+xml"/>
  <Override PartName="/ppt/diagrams/drawing34.xml" ContentType="application/vnd.ms-office.drawingml.diagramDrawing+xml"/>
  <Override PartName="/ppt/diagrams/data35.xml" ContentType="application/vnd.openxmlformats-officedocument.drawingml.diagramData+xml"/>
  <Override PartName="/ppt/diagrams/layout35.xml" ContentType="application/vnd.openxmlformats-officedocument.drawingml.diagramLayout+xml"/>
  <Override PartName="/ppt/diagrams/quickStyle35.xml" ContentType="application/vnd.openxmlformats-officedocument.drawingml.diagramStyle+xml"/>
  <Override PartName="/ppt/diagrams/colors35.xml" ContentType="application/vnd.openxmlformats-officedocument.drawingml.diagramColors+xml"/>
  <Override PartName="/ppt/diagrams/drawing35.xml" ContentType="application/vnd.ms-office.drawingml.diagramDrawing+xml"/>
  <Override PartName="/ppt/diagrams/data36.xml" ContentType="application/vnd.openxmlformats-officedocument.drawingml.diagramData+xml"/>
  <Override PartName="/ppt/diagrams/layout36.xml" ContentType="application/vnd.openxmlformats-officedocument.drawingml.diagramLayout+xml"/>
  <Override PartName="/ppt/diagrams/quickStyle36.xml" ContentType="application/vnd.openxmlformats-officedocument.drawingml.diagramStyle+xml"/>
  <Override PartName="/ppt/diagrams/colors36.xml" ContentType="application/vnd.openxmlformats-officedocument.drawingml.diagramColors+xml"/>
  <Override PartName="/ppt/diagrams/drawing36.xml" ContentType="application/vnd.ms-office.drawingml.diagramDrawing+xml"/>
  <Override PartName="/ppt/diagrams/data37.xml" ContentType="application/vnd.openxmlformats-officedocument.drawingml.diagramData+xml"/>
  <Override PartName="/ppt/diagrams/layout37.xml" ContentType="application/vnd.openxmlformats-officedocument.drawingml.diagramLayout+xml"/>
  <Override PartName="/ppt/diagrams/quickStyle37.xml" ContentType="application/vnd.openxmlformats-officedocument.drawingml.diagramStyle+xml"/>
  <Override PartName="/ppt/diagrams/colors37.xml" ContentType="application/vnd.openxmlformats-officedocument.drawingml.diagramColors+xml"/>
  <Override PartName="/ppt/diagrams/drawing37.xml" ContentType="application/vnd.ms-office.drawingml.diagramDrawing+xml"/>
  <Override PartName="/ppt/diagrams/data38.xml" ContentType="application/vnd.openxmlformats-officedocument.drawingml.diagramData+xml"/>
  <Override PartName="/ppt/diagrams/layout38.xml" ContentType="application/vnd.openxmlformats-officedocument.drawingml.diagramLayout+xml"/>
  <Override PartName="/ppt/diagrams/quickStyle38.xml" ContentType="application/vnd.openxmlformats-officedocument.drawingml.diagramStyle+xml"/>
  <Override PartName="/ppt/diagrams/colors38.xml" ContentType="application/vnd.openxmlformats-officedocument.drawingml.diagramColors+xml"/>
  <Override PartName="/ppt/diagrams/drawing38.xml" ContentType="application/vnd.ms-office.drawingml.diagramDrawing+xml"/>
  <Override PartName="/ppt/diagrams/data39.xml" ContentType="application/vnd.openxmlformats-officedocument.drawingml.diagramData+xml"/>
  <Override PartName="/ppt/diagrams/layout39.xml" ContentType="application/vnd.openxmlformats-officedocument.drawingml.diagramLayout+xml"/>
  <Override PartName="/ppt/diagrams/quickStyle39.xml" ContentType="application/vnd.openxmlformats-officedocument.drawingml.diagramStyle+xml"/>
  <Override PartName="/ppt/diagrams/colors39.xml" ContentType="application/vnd.openxmlformats-officedocument.drawingml.diagramColors+xml"/>
  <Override PartName="/ppt/diagrams/drawing39.xml" ContentType="application/vnd.ms-office.drawingml.diagramDrawing+xml"/>
  <Override PartName="/ppt/diagrams/data40.xml" ContentType="application/vnd.openxmlformats-officedocument.drawingml.diagramData+xml"/>
  <Override PartName="/ppt/diagrams/layout40.xml" ContentType="application/vnd.openxmlformats-officedocument.drawingml.diagramLayout+xml"/>
  <Override PartName="/ppt/diagrams/quickStyle40.xml" ContentType="application/vnd.openxmlformats-officedocument.drawingml.diagramStyle+xml"/>
  <Override PartName="/ppt/diagrams/colors40.xml" ContentType="application/vnd.openxmlformats-officedocument.drawingml.diagramColors+xml"/>
  <Override PartName="/ppt/diagrams/drawing40.xml" ContentType="application/vnd.ms-office.drawingml.diagramDrawing+xml"/>
  <Override PartName="/ppt/diagrams/data41.xml" ContentType="application/vnd.openxmlformats-officedocument.drawingml.diagramData+xml"/>
  <Override PartName="/ppt/diagrams/layout41.xml" ContentType="application/vnd.openxmlformats-officedocument.drawingml.diagramLayout+xml"/>
  <Override PartName="/ppt/diagrams/quickStyle41.xml" ContentType="application/vnd.openxmlformats-officedocument.drawingml.diagramStyle+xml"/>
  <Override PartName="/ppt/diagrams/colors41.xml" ContentType="application/vnd.openxmlformats-officedocument.drawingml.diagramColors+xml"/>
  <Override PartName="/ppt/diagrams/drawing41.xml" ContentType="application/vnd.ms-office.drawingml.diagramDrawing+xml"/>
  <Override PartName="/ppt/diagrams/data42.xml" ContentType="application/vnd.openxmlformats-officedocument.drawingml.diagramData+xml"/>
  <Override PartName="/ppt/diagrams/layout42.xml" ContentType="application/vnd.openxmlformats-officedocument.drawingml.diagramLayout+xml"/>
  <Override PartName="/ppt/diagrams/quickStyle42.xml" ContentType="application/vnd.openxmlformats-officedocument.drawingml.diagramStyle+xml"/>
  <Override PartName="/ppt/diagrams/colors42.xml" ContentType="application/vnd.openxmlformats-officedocument.drawingml.diagramColors+xml"/>
  <Override PartName="/ppt/diagrams/drawing42.xml" ContentType="application/vnd.ms-office.drawingml.diagramDrawing+xml"/>
  <Override PartName="/ppt/diagrams/data43.xml" ContentType="application/vnd.openxmlformats-officedocument.drawingml.diagramData+xml"/>
  <Override PartName="/ppt/diagrams/layout43.xml" ContentType="application/vnd.openxmlformats-officedocument.drawingml.diagramLayout+xml"/>
  <Override PartName="/ppt/diagrams/quickStyle43.xml" ContentType="application/vnd.openxmlformats-officedocument.drawingml.diagramStyle+xml"/>
  <Override PartName="/ppt/diagrams/colors43.xml" ContentType="application/vnd.openxmlformats-officedocument.drawingml.diagramColors+xml"/>
  <Override PartName="/ppt/diagrams/drawing43.xml" ContentType="application/vnd.ms-office.drawingml.diagramDrawing+xml"/>
  <Override PartName="/ppt/diagrams/data44.xml" ContentType="application/vnd.openxmlformats-officedocument.drawingml.diagramData+xml"/>
  <Override PartName="/ppt/diagrams/layout44.xml" ContentType="application/vnd.openxmlformats-officedocument.drawingml.diagramLayout+xml"/>
  <Override PartName="/ppt/diagrams/quickStyle44.xml" ContentType="application/vnd.openxmlformats-officedocument.drawingml.diagramStyle+xml"/>
  <Override PartName="/ppt/diagrams/colors44.xml" ContentType="application/vnd.openxmlformats-officedocument.drawingml.diagramColors+xml"/>
  <Override PartName="/ppt/diagrams/drawing44.xml" ContentType="application/vnd.ms-office.drawingml.diagramDrawing+xml"/>
  <Override PartName="/ppt/diagrams/data45.xml" ContentType="application/vnd.openxmlformats-officedocument.drawingml.diagramData+xml"/>
  <Override PartName="/ppt/diagrams/layout45.xml" ContentType="application/vnd.openxmlformats-officedocument.drawingml.diagramLayout+xml"/>
  <Override PartName="/ppt/diagrams/quickStyle45.xml" ContentType="application/vnd.openxmlformats-officedocument.drawingml.diagramStyle+xml"/>
  <Override PartName="/ppt/diagrams/colors45.xml" ContentType="application/vnd.openxmlformats-officedocument.drawingml.diagramColors+xml"/>
  <Override PartName="/ppt/diagrams/drawing45.xml" ContentType="application/vnd.ms-office.drawingml.diagramDrawing+xml"/>
  <Override PartName="/ppt/diagrams/data46.xml" ContentType="application/vnd.openxmlformats-officedocument.drawingml.diagramData+xml"/>
  <Override PartName="/ppt/diagrams/layout46.xml" ContentType="application/vnd.openxmlformats-officedocument.drawingml.diagramLayout+xml"/>
  <Override PartName="/ppt/diagrams/quickStyle46.xml" ContentType="application/vnd.openxmlformats-officedocument.drawingml.diagramStyle+xml"/>
  <Override PartName="/ppt/diagrams/colors46.xml" ContentType="application/vnd.openxmlformats-officedocument.drawingml.diagramColors+xml"/>
  <Override PartName="/ppt/diagrams/drawing46.xml" ContentType="application/vnd.ms-office.drawingml.diagramDrawing+xml"/>
  <Override PartName="/ppt/diagrams/data47.xml" ContentType="application/vnd.openxmlformats-officedocument.drawingml.diagramData+xml"/>
  <Override PartName="/ppt/diagrams/layout47.xml" ContentType="application/vnd.openxmlformats-officedocument.drawingml.diagramLayout+xml"/>
  <Override PartName="/ppt/diagrams/quickStyle47.xml" ContentType="application/vnd.openxmlformats-officedocument.drawingml.diagramStyle+xml"/>
  <Override PartName="/ppt/diagrams/colors47.xml" ContentType="application/vnd.openxmlformats-officedocument.drawingml.diagramColors+xml"/>
  <Override PartName="/ppt/diagrams/drawing47.xml" ContentType="application/vnd.ms-office.drawingml.diagramDrawing+xml"/>
  <Override PartName="/ppt/diagrams/data48.xml" ContentType="application/vnd.openxmlformats-officedocument.drawingml.diagramData+xml"/>
  <Override PartName="/ppt/diagrams/layout48.xml" ContentType="application/vnd.openxmlformats-officedocument.drawingml.diagramLayout+xml"/>
  <Override PartName="/ppt/diagrams/quickStyle48.xml" ContentType="application/vnd.openxmlformats-officedocument.drawingml.diagramStyle+xml"/>
  <Override PartName="/ppt/diagrams/colors48.xml" ContentType="application/vnd.openxmlformats-officedocument.drawingml.diagramColors+xml"/>
  <Override PartName="/ppt/diagrams/drawing48.xml" ContentType="application/vnd.ms-office.drawingml.diagramDrawing+xml"/>
  <Override PartName="/ppt/diagrams/data49.xml" ContentType="application/vnd.openxmlformats-officedocument.drawingml.diagramData+xml"/>
  <Override PartName="/ppt/diagrams/layout49.xml" ContentType="application/vnd.openxmlformats-officedocument.drawingml.diagramLayout+xml"/>
  <Override PartName="/ppt/diagrams/quickStyle49.xml" ContentType="application/vnd.openxmlformats-officedocument.drawingml.diagramStyle+xml"/>
  <Override PartName="/ppt/diagrams/colors49.xml" ContentType="application/vnd.openxmlformats-officedocument.drawingml.diagramColors+xml"/>
  <Override PartName="/ppt/diagrams/drawing49.xml" ContentType="application/vnd.ms-office.drawingml.diagramDrawing+xml"/>
  <Override PartName="/ppt/diagrams/data50.xml" ContentType="application/vnd.openxmlformats-officedocument.drawingml.diagramData+xml"/>
  <Override PartName="/ppt/diagrams/layout50.xml" ContentType="application/vnd.openxmlformats-officedocument.drawingml.diagramLayout+xml"/>
  <Override PartName="/ppt/diagrams/quickStyle50.xml" ContentType="application/vnd.openxmlformats-officedocument.drawingml.diagramStyle+xml"/>
  <Override PartName="/ppt/diagrams/colors50.xml" ContentType="application/vnd.openxmlformats-officedocument.drawingml.diagramColors+xml"/>
  <Override PartName="/ppt/diagrams/drawing50.xml" ContentType="application/vnd.ms-office.drawingml.diagramDrawing+xml"/>
  <Override PartName="/ppt/diagrams/data51.xml" ContentType="application/vnd.openxmlformats-officedocument.drawingml.diagramData+xml"/>
  <Override PartName="/ppt/diagrams/layout51.xml" ContentType="application/vnd.openxmlformats-officedocument.drawingml.diagramLayout+xml"/>
  <Override PartName="/ppt/diagrams/quickStyle51.xml" ContentType="application/vnd.openxmlformats-officedocument.drawingml.diagramStyle+xml"/>
  <Override PartName="/ppt/diagrams/colors51.xml" ContentType="application/vnd.openxmlformats-officedocument.drawingml.diagramColors+xml"/>
  <Override PartName="/ppt/diagrams/drawing51.xml" ContentType="application/vnd.ms-office.drawingml.diagramDrawing+xml"/>
  <Override PartName="/ppt/diagrams/data52.xml" ContentType="application/vnd.openxmlformats-officedocument.drawingml.diagramData+xml"/>
  <Override PartName="/ppt/diagrams/layout52.xml" ContentType="application/vnd.openxmlformats-officedocument.drawingml.diagramLayout+xml"/>
  <Override PartName="/ppt/diagrams/quickStyle52.xml" ContentType="application/vnd.openxmlformats-officedocument.drawingml.diagramStyle+xml"/>
  <Override PartName="/ppt/diagrams/colors52.xml" ContentType="application/vnd.openxmlformats-officedocument.drawingml.diagramColors+xml"/>
  <Override PartName="/ppt/diagrams/drawing52.xml" ContentType="application/vnd.ms-office.drawingml.diagramDrawing+xml"/>
  <Override PartName="/ppt/diagrams/data53.xml" ContentType="application/vnd.openxmlformats-officedocument.drawingml.diagramData+xml"/>
  <Override PartName="/ppt/diagrams/layout53.xml" ContentType="application/vnd.openxmlformats-officedocument.drawingml.diagramLayout+xml"/>
  <Override PartName="/ppt/diagrams/quickStyle53.xml" ContentType="application/vnd.openxmlformats-officedocument.drawingml.diagramStyle+xml"/>
  <Override PartName="/ppt/diagrams/colors53.xml" ContentType="application/vnd.openxmlformats-officedocument.drawingml.diagramColors+xml"/>
  <Override PartName="/ppt/diagrams/drawing53.xml" ContentType="application/vnd.ms-office.drawingml.diagramDrawing+xml"/>
  <Override PartName="/ppt/diagrams/data54.xml" ContentType="application/vnd.openxmlformats-officedocument.drawingml.diagramData+xml"/>
  <Override PartName="/ppt/diagrams/layout54.xml" ContentType="application/vnd.openxmlformats-officedocument.drawingml.diagramLayout+xml"/>
  <Override PartName="/ppt/diagrams/quickStyle54.xml" ContentType="application/vnd.openxmlformats-officedocument.drawingml.diagramStyle+xml"/>
  <Override PartName="/ppt/diagrams/colors54.xml" ContentType="application/vnd.openxmlformats-officedocument.drawingml.diagramColors+xml"/>
  <Override PartName="/ppt/diagrams/drawing54.xml" ContentType="application/vnd.ms-office.drawingml.diagramDrawing+xml"/>
  <Override PartName="/ppt/diagrams/data55.xml" ContentType="application/vnd.openxmlformats-officedocument.drawingml.diagramData+xml"/>
  <Override PartName="/ppt/diagrams/layout55.xml" ContentType="application/vnd.openxmlformats-officedocument.drawingml.diagramLayout+xml"/>
  <Override PartName="/ppt/diagrams/quickStyle55.xml" ContentType="application/vnd.openxmlformats-officedocument.drawingml.diagramStyle+xml"/>
  <Override PartName="/ppt/diagrams/colors55.xml" ContentType="application/vnd.openxmlformats-officedocument.drawingml.diagramColors+xml"/>
  <Override PartName="/ppt/diagrams/drawing55.xml" ContentType="application/vnd.ms-office.drawingml.diagramDrawing+xml"/>
  <Override PartName="/ppt/diagrams/data56.xml" ContentType="application/vnd.openxmlformats-officedocument.drawingml.diagramData+xml"/>
  <Override PartName="/ppt/diagrams/layout56.xml" ContentType="application/vnd.openxmlformats-officedocument.drawingml.diagramLayout+xml"/>
  <Override PartName="/ppt/diagrams/quickStyle56.xml" ContentType="application/vnd.openxmlformats-officedocument.drawingml.diagramStyle+xml"/>
  <Override PartName="/ppt/diagrams/colors56.xml" ContentType="application/vnd.openxmlformats-officedocument.drawingml.diagramColors+xml"/>
  <Override PartName="/ppt/diagrams/drawing56.xml" ContentType="application/vnd.ms-office.drawingml.diagramDrawing+xml"/>
  <Override PartName="/ppt/diagrams/data57.xml" ContentType="application/vnd.openxmlformats-officedocument.drawingml.diagramData+xml"/>
  <Override PartName="/ppt/diagrams/layout57.xml" ContentType="application/vnd.openxmlformats-officedocument.drawingml.diagramLayout+xml"/>
  <Override PartName="/ppt/diagrams/quickStyle57.xml" ContentType="application/vnd.openxmlformats-officedocument.drawingml.diagramStyle+xml"/>
  <Override PartName="/ppt/diagrams/colors57.xml" ContentType="application/vnd.openxmlformats-officedocument.drawingml.diagramColors+xml"/>
  <Override PartName="/ppt/diagrams/drawing57.xml" ContentType="application/vnd.ms-office.drawingml.diagramDrawing+xml"/>
  <Override PartName="/ppt/diagrams/data58.xml" ContentType="application/vnd.openxmlformats-officedocument.drawingml.diagramData+xml"/>
  <Override PartName="/ppt/diagrams/layout58.xml" ContentType="application/vnd.openxmlformats-officedocument.drawingml.diagramLayout+xml"/>
  <Override PartName="/ppt/diagrams/quickStyle58.xml" ContentType="application/vnd.openxmlformats-officedocument.drawingml.diagramStyle+xml"/>
  <Override PartName="/ppt/diagrams/colors58.xml" ContentType="application/vnd.openxmlformats-officedocument.drawingml.diagramColors+xml"/>
  <Override PartName="/ppt/diagrams/drawing58.xml" ContentType="application/vnd.ms-office.drawingml.diagramDrawing+xml"/>
  <Override PartName="/ppt/diagrams/data59.xml" ContentType="application/vnd.openxmlformats-officedocument.drawingml.diagramData+xml"/>
  <Override PartName="/ppt/diagrams/layout59.xml" ContentType="application/vnd.openxmlformats-officedocument.drawingml.diagramLayout+xml"/>
  <Override PartName="/ppt/diagrams/quickStyle59.xml" ContentType="application/vnd.openxmlformats-officedocument.drawingml.diagramStyle+xml"/>
  <Override PartName="/ppt/diagrams/colors59.xml" ContentType="application/vnd.openxmlformats-officedocument.drawingml.diagramColors+xml"/>
  <Override PartName="/ppt/diagrams/drawing59.xml" ContentType="application/vnd.ms-office.drawingml.diagramDrawing+xml"/>
  <Override PartName="/ppt/diagrams/data60.xml" ContentType="application/vnd.openxmlformats-officedocument.drawingml.diagramData+xml"/>
  <Override PartName="/ppt/diagrams/layout60.xml" ContentType="application/vnd.openxmlformats-officedocument.drawingml.diagramLayout+xml"/>
  <Override PartName="/ppt/diagrams/quickStyle60.xml" ContentType="application/vnd.openxmlformats-officedocument.drawingml.diagramStyle+xml"/>
  <Override PartName="/ppt/diagrams/colors60.xml" ContentType="application/vnd.openxmlformats-officedocument.drawingml.diagramColors+xml"/>
  <Override PartName="/ppt/diagrams/drawing60.xml" ContentType="application/vnd.ms-office.drawingml.diagramDrawing+xml"/>
  <Override PartName="/ppt/diagrams/data61.xml" ContentType="application/vnd.openxmlformats-officedocument.drawingml.diagramData+xml"/>
  <Override PartName="/ppt/diagrams/layout61.xml" ContentType="application/vnd.openxmlformats-officedocument.drawingml.diagramLayout+xml"/>
  <Override PartName="/ppt/diagrams/quickStyle61.xml" ContentType="application/vnd.openxmlformats-officedocument.drawingml.diagramStyle+xml"/>
  <Override PartName="/ppt/diagrams/colors61.xml" ContentType="application/vnd.openxmlformats-officedocument.drawingml.diagramColors+xml"/>
  <Override PartName="/ppt/diagrams/drawing61.xml" ContentType="application/vnd.ms-office.drawingml.diagramDrawing+xml"/>
  <Override PartName="/ppt/diagrams/data62.xml" ContentType="application/vnd.openxmlformats-officedocument.drawingml.diagramData+xml"/>
  <Override PartName="/ppt/diagrams/layout62.xml" ContentType="application/vnd.openxmlformats-officedocument.drawingml.diagramLayout+xml"/>
  <Override PartName="/ppt/diagrams/quickStyle62.xml" ContentType="application/vnd.openxmlformats-officedocument.drawingml.diagramStyle+xml"/>
  <Override PartName="/ppt/diagrams/colors62.xml" ContentType="application/vnd.openxmlformats-officedocument.drawingml.diagramColors+xml"/>
  <Override PartName="/ppt/diagrams/drawing62.xml" ContentType="application/vnd.ms-office.drawingml.diagramDrawing+xml"/>
  <Override PartName="/ppt/diagrams/data63.xml" ContentType="application/vnd.openxmlformats-officedocument.drawingml.diagramData+xml"/>
  <Override PartName="/ppt/diagrams/layout63.xml" ContentType="application/vnd.openxmlformats-officedocument.drawingml.diagramLayout+xml"/>
  <Override PartName="/ppt/diagrams/quickStyle63.xml" ContentType="application/vnd.openxmlformats-officedocument.drawingml.diagramStyle+xml"/>
  <Override PartName="/ppt/diagrams/colors63.xml" ContentType="application/vnd.openxmlformats-officedocument.drawingml.diagramColors+xml"/>
  <Override PartName="/ppt/diagrams/drawing63.xml" ContentType="application/vnd.ms-office.drawingml.diagramDrawing+xml"/>
  <Override PartName="/ppt/diagrams/data64.xml" ContentType="application/vnd.openxmlformats-officedocument.drawingml.diagramData+xml"/>
  <Override PartName="/ppt/diagrams/layout64.xml" ContentType="application/vnd.openxmlformats-officedocument.drawingml.diagramLayout+xml"/>
  <Override PartName="/ppt/diagrams/quickStyle64.xml" ContentType="application/vnd.openxmlformats-officedocument.drawingml.diagramStyle+xml"/>
  <Override PartName="/ppt/diagrams/colors64.xml" ContentType="application/vnd.openxmlformats-officedocument.drawingml.diagramColors+xml"/>
  <Override PartName="/ppt/diagrams/drawing64.xml" ContentType="application/vnd.ms-office.drawingml.diagramDrawing+xml"/>
  <Override PartName="/ppt/diagrams/data65.xml" ContentType="application/vnd.openxmlformats-officedocument.drawingml.diagramData+xml"/>
  <Override PartName="/ppt/diagrams/layout65.xml" ContentType="application/vnd.openxmlformats-officedocument.drawingml.diagramLayout+xml"/>
  <Override PartName="/ppt/diagrams/quickStyle65.xml" ContentType="application/vnd.openxmlformats-officedocument.drawingml.diagramStyle+xml"/>
  <Override PartName="/ppt/diagrams/colors65.xml" ContentType="application/vnd.openxmlformats-officedocument.drawingml.diagramColors+xml"/>
  <Override PartName="/ppt/diagrams/drawing65.xml" ContentType="application/vnd.ms-office.drawingml.diagramDrawing+xml"/>
  <Override PartName="/ppt/diagrams/data66.xml" ContentType="application/vnd.openxmlformats-officedocument.drawingml.diagramData+xml"/>
  <Override PartName="/ppt/diagrams/layout66.xml" ContentType="application/vnd.openxmlformats-officedocument.drawingml.diagramLayout+xml"/>
  <Override PartName="/ppt/diagrams/quickStyle66.xml" ContentType="application/vnd.openxmlformats-officedocument.drawingml.diagramStyle+xml"/>
  <Override PartName="/ppt/diagrams/colors66.xml" ContentType="application/vnd.openxmlformats-officedocument.drawingml.diagramColors+xml"/>
  <Override PartName="/ppt/diagrams/drawing66.xml" ContentType="application/vnd.ms-office.drawingml.diagramDrawing+xml"/>
  <Override PartName="/ppt/diagrams/data67.xml" ContentType="application/vnd.openxmlformats-officedocument.drawingml.diagramData+xml"/>
  <Override PartName="/ppt/diagrams/layout67.xml" ContentType="application/vnd.openxmlformats-officedocument.drawingml.diagramLayout+xml"/>
  <Override PartName="/ppt/diagrams/quickStyle67.xml" ContentType="application/vnd.openxmlformats-officedocument.drawingml.diagramStyle+xml"/>
  <Override PartName="/ppt/diagrams/colors67.xml" ContentType="application/vnd.openxmlformats-officedocument.drawingml.diagramColors+xml"/>
  <Override PartName="/ppt/diagrams/drawing67.xml" ContentType="application/vnd.ms-office.drawingml.diagramDrawing+xml"/>
  <Override PartName="/ppt/diagrams/data68.xml" ContentType="application/vnd.openxmlformats-officedocument.drawingml.diagramData+xml"/>
  <Override PartName="/ppt/diagrams/layout68.xml" ContentType="application/vnd.openxmlformats-officedocument.drawingml.diagramLayout+xml"/>
  <Override PartName="/ppt/diagrams/quickStyle68.xml" ContentType="application/vnd.openxmlformats-officedocument.drawingml.diagramStyle+xml"/>
  <Override PartName="/ppt/diagrams/colors68.xml" ContentType="application/vnd.openxmlformats-officedocument.drawingml.diagramColors+xml"/>
  <Override PartName="/ppt/diagrams/drawing68.xml" ContentType="application/vnd.ms-office.drawingml.diagramDrawing+xml"/>
  <Override PartName="/ppt/diagrams/data69.xml" ContentType="application/vnd.openxmlformats-officedocument.drawingml.diagramData+xml"/>
  <Override PartName="/ppt/diagrams/layout69.xml" ContentType="application/vnd.openxmlformats-officedocument.drawingml.diagramLayout+xml"/>
  <Override PartName="/ppt/diagrams/quickStyle69.xml" ContentType="application/vnd.openxmlformats-officedocument.drawingml.diagramStyle+xml"/>
  <Override PartName="/ppt/diagrams/colors69.xml" ContentType="application/vnd.openxmlformats-officedocument.drawingml.diagramColors+xml"/>
  <Override PartName="/ppt/diagrams/drawing69.xml" ContentType="application/vnd.ms-office.drawingml.diagramDrawing+xml"/>
  <Override PartName="/ppt/diagrams/data70.xml" ContentType="application/vnd.openxmlformats-officedocument.drawingml.diagramData+xml"/>
  <Override PartName="/ppt/diagrams/layout70.xml" ContentType="application/vnd.openxmlformats-officedocument.drawingml.diagramLayout+xml"/>
  <Override PartName="/ppt/diagrams/quickStyle70.xml" ContentType="application/vnd.openxmlformats-officedocument.drawingml.diagramStyle+xml"/>
  <Override PartName="/ppt/diagrams/colors70.xml" ContentType="application/vnd.openxmlformats-officedocument.drawingml.diagramColors+xml"/>
  <Override PartName="/ppt/diagrams/drawing70.xml" ContentType="application/vnd.ms-office.drawingml.diagramDrawing+xml"/>
  <Override PartName="/ppt/diagrams/data71.xml" ContentType="application/vnd.openxmlformats-officedocument.drawingml.diagramData+xml"/>
  <Override PartName="/ppt/diagrams/layout71.xml" ContentType="application/vnd.openxmlformats-officedocument.drawingml.diagramLayout+xml"/>
  <Override PartName="/ppt/diagrams/quickStyle71.xml" ContentType="application/vnd.openxmlformats-officedocument.drawingml.diagramStyle+xml"/>
  <Override PartName="/ppt/diagrams/colors71.xml" ContentType="application/vnd.openxmlformats-officedocument.drawingml.diagramColors+xml"/>
  <Override PartName="/ppt/diagrams/drawing71.xml" ContentType="application/vnd.ms-office.drawingml.diagramDrawing+xml"/>
  <Override PartName="/ppt/diagrams/data72.xml" ContentType="application/vnd.openxmlformats-officedocument.drawingml.diagramData+xml"/>
  <Override PartName="/ppt/diagrams/layout72.xml" ContentType="application/vnd.openxmlformats-officedocument.drawingml.diagramLayout+xml"/>
  <Override PartName="/ppt/diagrams/quickStyle72.xml" ContentType="application/vnd.openxmlformats-officedocument.drawingml.diagramStyle+xml"/>
  <Override PartName="/ppt/diagrams/colors72.xml" ContentType="application/vnd.openxmlformats-officedocument.drawingml.diagramColors+xml"/>
  <Override PartName="/ppt/diagrams/drawing72.xml" ContentType="application/vnd.ms-office.drawingml.diagramDrawing+xml"/>
  <Override PartName="/ppt/diagrams/data73.xml" ContentType="application/vnd.openxmlformats-officedocument.drawingml.diagramData+xml"/>
  <Override PartName="/ppt/diagrams/layout73.xml" ContentType="application/vnd.openxmlformats-officedocument.drawingml.diagramLayout+xml"/>
  <Override PartName="/ppt/diagrams/quickStyle73.xml" ContentType="application/vnd.openxmlformats-officedocument.drawingml.diagramStyle+xml"/>
  <Override PartName="/ppt/diagrams/colors73.xml" ContentType="application/vnd.openxmlformats-officedocument.drawingml.diagramColors+xml"/>
  <Override PartName="/ppt/diagrams/drawing73.xml" ContentType="application/vnd.ms-office.drawingml.diagramDrawing+xml"/>
  <Override PartName="/ppt/diagrams/data74.xml" ContentType="application/vnd.openxmlformats-officedocument.drawingml.diagramData+xml"/>
  <Override PartName="/ppt/diagrams/layout74.xml" ContentType="application/vnd.openxmlformats-officedocument.drawingml.diagramLayout+xml"/>
  <Override PartName="/ppt/diagrams/quickStyle74.xml" ContentType="application/vnd.openxmlformats-officedocument.drawingml.diagramStyle+xml"/>
  <Override PartName="/ppt/diagrams/colors74.xml" ContentType="application/vnd.openxmlformats-officedocument.drawingml.diagramColors+xml"/>
  <Override PartName="/ppt/diagrams/drawing74.xml" ContentType="application/vnd.ms-office.drawingml.diagramDrawing+xml"/>
  <Override PartName="/ppt/diagrams/data75.xml" ContentType="application/vnd.openxmlformats-officedocument.drawingml.diagramData+xml"/>
  <Override PartName="/ppt/diagrams/layout75.xml" ContentType="application/vnd.openxmlformats-officedocument.drawingml.diagramLayout+xml"/>
  <Override PartName="/ppt/diagrams/quickStyle75.xml" ContentType="application/vnd.openxmlformats-officedocument.drawingml.diagramStyle+xml"/>
  <Override PartName="/ppt/diagrams/colors75.xml" ContentType="application/vnd.openxmlformats-officedocument.drawingml.diagramColors+xml"/>
  <Override PartName="/ppt/diagrams/drawing75.xml" ContentType="application/vnd.ms-office.drawingml.diagramDrawing+xml"/>
  <Override PartName="/ppt/diagrams/data76.xml" ContentType="application/vnd.openxmlformats-officedocument.drawingml.diagramData+xml"/>
  <Override PartName="/ppt/diagrams/layout76.xml" ContentType="application/vnd.openxmlformats-officedocument.drawingml.diagramLayout+xml"/>
  <Override PartName="/ppt/diagrams/quickStyle76.xml" ContentType="application/vnd.openxmlformats-officedocument.drawingml.diagramStyle+xml"/>
  <Override PartName="/ppt/diagrams/colors76.xml" ContentType="application/vnd.openxmlformats-officedocument.drawingml.diagramColors+xml"/>
  <Override PartName="/ppt/diagrams/drawing76.xml" ContentType="application/vnd.ms-office.drawingml.diagramDrawing+xml"/>
  <Override PartName="/ppt/diagrams/data77.xml" ContentType="application/vnd.openxmlformats-officedocument.drawingml.diagramData+xml"/>
  <Override PartName="/ppt/diagrams/layout77.xml" ContentType="application/vnd.openxmlformats-officedocument.drawingml.diagramLayout+xml"/>
  <Override PartName="/ppt/diagrams/quickStyle77.xml" ContentType="application/vnd.openxmlformats-officedocument.drawingml.diagramStyle+xml"/>
  <Override PartName="/ppt/diagrams/colors77.xml" ContentType="application/vnd.openxmlformats-officedocument.drawingml.diagramColors+xml"/>
  <Override PartName="/ppt/diagrams/drawing77.xml" ContentType="application/vnd.ms-office.drawingml.diagramDrawing+xml"/>
  <Override PartName="/ppt/diagrams/data78.xml" ContentType="application/vnd.openxmlformats-officedocument.drawingml.diagramData+xml"/>
  <Override PartName="/ppt/diagrams/layout78.xml" ContentType="application/vnd.openxmlformats-officedocument.drawingml.diagramLayout+xml"/>
  <Override PartName="/ppt/diagrams/quickStyle78.xml" ContentType="application/vnd.openxmlformats-officedocument.drawingml.diagramStyle+xml"/>
  <Override PartName="/ppt/diagrams/colors78.xml" ContentType="application/vnd.openxmlformats-officedocument.drawingml.diagramColors+xml"/>
  <Override PartName="/ppt/diagrams/drawing78.xml" ContentType="application/vnd.ms-office.drawingml.diagramDrawing+xml"/>
  <Override PartName="/ppt/diagrams/data79.xml" ContentType="application/vnd.openxmlformats-officedocument.drawingml.diagramData+xml"/>
  <Override PartName="/ppt/diagrams/layout79.xml" ContentType="application/vnd.openxmlformats-officedocument.drawingml.diagramLayout+xml"/>
  <Override PartName="/ppt/diagrams/quickStyle79.xml" ContentType="application/vnd.openxmlformats-officedocument.drawingml.diagramStyle+xml"/>
  <Override PartName="/ppt/diagrams/colors79.xml" ContentType="application/vnd.openxmlformats-officedocument.drawingml.diagramColors+xml"/>
  <Override PartName="/ppt/diagrams/drawing79.xml" ContentType="application/vnd.ms-office.drawingml.diagramDrawing+xml"/>
  <Override PartName="/ppt/diagrams/data80.xml" ContentType="application/vnd.openxmlformats-officedocument.drawingml.diagramData+xml"/>
  <Override PartName="/ppt/diagrams/layout80.xml" ContentType="application/vnd.openxmlformats-officedocument.drawingml.diagramLayout+xml"/>
  <Override PartName="/ppt/diagrams/quickStyle80.xml" ContentType="application/vnd.openxmlformats-officedocument.drawingml.diagramStyle+xml"/>
  <Override PartName="/ppt/diagrams/colors80.xml" ContentType="application/vnd.openxmlformats-officedocument.drawingml.diagramColors+xml"/>
  <Override PartName="/ppt/diagrams/drawing80.xml" ContentType="application/vnd.ms-office.drawingml.diagramDrawing+xml"/>
  <Override PartName="/ppt/diagrams/data81.xml" ContentType="application/vnd.openxmlformats-officedocument.drawingml.diagramData+xml"/>
  <Override PartName="/ppt/diagrams/layout81.xml" ContentType="application/vnd.openxmlformats-officedocument.drawingml.diagramLayout+xml"/>
  <Override PartName="/ppt/diagrams/quickStyle81.xml" ContentType="application/vnd.openxmlformats-officedocument.drawingml.diagramStyle+xml"/>
  <Override PartName="/ppt/diagrams/colors81.xml" ContentType="application/vnd.openxmlformats-officedocument.drawingml.diagramColors+xml"/>
  <Override PartName="/ppt/diagrams/drawing81.xml" ContentType="application/vnd.ms-office.drawingml.diagramDrawing+xml"/>
  <Override PartName="/ppt/diagrams/data82.xml" ContentType="application/vnd.openxmlformats-officedocument.drawingml.diagramData+xml"/>
  <Override PartName="/ppt/diagrams/layout82.xml" ContentType="application/vnd.openxmlformats-officedocument.drawingml.diagramLayout+xml"/>
  <Override PartName="/ppt/diagrams/quickStyle82.xml" ContentType="application/vnd.openxmlformats-officedocument.drawingml.diagramStyle+xml"/>
  <Override PartName="/ppt/diagrams/colors82.xml" ContentType="application/vnd.openxmlformats-officedocument.drawingml.diagramColors+xml"/>
  <Override PartName="/ppt/diagrams/drawing82.xml" ContentType="application/vnd.ms-office.drawingml.diagramDrawing+xml"/>
  <Override PartName="/ppt/diagrams/data83.xml" ContentType="application/vnd.openxmlformats-officedocument.drawingml.diagramData+xml"/>
  <Override PartName="/ppt/diagrams/layout83.xml" ContentType="application/vnd.openxmlformats-officedocument.drawingml.diagramLayout+xml"/>
  <Override PartName="/ppt/diagrams/quickStyle83.xml" ContentType="application/vnd.openxmlformats-officedocument.drawingml.diagramStyle+xml"/>
  <Override PartName="/ppt/diagrams/colors83.xml" ContentType="application/vnd.openxmlformats-officedocument.drawingml.diagramColors+xml"/>
  <Override PartName="/ppt/diagrams/drawing83.xml" ContentType="application/vnd.ms-office.drawingml.diagramDrawing+xml"/>
  <Override PartName="/ppt/diagrams/data84.xml" ContentType="application/vnd.openxmlformats-officedocument.drawingml.diagramData+xml"/>
  <Override PartName="/ppt/diagrams/layout84.xml" ContentType="application/vnd.openxmlformats-officedocument.drawingml.diagramLayout+xml"/>
  <Override PartName="/ppt/diagrams/quickStyle84.xml" ContentType="application/vnd.openxmlformats-officedocument.drawingml.diagramStyle+xml"/>
  <Override PartName="/ppt/diagrams/colors84.xml" ContentType="application/vnd.openxmlformats-officedocument.drawingml.diagramColors+xml"/>
  <Override PartName="/ppt/diagrams/drawing84.xml" ContentType="application/vnd.ms-office.drawingml.diagramDrawing+xml"/>
  <Override PartName="/ppt/diagrams/data85.xml" ContentType="application/vnd.openxmlformats-officedocument.drawingml.diagramData+xml"/>
  <Override PartName="/ppt/diagrams/layout85.xml" ContentType="application/vnd.openxmlformats-officedocument.drawingml.diagramLayout+xml"/>
  <Override PartName="/ppt/diagrams/quickStyle85.xml" ContentType="application/vnd.openxmlformats-officedocument.drawingml.diagramStyle+xml"/>
  <Override PartName="/ppt/diagrams/colors85.xml" ContentType="application/vnd.openxmlformats-officedocument.drawingml.diagramColors+xml"/>
  <Override PartName="/ppt/diagrams/drawing85.xml" ContentType="application/vnd.ms-office.drawingml.diagramDrawing+xml"/>
  <Override PartName="/ppt/diagrams/data86.xml" ContentType="application/vnd.openxmlformats-officedocument.drawingml.diagramData+xml"/>
  <Override PartName="/ppt/diagrams/layout86.xml" ContentType="application/vnd.openxmlformats-officedocument.drawingml.diagramLayout+xml"/>
  <Override PartName="/ppt/diagrams/quickStyle86.xml" ContentType="application/vnd.openxmlformats-officedocument.drawingml.diagramStyle+xml"/>
  <Override PartName="/ppt/diagrams/colors86.xml" ContentType="application/vnd.openxmlformats-officedocument.drawingml.diagramColors+xml"/>
  <Override PartName="/ppt/diagrams/drawing86.xml" ContentType="application/vnd.ms-office.drawingml.diagramDrawing+xml"/>
  <Override PartName="/ppt/diagrams/data87.xml" ContentType="application/vnd.openxmlformats-officedocument.drawingml.diagramData+xml"/>
  <Override PartName="/ppt/diagrams/layout87.xml" ContentType="application/vnd.openxmlformats-officedocument.drawingml.diagramLayout+xml"/>
  <Override PartName="/ppt/diagrams/quickStyle87.xml" ContentType="application/vnd.openxmlformats-officedocument.drawingml.diagramStyle+xml"/>
  <Override PartName="/ppt/diagrams/colors87.xml" ContentType="application/vnd.openxmlformats-officedocument.drawingml.diagramColors+xml"/>
  <Override PartName="/ppt/diagrams/drawing87.xml" ContentType="application/vnd.ms-office.drawingml.diagramDrawing+xml"/>
  <Override PartName="/ppt/diagrams/data88.xml" ContentType="application/vnd.openxmlformats-officedocument.drawingml.diagramData+xml"/>
  <Override PartName="/ppt/diagrams/layout88.xml" ContentType="application/vnd.openxmlformats-officedocument.drawingml.diagramLayout+xml"/>
  <Override PartName="/ppt/diagrams/quickStyle88.xml" ContentType="application/vnd.openxmlformats-officedocument.drawingml.diagramStyle+xml"/>
  <Override PartName="/ppt/diagrams/colors88.xml" ContentType="application/vnd.openxmlformats-officedocument.drawingml.diagramColors+xml"/>
  <Override PartName="/ppt/diagrams/drawing88.xml" ContentType="application/vnd.ms-office.drawingml.diagramDrawing+xml"/>
  <Override PartName="/ppt/diagrams/data89.xml" ContentType="application/vnd.openxmlformats-officedocument.drawingml.diagramData+xml"/>
  <Override PartName="/ppt/diagrams/layout89.xml" ContentType="application/vnd.openxmlformats-officedocument.drawingml.diagramLayout+xml"/>
  <Override PartName="/ppt/diagrams/quickStyle89.xml" ContentType="application/vnd.openxmlformats-officedocument.drawingml.diagramStyle+xml"/>
  <Override PartName="/ppt/diagrams/colors89.xml" ContentType="application/vnd.openxmlformats-officedocument.drawingml.diagramColors+xml"/>
  <Override PartName="/ppt/diagrams/drawing89.xml" ContentType="application/vnd.ms-office.drawingml.diagramDrawing+xml"/>
  <Override PartName="/ppt/diagrams/data90.xml" ContentType="application/vnd.openxmlformats-officedocument.drawingml.diagramData+xml"/>
  <Override PartName="/ppt/diagrams/layout90.xml" ContentType="application/vnd.openxmlformats-officedocument.drawingml.diagramLayout+xml"/>
  <Override PartName="/ppt/diagrams/quickStyle90.xml" ContentType="application/vnd.openxmlformats-officedocument.drawingml.diagramStyle+xml"/>
  <Override PartName="/ppt/diagrams/colors90.xml" ContentType="application/vnd.openxmlformats-officedocument.drawingml.diagramColors+xml"/>
  <Override PartName="/ppt/diagrams/drawing90.xml" ContentType="application/vnd.ms-office.drawingml.diagramDrawing+xml"/>
  <Override PartName="/ppt/diagrams/data91.xml" ContentType="application/vnd.openxmlformats-officedocument.drawingml.diagramData+xml"/>
  <Override PartName="/ppt/diagrams/layout91.xml" ContentType="application/vnd.openxmlformats-officedocument.drawingml.diagramLayout+xml"/>
  <Override PartName="/ppt/diagrams/quickStyle91.xml" ContentType="application/vnd.openxmlformats-officedocument.drawingml.diagramStyle+xml"/>
  <Override PartName="/ppt/diagrams/colors91.xml" ContentType="application/vnd.openxmlformats-officedocument.drawingml.diagramColors+xml"/>
  <Override PartName="/ppt/diagrams/drawing91.xml" ContentType="application/vnd.ms-office.drawingml.diagramDrawing+xml"/>
  <Override PartName="/ppt/diagrams/data92.xml" ContentType="application/vnd.openxmlformats-officedocument.drawingml.diagramData+xml"/>
  <Override PartName="/ppt/diagrams/layout92.xml" ContentType="application/vnd.openxmlformats-officedocument.drawingml.diagramLayout+xml"/>
  <Override PartName="/ppt/diagrams/quickStyle92.xml" ContentType="application/vnd.openxmlformats-officedocument.drawingml.diagramStyle+xml"/>
  <Override PartName="/ppt/diagrams/colors92.xml" ContentType="application/vnd.openxmlformats-officedocument.drawingml.diagramColors+xml"/>
  <Override PartName="/ppt/diagrams/drawing92.xml" ContentType="application/vnd.ms-office.drawingml.diagramDrawing+xml"/>
  <Override PartName="/ppt/diagrams/data93.xml" ContentType="application/vnd.openxmlformats-officedocument.drawingml.diagramData+xml"/>
  <Override PartName="/ppt/diagrams/layout93.xml" ContentType="application/vnd.openxmlformats-officedocument.drawingml.diagramLayout+xml"/>
  <Override PartName="/ppt/diagrams/quickStyle93.xml" ContentType="application/vnd.openxmlformats-officedocument.drawingml.diagramStyle+xml"/>
  <Override PartName="/ppt/diagrams/colors93.xml" ContentType="application/vnd.openxmlformats-officedocument.drawingml.diagramColors+xml"/>
  <Override PartName="/ppt/diagrams/drawing93.xml" ContentType="application/vnd.ms-office.drawingml.diagramDrawing+xml"/>
  <Override PartName="/ppt/diagrams/data94.xml" ContentType="application/vnd.openxmlformats-officedocument.drawingml.diagramData+xml"/>
  <Override PartName="/ppt/diagrams/layout94.xml" ContentType="application/vnd.openxmlformats-officedocument.drawingml.diagramLayout+xml"/>
  <Override PartName="/ppt/diagrams/quickStyle94.xml" ContentType="application/vnd.openxmlformats-officedocument.drawingml.diagramStyle+xml"/>
  <Override PartName="/ppt/diagrams/colors94.xml" ContentType="application/vnd.openxmlformats-officedocument.drawingml.diagramColors+xml"/>
  <Override PartName="/ppt/diagrams/drawing94.xml" ContentType="application/vnd.ms-office.drawingml.diagramDrawing+xml"/>
  <Override PartName="/ppt/diagrams/data95.xml" ContentType="application/vnd.openxmlformats-officedocument.drawingml.diagramData+xml"/>
  <Override PartName="/ppt/diagrams/layout95.xml" ContentType="application/vnd.openxmlformats-officedocument.drawingml.diagramLayout+xml"/>
  <Override PartName="/ppt/diagrams/quickStyle95.xml" ContentType="application/vnd.openxmlformats-officedocument.drawingml.diagramStyle+xml"/>
  <Override PartName="/ppt/diagrams/colors95.xml" ContentType="application/vnd.openxmlformats-officedocument.drawingml.diagramColors+xml"/>
  <Override PartName="/ppt/diagrams/drawing95.xml" ContentType="application/vnd.ms-office.drawingml.diagramDrawing+xml"/>
  <Override PartName="/ppt/diagrams/data96.xml" ContentType="application/vnd.openxmlformats-officedocument.drawingml.diagramData+xml"/>
  <Override PartName="/ppt/diagrams/layout96.xml" ContentType="application/vnd.openxmlformats-officedocument.drawingml.diagramLayout+xml"/>
  <Override PartName="/ppt/diagrams/quickStyle96.xml" ContentType="application/vnd.openxmlformats-officedocument.drawingml.diagramStyle+xml"/>
  <Override PartName="/ppt/diagrams/colors96.xml" ContentType="application/vnd.openxmlformats-officedocument.drawingml.diagramColors+xml"/>
  <Override PartName="/ppt/diagrams/drawing96.xml" ContentType="application/vnd.ms-office.drawingml.diagramDrawing+xml"/>
  <Override PartName="/ppt/diagrams/data97.xml" ContentType="application/vnd.openxmlformats-officedocument.drawingml.diagramData+xml"/>
  <Override PartName="/ppt/diagrams/layout97.xml" ContentType="application/vnd.openxmlformats-officedocument.drawingml.diagramLayout+xml"/>
  <Override PartName="/ppt/diagrams/quickStyle97.xml" ContentType="application/vnd.openxmlformats-officedocument.drawingml.diagramStyle+xml"/>
  <Override PartName="/ppt/diagrams/colors97.xml" ContentType="application/vnd.openxmlformats-officedocument.drawingml.diagramColors+xml"/>
  <Override PartName="/ppt/diagrams/drawing97.xml" ContentType="application/vnd.ms-office.drawingml.diagramDrawing+xml"/>
  <Override PartName="/ppt/diagrams/data98.xml" ContentType="application/vnd.openxmlformats-officedocument.drawingml.diagramData+xml"/>
  <Override PartName="/ppt/diagrams/layout98.xml" ContentType="application/vnd.openxmlformats-officedocument.drawingml.diagramLayout+xml"/>
  <Override PartName="/ppt/diagrams/quickStyle98.xml" ContentType="application/vnd.openxmlformats-officedocument.drawingml.diagramStyle+xml"/>
  <Override PartName="/ppt/diagrams/colors98.xml" ContentType="application/vnd.openxmlformats-officedocument.drawingml.diagramColors+xml"/>
  <Override PartName="/ppt/diagrams/drawing98.xml" ContentType="application/vnd.ms-office.drawingml.diagramDrawing+xml"/>
  <Override PartName="/ppt/diagrams/data99.xml" ContentType="application/vnd.openxmlformats-officedocument.drawingml.diagramData+xml"/>
  <Override PartName="/ppt/diagrams/layout99.xml" ContentType="application/vnd.openxmlformats-officedocument.drawingml.diagramLayout+xml"/>
  <Override PartName="/ppt/diagrams/quickStyle99.xml" ContentType="application/vnd.openxmlformats-officedocument.drawingml.diagramStyle+xml"/>
  <Override PartName="/ppt/diagrams/colors99.xml" ContentType="application/vnd.openxmlformats-officedocument.drawingml.diagramColors+xml"/>
  <Override PartName="/ppt/diagrams/drawing99.xml" ContentType="application/vnd.ms-office.drawingml.diagramDrawing+xml"/>
  <Override PartName="/ppt/diagrams/data100.xml" ContentType="application/vnd.openxmlformats-officedocument.drawingml.diagramData+xml"/>
  <Override PartName="/ppt/diagrams/layout100.xml" ContentType="application/vnd.openxmlformats-officedocument.drawingml.diagramLayout+xml"/>
  <Override PartName="/ppt/diagrams/quickStyle100.xml" ContentType="application/vnd.openxmlformats-officedocument.drawingml.diagramStyle+xml"/>
  <Override PartName="/ppt/diagrams/colors100.xml" ContentType="application/vnd.openxmlformats-officedocument.drawingml.diagramColors+xml"/>
  <Override PartName="/ppt/diagrams/drawing100.xml" ContentType="application/vnd.ms-office.drawingml.diagramDrawing+xml"/>
  <Override PartName="/ppt/diagrams/data101.xml" ContentType="application/vnd.openxmlformats-officedocument.drawingml.diagramData+xml"/>
  <Override PartName="/ppt/diagrams/layout101.xml" ContentType="application/vnd.openxmlformats-officedocument.drawingml.diagramLayout+xml"/>
  <Override PartName="/ppt/diagrams/quickStyle101.xml" ContentType="application/vnd.openxmlformats-officedocument.drawingml.diagramStyle+xml"/>
  <Override PartName="/ppt/diagrams/colors101.xml" ContentType="application/vnd.openxmlformats-officedocument.drawingml.diagramColors+xml"/>
  <Override PartName="/ppt/diagrams/drawing101.xml" ContentType="application/vnd.ms-office.drawingml.diagramDrawing+xml"/>
  <Override PartName="/ppt/diagrams/data102.xml" ContentType="application/vnd.openxmlformats-officedocument.drawingml.diagramData+xml"/>
  <Override PartName="/ppt/diagrams/layout102.xml" ContentType="application/vnd.openxmlformats-officedocument.drawingml.diagramLayout+xml"/>
  <Override PartName="/ppt/diagrams/quickStyle102.xml" ContentType="application/vnd.openxmlformats-officedocument.drawingml.diagramStyle+xml"/>
  <Override PartName="/ppt/diagrams/colors102.xml" ContentType="application/vnd.openxmlformats-officedocument.drawingml.diagramColors+xml"/>
  <Override PartName="/ppt/diagrams/drawing102.xml" ContentType="application/vnd.ms-office.drawingml.diagramDrawing+xml"/>
  <Override PartName="/ppt/diagrams/data103.xml" ContentType="application/vnd.openxmlformats-officedocument.drawingml.diagramData+xml"/>
  <Override PartName="/ppt/diagrams/layout103.xml" ContentType="application/vnd.openxmlformats-officedocument.drawingml.diagramLayout+xml"/>
  <Override PartName="/ppt/diagrams/quickStyle103.xml" ContentType="application/vnd.openxmlformats-officedocument.drawingml.diagramStyle+xml"/>
  <Override PartName="/ppt/diagrams/colors103.xml" ContentType="application/vnd.openxmlformats-officedocument.drawingml.diagramColors+xml"/>
  <Override PartName="/ppt/diagrams/drawing103.xml" ContentType="application/vnd.ms-office.drawingml.diagramDrawing+xml"/>
  <Override PartName="/ppt/diagrams/data104.xml" ContentType="application/vnd.openxmlformats-officedocument.drawingml.diagramData+xml"/>
  <Override PartName="/ppt/diagrams/layout104.xml" ContentType="application/vnd.openxmlformats-officedocument.drawingml.diagramLayout+xml"/>
  <Override PartName="/ppt/diagrams/quickStyle104.xml" ContentType="application/vnd.openxmlformats-officedocument.drawingml.diagramStyle+xml"/>
  <Override PartName="/ppt/diagrams/colors104.xml" ContentType="application/vnd.openxmlformats-officedocument.drawingml.diagramColors+xml"/>
  <Override PartName="/ppt/diagrams/drawing104.xml" ContentType="application/vnd.ms-office.drawingml.diagramDrawing+xml"/>
  <Override PartName="/ppt/diagrams/data105.xml" ContentType="application/vnd.openxmlformats-officedocument.drawingml.diagramData+xml"/>
  <Override PartName="/ppt/diagrams/layout105.xml" ContentType="application/vnd.openxmlformats-officedocument.drawingml.diagramLayout+xml"/>
  <Override PartName="/ppt/diagrams/quickStyle105.xml" ContentType="application/vnd.openxmlformats-officedocument.drawingml.diagramStyle+xml"/>
  <Override PartName="/ppt/diagrams/colors105.xml" ContentType="application/vnd.openxmlformats-officedocument.drawingml.diagramColors+xml"/>
  <Override PartName="/ppt/diagrams/drawing105.xml" ContentType="application/vnd.ms-office.drawingml.diagramDrawing+xml"/>
  <Override PartName="/ppt/diagrams/data106.xml" ContentType="application/vnd.openxmlformats-officedocument.drawingml.diagramData+xml"/>
  <Override PartName="/ppt/diagrams/layout106.xml" ContentType="application/vnd.openxmlformats-officedocument.drawingml.diagramLayout+xml"/>
  <Override PartName="/ppt/diagrams/quickStyle106.xml" ContentType="application/vnd.openxmlformats-officedocument.drawingml.diagramStyle+xml"/>
  <Override PartName="/ppt/diagrams/colors106.xml" ContentType="application/vnd.openxmlformats-officedocument.drawingml.diagramColors+xml"/>
  <Override PartName="/ppt/diagrams/drawing106.xml" ContentType="application/vnd.ms-office.drawingml.diagramDrawing+xml"/>
  <Override PartName="/ppt/diagrams/data107.xml" ContentType="application/vnd.openxmlformats-officedocument.drawingml.diagramData+xml"/>
  <Override PartName="/ppt/diagrams/layout107.xml" ContentType="application/vnd.openxmlformats-officedocument.drawingml.diagramLayout+xml"/>
  <Override PartName="/ppt/diagrams/quickStyle107.xml" ContentType="application/vnd.openxmlformats-officedocument.drawingml.diagramStyle+xml"/>
  <Override PartName="/ppt/diagrams/colors107.xml" ContentType="application/vnd.openxmlformats-officedocument.drawingml.diagramColors+xml"/>
  <Override PartName="/ppt/diagrams/drawing107.xml" ContentType="application/vnd.ms-office.drawingml.diagramDrawing+xml"/>
  <Override PartName="/ppt/diagrams/data108.xml" ContentType="application/vnd.openxmlformats-officedocument.drawingml.diagramData+xml"/>
  <Override PartName="/ppt/diagrams/layout108.xml" ContentType="application/vnd.openxmlformats-officedocument.drawingml.diagramLayout+xml"/>
  <Override PartName="/ppt/diagrams/quickStyle108.xml" ContentType="application/vnd.openxmlformats-officedocument.drawingml.diagramStyle+xml"/>
  <Override PartName="/ppt/diagrams/colors108.xml" ContentType="application/vnd.openxmlformats-officedocument.drawingml.diagramColors+xml"/>
  <Override PartName="/ppt/diagrams/drawing108.xml" ContentType="application/vnd.ms-office.drawingml.diagramDrawing+xml"/>
  <Override PartName="/ppt/diagrams/data109.xml" ContentType="application/vnd.openxmlformats-officedocument.drawingml.diagramData+xml"/>
  <Override PartName="/ppt/diagrams/layout109.xml" ContentType="application/vnd.openxmlformats-officedocument.drawingml.diagramLayout+xml"/>
  <Override PartName="/ppt/diagrams/quickStyle109.xml" ContentType="application/vnd.openxmlformats-officedocument.drawingml.diagramStyle+xml"/>
  <Override PartName="/ppt/diagrams/colors109.xml" ContentType="application/vnd.openxmlformats-officedocument.drawingml.diagramColors+xml"/>
  <Override PartName="/ppt/diagrams/drawing109.xml" ContentType="application/vnd.ms-office.drawingml.diagramDrawing+xml"/>
  <Override PartName="/ppt/diagrams/data110.xml" ContentType="application/vnd.openxmlformats-officedocument.drawingml.diagramData+xml"/>
  <Override PartName="/ppt/diagrams/layout110.xml" ContentType="application/vnd.openxmlformats-officedocument.drawingml.diagramLayout+xml"/>
  <Override PartName="/ppt/diagrams/quickStyle110.xml" ContentType="application/vnd.openxmlformats-officedocument.drawingml.diagramStyle+xml"/>
  <Override PartName="/ppt/diagrams/colors110.xml" ContentType="application/vnd.openxmlformats-officedocument.drawingml.diagramColors+xml"/>
  <Override PartName="/ppt/diagrams/drawing110.xml" ContentType="application/vnd.ms-office.drawingml.diagramDrawing+xml"/>
  <Override PartName="/ppt/diagrams/data111.xml" ContentType="application/vnd.openxmlformats-officedocument.drawingml.diagramData+xml"/>
  <Override PartName="/ppt/diagrams/layout111.xml" ContentType="application/vnd.openxmlformats-officedocument.drawingml.diagramLayout+xml"/>
  <Override PartName="/ppt/diagrams/quickStyle111.xml" ContentType="application/vnd.openxmlformats-officedocument.drawingml.diagramStyle+xml"/>
  <Override PartName="/ppt/diagrams/colors111.xml" ContentType="application/vnd.openxmlformats-officedocument.drawingml.diagramColors+xml"/>
  <Override PartName="/ppt/diagrams/drawing111.xml" ContentType="application/vnd.ms-office.drawingml.diagramDrawing+xml"/>
  <Override PartName="/ppt/diagrams/data112.xml" ContentType="application/vnd.openxmlformats-officedocument.drawingml.diagramData+xml"/>
  <Override PartName="/ppt/diagrams/layout112.xml" ContentType="application/vnd.openxmlformats-officedocument.drawingml.diagramLayout+xml"/>
  <Override PartName="/ppt/diagrams/quickStyle112.xml" ContentType="application/vnd.openxmlformats-officedocument.drawingml.diagramStyle+xml"/>
  <Override PartName="/ppt/diagrams/colors112.xml" ContentType="application/vnd.openxmlformats-officedocument.drawingml.diagramColors+xml"/>
  <Override PartName="/ppt/diagrams/drawing112.xml" ContentType="application/vnd.ms-office.drawingml.diagramDrawing+xml"/>
  <Override PartName="/ppt/diagrams/data113.xml" ContentType="application/vnd.openxmlformats-officedocument.drawingml.diagramData+xml"/>
  <Override PartName="/ppt/diagrams/layout113.xml" ContentType="application/vnd.openxmlformats-officedocument.drawingml.diagramLayout+xml"/>
  <Override PartName="/ppt/diagrams/quickStyle113.xml" ContentType="application/vnd.openxmlformats-officedocument.drawingml.diagramStyle+xml"/>
  <Override PartName="/ppt/diagrams/colors113.xml" ContentType="application/vnd.openxmlformats-officedocument.drawingml.diagramColors+xml"/>
  <Override PartName="/ppt/diagrams/drawing113.xml" ContentType="application/vnd.ms-office.drawingml.diagramDrawing+xml"/>
  <Override PartName="/ppt/diagrams/data114.xml" ContentType="application/vnd.openxmlformats-officedocument.drawingml.diagramData+xml"/>
  <Override PartName="/ppt/diagrams/layout114.xml" ContentType="application/vnd.openxmlformats-officedocument.drawingml.diagramLayout+xml"/>
  <Override PartName="/ppt/diagrams/quickStyle114.xml" ContentType="application/vnd.openxmlformats-officedocument.drawingml.diagramStyle+xml"/>
  <Override PartName="/ppt/diagrams/colors114.xml" ContentType="application/vnd.openxmlformats-officedocument.drawingml.diagramColors+xml"/>
  <Override PartName="/ppt/diagrams/drawing114.xml" ContentType="application/vnd.ms-office.drawingml.diagramDrawing+xml"/>
  <Override PartName="/ppt/diagrams/data115.xml" ContentType="application/vnd.openxmlformats-officedocument.drawingml.diagramData+xml"/>
  <Override PartName="/ppt/diagrams/layout115.xml" ContentType="application/vnd.openxmlformats-officedocument.drawingml.diagramLayout+xml"/>
  <Override PartName="/ppt/diagrams/quickStyle115.xml" ContentType="application/vnd.openxmlformats-officedocument.drawingml.diagramStyle+xml"/>
  <Override PartName="/ppt/diagrams/colors115.xml" ContentType="application/vnd.openxmlformats-officedocument.drawingml.diagramColors+xml"/>
  <Override PartName="/ppt/diagrams/drawing115.xml" ContentType="application/vnd.ms-office.drawingml.diagramDrawing+xml"/>
  <Override PartName="/ppt/diagrams/data116.xml" ContentType="application/vnd.openxmlformats-officedocument.drawingml.diagramData+xml"/>
  <Override PartName="/ppt/diagrams/layout116.xml" ContentType="application/vnd.openxmlformats-officedocument.drawingml.diagramLayout+xml"/>
  <Override PartName="/ppt/diagrams/quickStyle116.xml" ContentType="application/vnd.openxmlformats-officedocument.drawingml.diagramStyle+xml"/>
  <Override PartName="/ppt/diagrams/colors116.xml" ContentType="application/vnd.openxmlformats-officedocument.drawingml.diagramColors+xml"/>
  <Override PartName="/ppt/diagrams/drawing116.xml" ContentType="application/vnd.ms-office.drawingml.diagramDrawing+xml"/>
  <Override PartName="/ppt/diagrams/data117.xml" ContentType="application/vnd.openxmlformats-officedocument.drawingml.diagramData+xml"/>
  <Override PartName="/ppt/diagrams/layout117.xml" ContentType="application/vnd.openxmlformats-officedocument.drawingml.diagramLayout+xml"/>
  <Override PartName="/ppt/diagrams/quickStyle117.xml" ContentType="application/vnd.openxmlformats-officedocument.drawingml.diagramStyle+xml"/>
  <Override PartName="/ppt/diagrams/colors117.xml" ContentType="application/vnd.openxmlformats-officedocument.drawingml.diagramColors+xml"/>
  <Override PartName="/ppt/diagrams/drawing117.xml" ContentType="application/vnd.ms-office.drawingml.diagramDrawing+xml"/>
  <Override PartName="/ppt/diagrams/data118.xml" ContentType="application/vnd.openxmlformats-officedocument.drawingml.diagramData+xml"/>
  <Override PartName="/ppt/diagrams/layout118.xml" ContentType="application/vnd.openxmlformats-officedocument.drawingml.diagramLayout+xml"/>
  <Override PartName="/ppt/diagrams/quickStyle118.xml" ContentType="application/vnd.openxmlformats-officedocument.drawingml.diagramStyle+xml"/>
  <Override PartName="/ppt/diagrams/colors118.xml" ContentType="application/vnd.openxmlformats-officedocument.drawingml.diagramColors+xml"/>
  <Override PartName="/ppt/diagrams/drawing118.xml" ContentType="application/vnd.ms-office.drawingml.diagramDrawing+xml"/>
  <Override PartName="/ppt/diagrams/data119.xml" ContentType="application/vnd.openxmlformats-officedocument.drawingml.diagramData+xml"/>
  <Override PartName="/ppt/diagrams/layout119.xml" ContentType="application/vnd.openxmlformats-officedocument.drawingml.diagramLayout+xml"/>
  <Override PartName="/ppt/diagrams/quickStyle119.xml" ContentType="application/vnd.openxmlformats-officedocument.drawingml.diagramStyle+xml"/>
  <Override PartName="/ppt/diagrams/colors119.xml" ContentType="application/vnd.openxmlformats-officedocument.drawingml.diagramColors+xml"/>
  <Override PartName="/ppt/diagrams/drawing119.xml" ContentType="application/vnd.ms-office.drawingml.diagramDrawing+xml"/>
  <Override PartName="/ppt/diagrams/data120.xml" ContentType="application/vnd.openxmlformats-officedocument.drawingml.diagramData+xml"/>
  <Override PartName="/ppt/diagrams/layout120.xml" ContentType="application/vnd.openxmlformats-officedocument.drawingml.diagramLayout+xml"/>
  <Override PartName="/ppt/diagrams/quickStyle120.xml" ContentType="application/vnd.openxmlformats-officedocument.drawingml.diagramStyle+xml"/>
  <Override PartName="/ppt/diagrams/colors120.xml" ContentType="application/vnd.openxmlformats-officedocument.drawingml.diagramColors+xml"/>
  <Override PartName="/ppt/diagrams/drawing120.xml" ContentType="application/vnd.ms-office.drawingml.diagramDrawing+xml"/>
  <Override PartName="/ppt/diagrams/data121.xml" ContentType="application/vnd.openxmlformats-officedocument.drawingml.diagramData+xml"/>
  <Override PartName="/ppt/diagrams/layout121.xml" ContentType="application/vnd.openxmlformats-officedocument.drawingml.diagramLayout+xml"/>
  <Override PartName="/ppt/diagrams/quickStyle121.xml" ContentType="application/vnd.openxmlformats-officedocument.drawingml.diagramStyle+xml"/>
  <Override PartName="/ppt/diagrams/colors121.xml" ContentType="application/vnd.openxmlformats-officedocument.drawingml.diagramColors+xml"/>
  <Override PartName="/ppt/diagrams/drawing121.xml" ContentType="application/vnd.ms-office.drawingml.diagramDrawing+xml"/>
  <Override PartName="/ppt/diagrams/data122.xml" ContentType="application/vnd.openxmlformats-officedocument.drawingml.diagramData+xml"/>
  <Override PartName="/ppt/diagrams/layout122.xml" ContentType="application/vnd.openxmlformats-officedocument.drawingml.diagramLayout+xml"/>
  <Override PartName="/ppt/diagrams/quickStyle122.xml" ContentType="application/vnd.openxmlformats-officedocument.drawingml.diagramStyle+xml"/>
  <Override PartName="/ppt/diagrams/colors122.xml" ContentType="application/vnd.openxmlformats-officedocument.drawingml.diagramColors+xml"/>
  <Override PartName="/ppt/diagrams/drawing122.xml" ContentType="application/vnd.ms-office.drawingml.diagramDrawing+xml"/>
  <Override PartName="/ppt/diagrams/data123.xml" ContentType="application/vnd.openxmlformats-officedocument.drawingml.diagramData+xml"/>
  <Override PartName="/ppt/diagrams/layout123.xml" ContentType="application/vnd.openxmlformats-officedocument.drawingml.diagramLayout+xml"/>
  <Override PartName="/ppt/diagrams/quickStyle123.xml" ContentType="application/vnd.openxmlformats-officedocument.drawingml.diagramStyle+xml"/>
  <Override PartName="/ppt/diagrams/colors123.xml" ContentType="application/vnd.openxmlformats-officedocument.drawingml.diagramColors+xml"/>
  <Override PartName="/ppt/diagrams/drawing123.xml" ContentType="application/vnd.ms-office.drawingml.diagramDrawing+xml"/>
  <Override PartName="/ppt/diagrams/data124.xml" ContentType="application/vnd.openxmlformats-officedocument.drawingml.diagramData+xml"/>
  <Override PartName="/ppt/diagrams/layout124.xml" ContentType="application/vnd.openxmlformats-officedocument.drawingml.diagramLayout+xml"/>
  <Override PartName="/ppt/diagrams/quickStyle124.xml" ContentType="application/vnd.openxmlformats-officedocument.drawingml.diagramStyle+xml"/>
  <Override PartName="/ppt/diagrams/colors124.xml" ContentType="application/vnd.openxmlformats-officedocument.drawingml.diagramColors+xml"/>
  <Override PartName="/ppt/diagrams/drawing124.xml" ContentType="application/vnd.ms-office.drawingml.diagramDrawing+xml"/>
  <Override PartName="/ppt/diagrams/data125.xml" ContentType="application/vnd.openxmlformats-officedocument.drawingml.diagramData+xml"/>
  <Override PartName="/ppt/diagrams/layout125.xml" ContentType="application/vnd.openxmlformats-officedocument.drawingml.diagramLayout+xml"/>
  <Override PartName="/ppt/diagrams/quickStyle125.xml" ContentType="application/vnd.openxmlformats-officedocument.drawingml.diagramStyle+xml"/>
  <Override PartName="/ppt/diagrams/colors125.xml" ContentType="application/vnd.openxmlformats-officedocument.drawingml.diagramColors+xml"/>
  <Override PartName="/ppt/diagrams/drawing125.xml" ContentType="application/vnd.ms-office.drawingml.diagramDrawing+xml"/>
  <Override PartName="/ppt/diagrams/data126.xml" ContentType="application/vnd.openxmlformats-officedocument.drawingml.diagramData+xml"/>
  <Override PartName="/ppt/diagrams/layout126.xml" ContentType="application/vnd.openxmlformats-officedocument.drawingml.diagramLayout+xml"/>
  <Override PartName="/ppt/diagrams/quickStyle126.xml" ContentType="application/vnd.openxmlformats-officedocument.drawingml.diagramStyle+xml"/>
  <Override PartName="/ppt/diagrams/colors126.xml" ContentType="application/vnd.openxmlformats-officedocument.drawingml.diagramColors+xml"/>
  <Override PartName="/ppt/diagrams/drawing126.xml" ContentType="application/vnd.ms-office.drawingml.diagramDrawing+xml"/>
  <Override PartName="/ppt/diagrams/data127.xml" ContentType="application/vnd.openxmlformats-officedocument.drawingml.diagramData+xml"/>
  <Override PartName="/ppt/diagrams/layout127.xml" ContentType="application/vnd.openxmlformats-officedocument.drawingml.diagramLayout+xml"/>
  <Override PartName="/ppt/diagrams/quickStyle127.xml" ContentType="application/vnd.openxmlformats-officedocument.drawingml.diagramStyle+xml"/>
  <Override PartName="/ppt/diagrams/colors127.xml" ContentType="application/vnd.openxmlformats-officedocument.drawingml.diagramColors+xml"/>
  <Override PartName="/ppt/diagrams/drawing127.xml" ContentType="application/vnd.ms-office.drawingml.diagramDrawing+xml"/>
  <Override PartName="/ppt/diagrams/data128.xml" ContentType="application/vnd.openxmlformats-officedocument.drawingml.diagramData+xml"/>
  <Override PartName="/ppt/diagrams/layout128.xml" ContentType="application/vnd.openxmlformats-officedocument.drawingml.diagramLayout+xml"/>
  <Override PartName="/ppt/diagrams/quickStyle128.xml" ContentType="application/vnd.openxmlformats-officedocument.drawingml.diagramStyle+xml"/>
  <Override PartName="/ppt/diagrams/colors128.xml" ContentType="application/vnd.openxmlformats-officedocument.drawingml.diagramColors+xml"/>
  <Override PartName="/ppt/diagrams/drawing128.xml" ContentType="application/vnd.ms-office.drawingml.diagramDrawing+xml"/>
  <Override PartName="/ppt/diagrams/data129.xml" ContentType="application/vnd.openxmlformats-officedocument.drawingml.diagramData+xml"/>
  <Override PartName="/ppt/diagrams/layout129.xml" ContentType="application/vnd.openxmlformats-officedocument.drawingml.diagramLayout+xml"/>
  <Override PartName="/ppt/diagrams/quickStyle129.xml" ContentType="application/vnd.openxmlformats-officedocument.drawingml.diagramStyle+xml"/>
  <Override PartName="/ppt/diagrams/colors129.xml" ContentType="application/vnd.openxmlformats-officedocument.drawingml.diagramColors+xml"/>
  <Override PartName="/ppt/diagrams/drawing129.xml" ContentType="application/vnd.ms-office.drawingml.diagramDrawing+xml"/>
  <Override PartName="/ppt/diagrams/data130.xml" ContentType="application/vnd.openxmlformats-officedocument.drawingml.diagramData+xml"/>
  <Override PartName="/ppt/diagrams/layout130.xml" ContentType="application/vnd.openxmlformats-officedocument.drawingml.diagramLayout+xml"/>
  <Override PartName="/ppt/diagrams/quickStyle130.xml" ContentType="application/vnd.openxmlformats-officedocument.drawingml.diagramStyle+xml"/>
  <Override PartName="/ppt/diagrams/colors130.xml" ContentType="application/vnd.openxmlformats-officedocument.drawingml.diagramColors+xml"/>
  <Override PartName="/ppt/diagrams/drawing130.xml" ContentType="application/vnd.ms-office.drawingml.diagramDrawing+xml"/>
  <Override PartName="/ppt/diagrams/data131.xml" ContentType="application/vnd.openxmlformats-officedocument.drawingml.diagramData+xml"/>
  <Override PartName="/ppt/diagrams/layout131.xml" ContentType="application/vnd.openxmlformats-officedocument.drawingml.diagramLayout+xml"/>
  <Override PartName="/ppt/diagrams/quickStyle131.xml" ContentType="application/vnd.openxmlformats-officedocument.drawingml.diagramStyle+xml"/>
  <Override PartName="/ppt/diagrams/colors131.xml" ContentType="application/vnd.openxmlformats-officedocument.drawingml.diagramColors+xml"/>
  <Override PartName="/ppt/diagrams/drawing131.xml" ContentType="application/vnd.ms-office.drawingml.diagramDrawing+xml"/>
  <Override PartName="/ppt/diagrams/data132.xml" ContentType="application/vnd.openxmlformats-officedocument.drawingml.diagramData+xml"/>
  <Override PartName="/ppt/diagrams/layout132.xml" ContentType="application/vnd.openxmlformats-officedocument.drawingml.diagramLayout+xml"/>
  <Override PartName="/ppt/diagrams/quickStyle132.xml" ContentType="application/vnd.openxmlformats-officedocument.drawingml.diagramStyle+xml"/>
  <Override PartName="/ppt/diagrams/colors132.xml" ContentType="application/vnd.openxmlformats-officedocument.drawingml.diagramColors+xml"/>
  <Override PartName="/ppt/diagrams/drawing132.xml" ContentType="application/vnd.ms-office.drawingml.diagramDrawing+xml"/>
  <Override PartName="/ppt/diagrams/data133.xml" ContentType="application/vnd.openxmlformats-officedocument.drawingml.diagramData+xml"/>
  <Override PartName="/ppt/diagrams/layout133.xml" ContentType="application/vnd.openxmlformats-officedocument.drawingml.diagramLayout+xml"/>
  <Override PartName="/ppt/diagrams/quickStyle133.xml" ContentType="application/vnd.openxmlformats-officedocument.drawingml.diagramStyle+xml"/>
  <Override PartName="/ppt/diagrams/colors133.xml" ContentType="application/vnd.openxmlformats-officedocument.drawingml.diagramColors+xml"/>
  <Override PartName="/ppt/diagrams/drawing133.xml" ContentType="application/vnd.ms-office.drawingml.diagramDrawing+xml"/>
  <Override PartName="/ppt/diagrams/data134.xml" ContentType="application/vnd.openxmlformats-officedocument.drawingml.diagramData+xml"/>
  <Override PartName="/ppt/diagrams/layout134.xml" ContentType="application/vnd.openxmlformats-officedocument.drawingml.diagramLayout+xml"/>
  <Override PartName="/ppt/diagrams/quickStyle134.xml" ContentType="application/vnd.openxmlformats-officedocument.drawingml.diagramStyle+xml"/>
  <Override PartName="/ppt/diagrams/colors134.xml" ContentType="application/vnd.openxmlformats-officedocument.drawingml.diagramColors+xml"/>
  <Override PartName="/ppt/diagrams/drawing134.xml" ContentType="application/vnd.ms-office.drawingml.diagramDrawing+xml"/>
  <Override PartName="/ppt/diagrams/data135.xml" ContentType="application/vnd.openxmlformats-officedocument.drawingml.diagramData+xml"/>
  <Override PartName="/ppt/diagrams/layout135.xml" ContentType="application/vnd.openxmlformats-officedocument.drawingml.diagramLayout+xml"/>
  <Override PartName="/ppt/diagrams/quickStyle135.xml" ContentType="application/vnd.openxmlformats-officedocument.drawingml.diagramStyle+xml"/>
  <Override PartName="/ppt/diagrams/colors135.xml" ContentType="application/vnd.openxmlformats-officedocument.drawingml.diagramColors+xml"/>
  <Override PartName="/ppt/diagrams/drawing135.xml" ContentType="application/vnd.ms-office.drawingml.diagramDrawing+xml"/>
  <Override PartName="/ppt/diagrams/data136.xml" ContentType="application/vnd.openxmlformats-officedocument.drawingml.diagramData+xml"/>
  <Override PartName="/ppt/diagrams/layout136.xml" ContentType="application/vnd.openxmlformats-officedocument.drawingml.diagramLayout+xml"/>
  <Override PartName="/ppt/diagrams/quickStyle136.xml" ContentType="application/vnd.openxmlformats-officedocument.drawingml.diagramStyle+xml"/>
  <Override PartName="/ppt/diagrams/colors136.xml" ContentType="application/vnd.openxmlformats-officedocument.drawingml.diagramColors+xml"/>
  <Override PartName="/ppt/diagrams/drawing136.xml" ContentType="application/vnd.ms-office.drawingml.diagramDrawing+xml"/>
  <Override PartName="/ppt/diagrams/data137.xml" ContentType="application/vnd.openxmlformats-officedocument.drawingml.diagramData+xml"/>
  <Override PartName="/ppt/diagrams/layout137.xml" ContentType="application/vnd.openxmlformats-officedocument.drawingml.diagramLayout+xml"/>
  <Override PartName="/ppt/diagrams/quickStyle137.xml" ContentType="application/vnd.openxmlformats-officedocument.drawingml.diagramStyle+xml"/>
  <Override PartName="/ppt/diagrams/colors137.xml" ContentType="application/vnd.openxmlformats-officedocument.drawingml.diagramColors+xml"/>
  <Override PartName="/ppt/diagrams/drawing137.xml" ContentType="application/vnd.ms-office.drawingml.diagramDrawing+xml"/>
  <Override PartName="/ppt/diagrams/data138.xml" ContentType="application/vnd.openxmlformats-officedocument.drawingml.diagramData+xml"/>
  <Override PartName="/ppt/diagrams/layout138.xml" ContentType="application/vnd.openxmlformats-officedocument.drawingml.diagramLayout+xml"/>
  <Override PartName="/ppt/diagrams/quickStyle138.xml" ContentType="application/vnd.openxmlformats-officedocument.drawingml.diagramStyle+xml"/>
  <Override PartName="/ppt/diagrams/colors138.xml" ContentType="application/vnd.openxmlformats-officedocument.drawingml.diagramColors+xml"/>
  <Override PartName="/ppt/diagrams/drawing138.xml" ContentType="application/vnd.ms-office.drawingml.diagramDrawing+xml"/>
  <Override PartName="/ppt/diagrams/data139.xml" ContentType="application/vnd.openxmlformats-officedocument.drawingml.diagramData+xml"/>
  <Override PartName="/ppt/diagrams/layout139.xml" ContentType="application/vnd.openxmlformats-officedocument.drawingml.diagramLayout+xml"/>
  <Override PartName="/ppt/diagrams/quickStyle139.xml" ContentType="application/vnd.openxmlformats-officedocument.drawingml.diagramStyle+xml"/>
  <Override PartName="/ppt/diagrams/colors139.xml" ContentType="application/vnd.openxmlformats-officedocument.drawingml.diagramColors+xml"/>
  <Override PartName="/ppt/diagrams/drawing139.xml" ContentType="application/vnd.ms-office.drawingml.diagramDrawing+xml"/>
  <Override PartName="/ppt/diagrams/data140.xml" ContentType="application/vnd.openxmlformats-officedocument.drawingml.diagramData+xml"/>
  <Override PartName="/ppt/diagrams/layout140.xml" ContentType="application/vnd.openxmlformats-officedocument.drawingml.diagramLayout+xml"/>
  <Override PartName="/ppt/diagrams/quickStyle140.xml" ContentType="application/vnd.openxmlformats-officedocument.drawingml.diagramStyle+xml"/>
  <Override PartName="/ppt/diagrams/colors140.xml" ContentType="application/vnd.openxmlformats-officedocument.drawingml.diagramColors+xml"/>
  <Override PartName="/ppt/diagrams/drawing140.xml" ContentType="application/vnd.ms-office.drawingml.diagramDrawing+xml"/>
  <Override PartName="/ppt/diagrams/data141.xml" ContentType="application/vnd.openxmlformats-officedocument.drawingml.diagramData+xml"/>
  <Override PartName="/ppt/diagrams/layout141.xml" ContentType="application/vnd.openxmlformats-officedocument.drawingml.diagramLayout+xml"/>
  <Override PartName="/ppt/diagrams/quickStyle141.xml" ContentType="application/vnd.openxmlformats-officedocument.drawingml.diagramStyle+xml"/>
  <Override PartName="/ppt/diagrams/colors141.xml" ContentType="application/vnd.openxmlformats-officedocument.drawingml.diagramColors+xml"/>
  <Override PartName="/ppt/diagrams/drawing141.xml" ContentType="application/vnd.ms-office.drawingml.diagramDrawing+xml"/>
  <Override PartName="/ppt/diagrams/data142.xml" ContentType="application/vnd.openxmlformats-officedocument.drawingml.diagramData+xml"/>
  <Override PartName="/ppt/diagrams/layout142.xml" ContentType="application/vnd.openxmlformats-officedocument.drawingml.diagramLayout+xml"/>
  <Override PartName="/ppt/diagrams/quickStyle142.xml" ContentType="application/vnd.openxmlformats-officedocument.drawingml.diagramStyle+xml"/>
  <Override PartName="/ppt/diagrams/colors142.xml" ContentType="application/vnd.openxmlformats-officedocument.drawingml.diagramColors+xml"/>
  <Override PartName="/ppt/diagrams/drawing142.xml" ContentType="application/vnd.ms-office.drawingml.diagramDrawing+xml"/>
  <Override PartName="/ppt/diagrams/data143.xml" ContentType="application/vnd.openxmlformats-officedocument.drawingml.diagramData+xml"/>
  <Override PartName="/ppt/diagrams/layout143.xml" ContentType="application/vnd.openxmlformats-officedocument.drawingml.diagramLayout+xml"/>
  <Override PartName="/ppt/diagrams/quickStyle143.xml" ContentType="application/vnd.openxmlformats-officedocument.drawingml.diagramStyle+xml"/>
  <Override PartName="/ppt/diagrams/colors143.xml" ContentType="application/vnd.openxmlformats-officedocument.drawingml.diagramColors+xml"/>
  <Override PartName="/ppt/diagrams/drawing143.xml" ContentType="application/vnd.ms-office.drawingml.diagramDrawing+xml"/>
  <Override PartName="/ppt/diagrams/data144.xml" ContentType="application/vnd.openxmlformats-officedocument.drawingml.diagramData+xml"/>
  <Override PartName="/ppt/diagrams/layout144.xml" ContentType="application/vnd.openxmlformats-officedocument.drawingml.diagramLayout+xml"/>
  <Override PartName="/ppt/diagrams/quickStyle144.xml" ContentType="application/vnd.openxmlformats-officedocument.drawingml.diagramStyle+xml"/>
  <Override PartName="/ppt/diagrams/colors144.xml" ContentType="application/vnd.openxmlformats-officedocument.drawingml.diagramColors+xml"/>
  <Override PartName="/ppt/diagrams/drawing144.xml" ContentType="application/vnd.ms-office.drawingml.diagramDrawing+xml"/>
  <Override PartName="/ppt/diagrams/data145.xml" ContentType="application/vnd.openxmlformats-officedocument.drawingml.diagramData+xml"/>
  <Override PartName="/ppt/diagrams/layout145.xml" ContentType="application/vnd.openxmlformats-officedocument.drawingml.diagramLayout+xml"/>
  <Override PartName="/ppt/diagrams/quickStyle145.xml" ContentType="application/vnd.openxmlformats-officedocument.drawingml.diagramStyle+xml"/>
  <Override PartName="/ppt/diagrams/colors145.xml" ContentType="application/vnd.openxmlformats-officedocument.drawingml.diagramColors+xml"/>
  <Override PartName="/ppt/diagrams/drawing145.xml" ContentType="application/vnd.ms-office.drawingml.diagramDrawing+xml"/>
  <Override PartName="/ppt/diagrams/data146.xml" ContentType="application/vnd.openxmlformats-officedocument.drawingml.diagramData+xml"/>
  <Override PartName="/ppt/diagrams/layout146.xml" ContentType="application/vnd.openxmlformats-officedocument.drawingml.diagramLayout+xml"/>
  <Override PartName="/ppt/diagrams/quickStyle146.xml" ContentType="application/vnd.openxmlformats-officedocument.drawingml.diagramStyle+xml"/>
  <Override PartName="/ppt/diagrams/colors146.xml" ContentType="application/vnd.openxmlformats-officedocument.drawingml.diagramColors+xml"/>
  <Override PartName="/ppt/diagrams/drawing146.xml" ContentType="application/vnd.ms-office.drawingml.diagramDrawing+xml"/>
  <Override PartName="/ppt/diagrams/data147.xml" ContentType="application/vnd.openxmlformats-officedocument.drawingml.diagramData+xml"/>
  <Override PartName="/ppt/diagrams/layout147.xml" ContentType="application/vnd.openxmlformats-officedocument.drawingml.diagramLayout+xml"/>
  <Override PartName="/ppt/diagrams/quickStyle147.xml" ContentType="application/vnd.openxmlformats-officedocument.drawingml.diagramStyle+xml"/>
  <Override PartName="/ppt/diagrams/colors147.xml" ContentType="application/vnd.openxmlformats-officedocument.drawingml.diagramColors+xml"/>
  <Override PartName="/ppt/diagrams/drawing147.xml" ContentType="application/vnd.ms-office.drawingml.diagramDrawing+xml"/>
  <Override PartName="/ppt/diagrams/data148.xml" ContentType="application/vnd.openxmlformats-officedocument.drawingml.diagramData+xml"/>
  <Override PartName="/ppt/diagrams/layout148.xml" ContentType="application/vnd.openxmlformats-officedocument.drawingml.diagramLayout+xml"/>
  <Override PartName="/ppt/diagrams/quickStyle148.xml" ContentType="application/vnd.openxmlformats-officedocument.drawingml.diagramStyle+xml"/>
  <Override PartName="/ppt/diagrams/colors148.xml" ContentType="application/vnd.openxmlformats-officedocument.drawingml.diagramColors+xml"/>
  <Override PartName="/ppt/diagrams/drawing148.xml" ContentType="application/vnd.ms-office.drawingml.diagramDrawing+xml"/>
  <Override PartName="/ppt/diagrams/data149.xml" ContentType="application/vnd.openxmlformats-officedocument.drawingml.diagramData+xml"/>
  <Override PartName="/ppt/diagrams/layout149.xml" ContentType="application/vnd.openxmlformats-officedocument.drawingml.diagramLayout+xml"/>
  <Override PartName="/ppt/diagrams/quickStyle149.xml" ContentType="application/vnd.openxmlformats-officedocument.drawingml.diagramStyle+xml"/>
  <Override PartName="/ppt/diagrams/colors149.xml" ContentType="application/vnd.openxmlformats-officedocument.drawingml.diagramColors+xml"/>
  <Override PartName="/ppt/diagrams/drawing149.xml" ContentType="application/vnd.ms-office.drawingml.diagramDrawing+xml"/>
  <Override PartName="/ppt/diagrams/data150.xml" ContentType="application/vnd.openxmlformats-officedocument.drawingml.diagramData+xml"/>
  <Override PartName="/ppt/diagrams/layout150.xml" ContentType="application/vnd.openxmlformats-officedocument.drawingml.diagramLayout+xml"/>
  <Override PartName="/ppt/diagrams/quickStyle150.xml" ContentType="application/vnd.openxmlformats-officedocument.drawingml.diagramStyle+xml"/>
  <Override PartName="/ppt/diagrams/colors150.xml" ContentType="application/vnd.openxmlformats-officedocument.drawingml.diagramColors+xml"/>
  <Override PartName="/ppt/diagrams/drawing150.xml" ContentType="application/vnd.ms-office.drawingml.diagramDrawing+xml"/>
  <Override PartName="/ppt/diagrams/data151.xml" ContentType="application/vnd.openxmlformats-officedocument.drawingml.diagramData+xml"/>
  <Override PartName="/ppt/diagrams/layout151.xml" ContentType="application/vnd.openxmlformats-officedocument.drawingml.diagramLayout+xml"/>
  <Override PartName="/ppt/diagrams/quickStyle151.xml" ContentType="application/vnd.openxmlformats-officedocument.drawingml.diagramStyle+xml"/>
  <Override PartName="/ppt/diagrams/colors151.xml" ContentType="application/vnd.openxmlformats-officedocument.drawingml.diagramColors+xml"/>
  <Override PartName="/ppt/diagrams/drawing151.xml" ContentType="application/vnd.ms-office.drawingml.diagramDrawing+xml"/>
  <Override PartName="/ppt/diagrams/data152.xml" ContentType="application/vnd.openxmlformats-officedocument.drawingml.diagramData+xml"/>
  <Override PartName="/ppt/diagrams/layout152.xml" ContentType="application/vnd.openxmlformats-officedocument.drawingml.diagramLayout+xml"/>
  <Override PartName="/ppt/diagrams/quickStyle152.xml" ContentType="application/vnd.openxmlformats-officedocument.drawingml.diagramStyle+xml"/>
  <Override PartName="/ppt/diagrams/colors152.xml" ContentType="application/vnd.openxmlformats-officedocument.drawingml.diagramColors+xml"/>
  <Override PartName="/ppt/diagrams/drawing152.xml" ContentType="application/vnd.ms-office.drawingml.diagramDrawing+xml"/>
  <Override PartName="/ppt/diagrams/data153.xml" ContentType="application/vnd.openxmlformats-officedocument.drawingml.diagramData+xml"/>
  <Override PartName="/ppt/diagrams/layout153.xml" ContentType="application/vnd.openxmlformats-officedocument.drawingml.diagramLayout+xml"/>
  <Override PartName="/ppt/diagrams/quickStyle153.xml" ContentType="application/vnd.openxmlformats-officedocument.drawingml.diagramStyle+xml"/>
  <Override PartName="/ppt/diagrams/colors153.xml" ContentType="application/vnd.openxmlformats-officedocument.drawingml.diagramColors+xml"/>
  <Override PartName="/ppt/diagrams/drawing153.xml" ContentType="application/vnd.ms-office.drawingml.diagramDrawing+xml"/>
  <Override PartName="/ppt/diagrams/data154.xml" ContentType="application/vnd.openxmlformats-officedocument.drawingml.diagramData+xml"/>
  <Override PartName="/ppt/diagrams/layout154.xml" ContentType="application/vnd.openxmlformats-officedocument.drawingml.diagramLayout+xml"/>
  <Override PartName="/ppt/diagrams/quickStyle154.xml" ContentType="application/vnd.openxmlformats-officedocument.drawingml.diagramStyle+xml"/>
  <Override PartName="/ppt/diagrams/colors154.xml" ContentType="application/vnd.openxmlformats-officedocument.drawingml.diagramColors+xml"/>
  <Override PartName="/ppt/diagrams/drawing154.xml" ContentType="application/vnd.ms-office.drawingml.diagramDrawing+xml"/>
  <Override PartName="/ppt/diagrams/data155.xml" ContentType="application/vnd.openxmlformats-officedocument.drawingml.diagramData+xml"/>
  <Override PartName="/ppt/diagrams/layout155.xml" ContentType="application/vnd.openxmlformats-officedocument.drawingml.diagramLayout+xml"/>
  <Override PartName="/ppt/diagrams/quickStyle155.xml" ContentType="application/vnd.openxmlformats-officedocument.drawingml.diagramStyle+xml"/>
  <Override PartName="/ppt/diagrams/colors155.xml" ContentType="application/vnd.openxmlformats-officedocument.drawingml.diagramColors+xml"/>
  <Override PartName="/ppt/diagrams/drawing155.xml" ContentType="application/vnd.ms-office.drawingml.diagramDrawing+xml"/>
  <Override PartName="/ppt/diagrams/data156.xml" ContentType="application/vnd.openxmlformats-officedocument.drawingml.diagramData+xml"/>
  <Override PartName="/ppt/diagrams/layout156.xml" ContentType="application/vnd.openxmlformats-officedocument.drawingml.diagramLayout+xml"/>
  <Override PartName="/ppt/diagrams/quickStyle156.xml" ContentType="application/vnd.openxmlformats-officedocument.drawingml.diagramStyle+xml"/>
  <Override PartName="/ppt/diagrams/colors156.xml" ContentType="application/vnd.openxmlformats-officedocument.drawingml.diagramColors+xml"/>
  <Override PartName="/ppt/diagrams/drawing156.xml" ContentType="application/vnd.ms-office.drawingml.diagramDrawing+xml"/>
  <Override PartName="/ppt/diagrams/data157.xml" ContentType="application/vnd.openxmlformats-officedocument.drawingml.diagramData+xml"/>
  <Override PartName="/ppt/diagrams/layout157.xml" ContentType="application/vnd.openxmlformats-officedocument.drawingml.diagramLayout+xml"/>
  <Override PartName="/ppt/diagrams/quickStyle157.xml" ContentType="application/vnd.openxmlformats-officedocument.drawingml.diagramStyle+xml"/>
  <Override PartName="/ppt/diagrams/colors157.xml" ContentType="application/vnd.openxmlformats-officedocument.drawingml.diagramColors+xml"/>
  <Override PartName="/ppt/diagrams/drawing157.xml" ContentType="application/vnd.ms-office.drawingml.diagramDrawing+xml"/>
  <Override PartName="/ppt/diagrams/data158.xml" ContentType="application/vnd.openxmlformats-officedocument.drawingml.diagramData+xml"/>
  <Override PartName="/ppt/diagrams/layout158.xml" ContentType="application/vnd.openxmlformats-officedocument.drawingml.diagramLayout+xml"/>
  <Override PartName="/ppt/diagrams/quickStyle158.xml" ContentType="application/vnd.openxmlformats-officedocument.drawingml.diagramStyle+xml"/>
  <Override PartName="/ppt/diagrams/colors158.xml" ContentType="application/vnd.openxmlformats-officedocument.drawingml.diagramColors+xml"/>
  <Override PartName="/ppt/diagrams/drawing158.xml" ContentType="application/vnd.ms-office.drawingml.diagramDrawing+xml"/>
  <Override PartName="/ppt/diagrams/data159.xml" ContentType="application/vnd.openxmlformats-officedocument.drawingml.diagramData+xml"/>
  <Override PartName="/ppt/diagrams/layout159.xml" ContentType="application/vnd.openxmlformats-officedocument.drawingml.diagramLayout+xml"/>
  <Override PartName="/ppt/diagrams/quickStyle159.xml" ContentType="application/vnd.openxmlformats-officedocument.drawingml.diagramStyle+xml"/>
  <Override PartName="/ppt/diagrams/colors159.xml" ContentType="application/vnd.openxmlformats-officedocument.drawingml.diagramColors+xml"/>
  <Override PartName="/ppt/diagrams/drawing159.xml" ContentType="application/vnd.ms-office.drawingml.diagramDrawing+xml"/>
  <Override PartName="/ppt/diagrams/data160.xml" ContentType="application/vnd.openxmlformats-officedocument.drawingml.diagramData+xml"/>
  <Override PartName="/ppt/diagrams/layout160.xml" ContentType="application/vnd.openxmlformats-officedocument.drawingml.diagramLayout+xml"/>
  <Override PartName="/ppt/diagrams/quickStyle160.xml" ContentType="application/vnd.openxmlformats-officedocument.drawingml.diagramStyle+xml"/>
  <Override PartName="/ppt/diagrams/colors160.xml" ContentType="application/vnd.openxmlformats-officedocument.drawingml.diagramColors+xml"/>
  <Override PartName="/ppt/diagrams/drawing160.xml" ContentType="application/vnd.ms-office.drawingml.diagramDrawing+xml"/>
  <Override PartName="/ppt/diagrams/data161.xml" ContentType="application/vnd.openxmlformats-officedocument.drawingml.diagramData+xml"/>
  <Override PartName="/ppt/diagrams/layout161.xml" ContentType="application/vnd.openxmlformats-officedocument.drawingml.diagramLayout+xml"/>
  <Override PartName="/ppt/diagrams/quickStyle161.xml" ContentType="application/vnd.openxmlformats-officedocument.drawingml.diagramStyle+xml"/>
  <Override PartName="/ppt/diagrams/colors161.xml" ContentType="application/vnd.openxmlformats-officedocument.drawingml.diagramColors+xml"/>
  <Override PartName="/ppt/diagrams/drawing161.xml" ContentType="application/vnd.ms-office.drawingml.diagramDrawing+xml"/>
  <Override PartName="/ppt/diagrams/data162.xml" ContentType="application/vnd.openxmlformats-officedocument.drawingml.diagramData+xml"/>
  <Override PartName="/ppt/diagrams/layout162.xml" ContentType="application/vnd.openxmlformats-officedocument.drawingml.diagramLayout+xml"/>
  <Override PartName="/ppt/diagrams/quickStyle162.xml" ContentType="application/vnd.openxmlformats-officedocument.drawingml.diagramStyle+xml"/>
  <Override PartName="/ppt/diagrams/colors162.xml" ContentType="application/vnd.openxmlformats-officedocument.drawingml.diagramColors+xml"/>
  <Override PartName="/ppt/diagrams/drawing162.xml" ContentType="application/vnd.ms-office.drawingml.diagramDrawing+xml"/>
  <Override PartName="/ppt/diagrams/data163.xml" ContentType="application/vnd.openxmlformats-officedocument.drawingml.diagramData+xml"/>
  <Override PartName="/ppt/diagrams/layout163.xml" ContentType="application/vnd.openxmlformats-officedocument.drawingml.diagramLayout+xml"/>
  <Override PartName="/ppt/diagrams/quickStyle163.xml" ContentType="application/vnd.openxmlformats-officedocument.drawingml.diagramStyle+xml"/>
  <Override PartName="/ppt/diagrams/colors163.xml" ContentType="application/vnd.openxmlformats-officedocument.drawingml.diagramColors+xml"/>
  <Override PartName="/ppt/diagrams/drawing163.xml" ContentType="application/vnd.ms-office.drawingml.diagramDrawing+xml"/>
  <Override PartName="/ppt/diagrams/data164.xml" ContentType="application/vnd.openxmlformats-officedocument.drawingml.diagramData+xml"/>
  <Override PartName="/ppt/diagrams/layout164.xml" ContentType="application/vnd.openxmlformats-officedocument.drawingml.diagramLayout+xml"/>
  <Override PartName="/ppt/diagrams/quickStyle164.xml" ContentType="application/vnd.openxmlformats-officedocument.drawingml.diagramStyle+xml"/>
  <Override PartName="/ppt/diagrams/colors164.xml" ContentType="application/vnd.openxmlformats-officedocument.drawingml.diagramColors+xml"/>
  <Override PartName="/ppt/diagrams/drawing164.xml" ContentType="application/vnd.ms-office.drawingml.diagramDrawing+xml"/>
  <Override PartName="/ppt/diagrams/data165.xml" ContentType="application/vnd.openxmlformats-officedocument.drawingml.diagramData+xml"/>
  <Override PartName="/ppt/diagrams/layout165.xml" ContentType="application/vnd.openxmlformats-officedocument.drawingml.diagramLayout+xml"/>
  <Override PartName="/ppt/diagrams/quickStyle165.xml" ContentType="application/vnd.openxmlformats-officedocument.drawingml.diagramStyle+xml"/>
  <Override PartName="/ppt/diagrams/colors165.xml" ContentType="application/vnd.openxmlformats-officedocument.drawingml.diagramColors+xml"/>
  <Override PartName="/ppt/diagrams/drawing165.xml" ContentType="application/vnd.ms-office.drawingml.diagramDrawing+xml"/>
  <Override PartName="/ppt/diagrams/data166.xml" ContentType="application/vnd.openxmlformats-officedocument.drawingml.diagramData+xml"/>
  <Override PartName="/ppt/diagrams/layout166.xml" ContentType="application/vnd.openxmlformats-officedocument.drawingml.diagramLayout+xml"/>
  <Override PartName="/ppt/diagrams/quickStyle166.xml" ContentType="application/vnd.openxmlformats-officedocument.drawingml.diagramStyle+xml"/>
  <Override PartName="/ppt/diagrams/colors166.xml" ContentType="application/vnd.openxmlformats-officedocument.drawingml.diagramColors+xml"/>
  <Override PartName="/ppt/diagrams/drawing166.xml" ContentType="application/vnd.ms-office.drawingml.diagramDrawing+xml"/>
  <Override PartName="/ppt/diagrams/data167.xml" ContentType="application/vnd.openxmlformats-officedocument.drawingml.diagramData+xml"/>
  <Override PartName="/ppt/diagrams/layout167.xml" ContentType="application/vnd.openxmlformats-officedocument.drawingml.diagramLayout+xml"/>
  <Override PartName="/ppt/diagrams/quickStyle167.xml" ContentType="application/vnd.openxmlformats-officedocument.drawingml.diagramStyle+xml"/>
  <Override PartName="/ppt/diagrams/colors167.xml" ContentType="application/vnd.openxmlformats-officedocument.drawingml.diagramColors+xml"/>
  <Override PartName="/ppt/diagrams/drawing167.xml" ContentType="application/vnd.ms-office.drawingml.diagramDrawing+xml"/>
  <Override PartName="/ppt/diagrams/data168.xml" ContentType="application/vnd.openxmlformats-officedocument.drawingml.diagramData+xml"/>
  <Override PartName="/ppt/diagrams/layout168.xml" ContentType="application/vnd.openxmlformats-officedocument.drawingml.diagramLayout+xml"/>
  <Override PartName="/ppt/diagrams/quickStyle168.xml" ContentType="application/vnd.openxmlformats-officedocument.drawingml.diagramStyle+xml"/>
  <Override PartName="/ppt/diagrams/colors168.xml" ContentType="application/vnd.openxmlformats-officedocument.drawingml.diagramColors+xml"/>
  <Override PartName="/ppt/diagrams/drawing168.xml" ContentType="application/vnd.ms-office.drawingml.diagramDrawing+xml"/>
  <Override PartName="/ppt/diagrams/data169.xml" ContentType="application/vnd.openxmlformats-officedocument.drawingml.diagramData+xml"/>
  <Override PartName="/ppt/diagrams/layout169.xml" ContentType="application/vnd.openxmlformats-officedocument.drawingml.diagramLayout+xml"/>
  <Override PartName="/ppt/diagrams/quickStyle169.xml" ContentType="application/vnd.openxmlformats-officedocument.drawingml.diagramStyle+xml"/>
  <Override PartName="/ppt/diagrams/colors169.xml" ContentType="application/vnd.openxmlformats-officedocument.drawingml.diagramColors+xml"/>
  <Override PartName="/ppt/diagrams/drawing169.xml" ContentType="application/vnd.ms-office.drawingml.diagramDrawing+xml"/>
  <Override PartName="/ppt/diagrams/data170.xml" ContentType="application/vnd.openxmlformats-officedocument.drawingml.diagramData+xml"/>
  <Override PartName="/ppt/diagrams/layout170.xml" ContentType="application/vnd.openxmlformats-officedocument.drawingml.diagramLayout+xml"/>
  <Override PartName="/ppt/diagrams/quickStyle170.xml" ContentType="application/vnd.openxmlformats-officedocument.drawingml.diagramStyle+xml"/>
  <Override PartName="/ppt/diagrams/colors170.xml" ContentType="application/vnd.openxmlformats-officedocument.drawingml.diagramColors+xml"/>
  <Override PartName="/ppt/diagrams/drawing170.xml" ContentType="application/vnd.ms-office.drawingml.diagramDrawing+xml"/>
  <Override PartName="/ppt/diagrams/data171.xml" ContentType="application/vnd.openxmlformats-officedocument.drawingml.diagramData+xml"/>
  <Override PartName="/ppt/diagrams/layout171.xml" ContentType="application/vnd.openxmlformats-officedocument.drawingml.diagramLayout+xml"/>
  <Override PartName="/ppt/diagrams/quickStyle171.xml" ContentType="application/vnd.openxmlformats-officedocument.drawingml.diagramStyle+xml"/>
  <Override PartName="/ppt/diagrams/colors171.xml" ContentType="application/vnd.openxmlformats-officedocument.drawingml.diagramColors+xml"/>
  <Override PartName="/ppt/diagrams/drawing171.xml" ContentType="application/vnd.ms-office.drawingml.diagramDrawing+xml"/>
  <Override PartName="/ppt/diagrams/data172.xml" ContentType="application/vnd.openxmlformats-officedocument.drawingml.diagramData+xml"/>
  <Override PartName="/ppt/diagrams/layout172.xml" ContentType="application/vnd.openxmlformats-officedocument.drawingml.diagramLayout+xml"/>
  <Override PartName="/ppt/diagrams/quickStyle172.xml" ContentType="application/vnd.openxmlformats-officedocument.drawingml.diagramStyle+xml"/>
  <Override PartName="/ppt/diagrams/colors172.xml" ContentType="application/vnd.openxmlformats-officedocument.drawingml.diagramColors+xml"/>
  <Override PartName="/ppt/diagrams/drawing172.xml" ContentType="application/vnd.ms-office.drawingml.diagramDrawing+xml"/>
  <Override PartName="/ppt/diagrams/data173.xml" ContentType="application/vnd.openxmlformats-officedocument.drawingml.diagramData+xml"/>
  <Override PartName="/ppt/diagrams/layout173.xml" ContentType="application/vnd.openxmlformats-officedocument.drawingml.diagramLayout+xml"/>
  <Override PartName="/ppt/diagrams/quickStyle173.xml" ContentType="application/vnd.openxmlformats-officedocument.drawingml.diagramStyle+xml"/>
  <Override PartName="/ppt/diagrams/colors173.xml" ContentType="application/vnd.openxmlformats-officedocument.drawingml.diagramColors+xml"/>
  <Override PartName="/ppt/diagrams/drawing173.xml" ContentType="application/vnd.ms-office.drawingml.diagramDrawing+xml"/>
  <Override PartName="/ppt/diagrams/data174.xml" ContentType="application/vnd.openxmlformats-officedocument.drawingml.diagramData+xml"/>
  <Override PartName="/ppt/diagrams/layout174.xml" ContentType="application/vnd.openxmlformats-officedocument.drawingml.diagramLayout+xml"/>
  <Override PartName="/ppt/diagrams/quickStyle174.xml" ContentType="application/vnd.openxmlformats-officedocument.drawingml.diagramStyle+xml"/>
  <Override PartName="/ppt/diagrams/colors174.xml" ContentType="application/vnd.openxmlformats-officedocument.drawingml.diagramColors+xml"/>
  <Override PartName="/ppt/diagrams/drawing174.xml" ContentType="application/vnd.ms-office.drawingml.diagramDrawing+xml"/>
  <Override PartName="/ppt/diagrams/data175.xml" ContentType="application/vnd.openxmlformats-officedocument.drawingml.diagramData+xml"/>
  <Override PartName="/ppt/diagrams/layout175.xml" ContentType="application/vnd.openxmlformats-officedocument.drawingml.diagramLayout+xml"/>
  <Override PartName="/ppt/diagrams/quickStyle175.xml" ContentType="application/vnd.openxmlformats-officedocument.drawingml.diagramStyle+xml"/>
  <Override PartName="/ppt/diagrams/colors175.xml" ContentType="application/vnd.openxmlformats-officedocument.drawingml.diagramColors+xml"/>
  <Override PartName="/ppt/diagrams/drawing175.xml" ContentType="application/vnd.ms-office.drawingml.diagramDrawing+xml"/>
  <Override PartName="/ppt/diagrams/data176.xml" ContentType="application/vnd.openxmlformats-officedocument.drawingml.diagramData+xml"/>
  <Override PartName="/ppt/diagrams/layout176.xml" ContentType="application/vnd.openxmlformats-officedocument.drawingml.diagramLayout+xml"/>
  <Override PartName="/ppt/diagrams/quickStyle176.xml" ContentType="application/vnd.openxmlformats-officedocument.drawingml.diagramStyle+xml"/>
  <Override PartName="/ppt/diagrams/colors176.xml" ContentType="application/vnd.openxmlformats-officedocument.drawingml.diagramColors+xml"/>
  <Override PartName="/ppt/diagrams/drawing176.xml" ContentType="application/vnd.ms-office.drawingml.diagramDrawing+xml"/>
  <Override PartName="/ppt/diagrams/data177.xml" ContentType="application/vnd.openxmlformats-officedocument.drawingml.diagramData+xml"/>
  <Override PartName="/ppt/diagrams/layout177.xml" ContentType="application/vnd.openxmlformats-officedocument.drawingml.diagramLayout+xml"/>
  <Override PartName="/ppt/diagrams/quickStyle177.xml" ContentType="application/vnd.openxmlformats-officedocument.drawingml.diagramStyle+xml"/>
  <Override PartName="/ppt/diagrams/colors177.xml" ContentType="application/vnd.openxmlformats-officedocument.drawingml.diagramColors+xml"/>
  <Override PartName="/ppt/diagrams/drawing177.xml" ContentType="application/vnd.ms-office.drawingml.diagramDrawing+xml"/>
  <Override PartName="/ppt/diagrams/data178.xml" ContentType="application/vnd.openxmlformats-officedocument.drawingml.diagramData+xml"/>
  <Override PartName="/ppt/diagrams/layout178.xml" ContentType="application/vnd.openxmlformats-officedocument.drawingml.diagramLayout+xml"/>
  <Override PartName="/ppt/diagrams/quickStyle178.xml" ContentType="application/vnd.openxmlformats-officedocument.drawingml.diagramStyle+xml"/>
  <Override PartName="/ppt/diagrams/colors178.xml" ContentType="application/vnd.openxmlformats-officedocument.drawingml.diagramColors+xml"/>
  <Override PartName="/ppt/diagrams/drawing178.xml" ContentType="application/vnd.ms-office.drawingml.diagramDrawing+xml"/>
  <Override PartName="/ppt/diagrams/data179.xml" ContentType="application/vnd.openxmlformats-officedocument.drawingml.diagramData+xml"/>
  <Override PartName="/ppt/diagrams/layout179.xml" ContentType="application/vnd.openxmlformats-officedocument.drawingml.diagramLayout+xml"/>
  <Override PartName="/ppt/diagrams/quickStyle179.xml" ContentType="application/vnd.openxmlformats-officedocument.drawingml.diagramStyle+xml"/>
  <Override PartName="/ppt/diagrams/colors179.xml" ContentType="application/vnd.openxmlformats-officedocument.drawingml.diagramColors+xml"/>
  <Override PartName="/ppt/diagrams/drawing179.xml" ContentType="application/vnd.ms-office.drawingml.diagramDrawing+xml"/>
  <Override PartName="/ppt/diagrams/data180.xml" ContentType="application/vnd.openxmlformats-officedocument.drawingml.diagramData+xml"/>
  <Override PartName="/ppt/diagrams/layout180.xml" ContentType="application/vnd.openxmlformats-officedocument.drawingml.diagramLayout+xml"/>
  <Override PartName="/ppt/diagrams/quickStyle180.xml" ContentType="application/vnd.openxmlformats-officedocument.drawingml.diagramStyle+xml"/>
  <Override PartName="/ppt/diagrams/colors180.xml" ContentType="application/vnd.openxmlformats-officedocument.drawingml.diagramColors+xml"/>
  <Override PartName="/ppt/diagrams/drawing180.xml" ContentType="application/vnd.ms-office.drawingml.diagramDrawing+xml"/>
  <Override PartName="/ppt/diagrams/data181.xml" ContentType="application/vnd.openxmlformats-officedocument.drawingml.diagramData+xml"/>
  <Override PartName="/ppt/diagrams/layout181.xml" ContentType="application/vnd.openxmlformats-officedocument.drawingml.diagramLayout+xml"/>
  <Override PartName="/ppt/diagrams/quickStyle181.xml" ContentType="application/vnd.openxmlformats-officedocument.drawingml.diagramStyle+xml"/>
  <Override PartName="/ppt/diagrams/colors181.xml" ContentType="application/vnd.openxmlformats-officedocument.drawingml.diagramColors+xml"/>
  <Override PartName="/ppt/diagrams/drawing181.xml" ContentType="application/vnd.ms-office.drawingml.diagramDrawing+xml"/>
  <Override PartName="/ppt/diagrams/data182.xml" ContentType="application/vnd.openxmlformats-officedocument.drawingml.diagramData+xml"/>
  <Override PartName="/ppt/diagrams/layout182.xml" ContentType="application/vnd.openxmlformats-officedocument.drawingml.diagramLayout+xml"/>
  <Override PartName="/ppt/diagrams/quickStyle182.xml" ContentType="application/vnd.openxmlformats-officedocument.drawingml.diagramStyle+xml"/>
  <Override PartName="/ppt/diagrams/colors182.xml" ContentType="application/vnd.openxmlformats-officedocument.drawingml.diagramColors+xml"/>
  <Override PartName="/ppt/diagrams/drawing182.xml" ContentType="application/vnd.ms-office.drawingml.diagramDrawing+xml"/>
  <Override PartName="/ppt/diagrams/data183.xml" ContentType="application/vnd.openxmlformats-officedocument.drawingml.diagramData+xml"/>
  <Override PartName="/ppt/diagrams/layout183.xml" ContentType="application/vnd.openxmlformats-officedocument.drawingml.diagramLayout+xml"/>
  <Override PartName="/ppt/diagrams/quickStyle183.xml" ContentType="application/vnd.openxmlformats-officedocument.drawingml.diagramStyle+xml"/>
  <Override PartName="/ppt/diagrams/colors183.xml" ContentType="application/vnd.openxmlformats-officedocument.drawingml.diagramColors+xml"/>
  <Override PartName="/ppt/diagrams/drawing183.xml" ContentType="application/vnd.ms-office.drawingml.diagramDrawing+xml"/>
  <Override PartName="/ppt/diagrams/data184.xml" ContentType="application/vnd.openxmlformats-officedocument.drawingml.diagramData+xml"/>
  <Override PartName="/ppt/diagrams/layout184.xml" ContentType="application/vnd.openxmlformats-officedocument.drawingml.diagramLayout+xml"/>
  <Override PartName="/ppt/diagrams/quickStyle184.xml" ContentType="application/vnd.openxmlformats-officedocument.drawingml.diagramStyle+xml"/>
  <Override PartName="/ppt/diagrams/colors184.xml" ContentType="application/vnd.openxmlformats-officedocument.drawingml.diagramColors+xml"/>
  <Override PartName="/ppt/diagrams/drawing184.xml" ContentType="application/vnd.ms-office.drawingml.diagramDrawing+xml"/>
  <Override PartName="/ppt/diagrams/data185.xml" ContentType="application/vnd.openxmlformats-officedocument.drawingml.diagramData+xml"/>
  <Override PartName="/ppt/diagrams/layout185.xml" ContentType="application/vnd.openxmlformats-officedocument.drawingml.diagramLayout+xml"/>
  <Override PartName="/ppt/diagrams/quickStyle185.xml" ContentType="application/vnd.openxmlformats-officedocument.drawingml.diagramStyle+xml"/>
  <Override PartName="/ppt/diagrams/colors185.xml" ContentType="application/vnd.openxmlformats-officedocument.drawingml.diagramColors+xml"/>
  <Override PartName="/ppt/diagrams/drawing185.xml" ContentType="application/vnd.ms-office.drawingml.diagramDrawing+xml"/>
  <Override PartName="/ppt/diagrams/data186.xml" ContentType="application/vnd.openxmlformats-officedocument.drawingml.diagramData+xml"/>
  <Override PartName="/ppt/diagrams/layout186.xml" ContentType="application/vnd.openxmlformats-officedocument.drawingml.diagramLayout+xml"/>
  <Override PartName="/ppt/diagrams/quickStyle186.xml" ContentType="application/vnd.openxmlformats-officedocument.drawingml.diagramStyle+xml"/>
  <Override PartName="/ppt/diagrams/colors186.xml" ContentType="application/vnd.openxmlformats-officedocument.drawingml.diagramColors+xml"/>
  <Override PartName="/ppt/diagrams/drawing186.xml" ContentType="application/vnd.ms-office.drawingml.diagramDrawing+xml"/>
  <Override PartName="/ppt/diagrams/data187.xml" ContentType="application/vnd.openxmlformats-officedocument.drawingml.diagramData+xml"/>
  <Override PartName="/ppt/diagrams/layout187.xml" ContentType="application/vnd.openxmlformats-officedocument.drawingml.diagramLayout+xml"/>
  <Override PartName="/ppt/diagrams/quickStyle187.xml" ContentType="application/vnd.openxmlformats-officedocument.drawingml.diagramStyle+xml"/>
  <Override PartName="/ppt/diagrams/colors187.xml" ContentType="application/vnd.openxmlformats-officedocument.drawingml.diagramColors+xml"/>
  <Override PartName="/ppt/diagrams/drawing187.xml" ContentType="application/vnd.ms-office.drawingml.diagramDrawing+xml"/>
  <Override PartName="/ppt/diagrams/data188.xml" ContentType="application/vnd.openxmlformats-officedocument.drawingml.diagramData+xml"/>
  <Override PartName="/ppt/diagrams/layout188.xml" ContentType="application/vnd.openxmlformats-officedocument.drawingml.diagramLayout+xml"/>
  <Override PartName="/ppt/diagrams/quickStyle188.xml" ContentType="application/vnd.openxmlformats-officedocument.drawingml.diagramStyle+xml"/>
  <Override PartName="/ppt/diagrams/colors188.xml" ContentType="application/vnd.openxmlformats-officedocument.drawingml.diagramColors+xml"/>
  <Override PartName="/ppt/diagrams/drawing188.xml" ContentType="application/vnd.ms-office.drawingml.diagramDrawing+xml"/>
  <Override PartName="/ppt/diagrams/data189.xml" ContentType="application/vnd.openxmlformats-officedocument.drawingml.diagramData+xml"/>
  <Override PartName="/ppt/diagrams/layout189.xml" ContentType="application/vnd.openxmlformats-officedocument.drawingml.diagramLayout+xml"/>
  <Override PartName="/ppt/diagrams/quickStyle189.xml" ContentType="application/vnd.openxmlformats-officedocument.drawingml.diagramStyle+xml"/>
  <Override PartName="/ppt/diagrams/colors189.xml" ContentType="application/vnd.openxmlformats-officedocument.drawingml.diagramColors+xml"/>
  <Override PartName="/ppt/diagrams/drawing189.xml" ContentType="application/vnd.ms-office.drawingml.diagramDrawing+xml"/>
  <Override PartName="/ppt/diagrams/data190.xml" ContentType="application/vnd.openxmlformats-officedocument.drawingml.diagramData+xml"/>
  <Override PartName="/ppt/diagrams/layout190.xml" ContentType="application/vnd.openxmlformats-officedocument.drawingml.diagramLayout+xml"/>
  <Override PartName="/ppt/diagrams/quickStyle190.xml" ContentType="application/vnd.openxmlformats-officedocument.drawingml.diagramStyle+xml"/>
  <Override PartName="/ppt/diagrams/colors190.xml" ContentType="application/vnd.openxmlformats-officedocument.drawingml.diagramColors+xml"/>
  <Override PartName="/ppt/diagrams/drawing190.xml" ContentType="application/vnd.ms-office.drawingml.diagramDrawing+xml"/>
  <Override PartName="/ppt/diagrams/data191.xml" ContentType="application/vnd.openxmlformats-officedocument.drawingml.diagramData+xml"/>
  <Override PartName="/ppt/diagrams/layout191.xml" ContentType="application/vnd.openxmlformats-officedocument.drawingml.diagramLayout+xml"/>
  <Override PartName="/ppt/diagrams/quickStyle191.xml" ContentType="application/vnd.openxmlformats-officedocument.drawingml.diagramStyle+xml"/>
  <Override PartName="/ppt/diagrams/colors191.xml" ContentType="application/vnd.openxmlformats-officedocument.drawingml.diagramColors+xml"/>
  <Override PartName="/ppt/diagrams/drawing191.xml" ContentType="application/vnd.ms-office.drawingml.diagramDrawing+xml"/>
  <Override PartName="/ppt/diagrams/data192.xml" ContentType="application/vnd.openxmlformats-officedocument.drawingml.diagramData+xml"/>
  <Override PartName="/ppt/diagrams/layout192.xml" ContentType="application/vnd.openxmlformats-officedocument.drawingml.diagramLayout+xml"/>
  <Override PartName="/ppt/diagrams/quickStyle192.xml" ContentType="application/vnd.openxmlformats-officedocument.drawingml.diagramStyle+xml"/>
  <Override PartName="/ppt/diagrams/colors192.xml" ContentType="application/vnd.openxmlformats-officedocument.drawingml.diagramColors+xml"/>
  <Override PartName="/ppt/diagrams/drawing192.xml" ContentType="application/vnd.ms-office.drawingml.diagramDrawing+xml"/>
  <Override PartName="/ppt/diagrams/data193.xml" ContentType="application/vnd.openxmlformats-officedocument.drawingml.diagramData+xml"/>
  <Override PartName="/ppt/diagrams/layout193.xml" ContentType="application/vnd.openxmlformats-officedocument.drawingml.diagramLayout+xml"/>
  <Override PartName="/ppt/diagrams/quickStyle193.xml" ContentType="application/vnd.openxmlformats-officedocument.drawingml.diagramStyle+xml"/>
  <Override PartName="/ppt/diagrams/colors193.xml" ContentType="application/vnd.openxmlformats-officedocument.drawingml.diagramColors+xml"/>
  <Override PartName="/ppt/diagrams/drawing193.xml" ContentType="application/vnd.ms-office.drawingml.diagramDrawing+xml"/>
  <Override PartName="/ppt/diagrams/data194.xml" ContentType="application/vnd.openxmlformats-officedocument.drawingml.diagramData+xml"/>
  <Override PartName="/ppt/diagrams/layout194.xml" ContentType="application/vnd.openxmlformats-officedocument.drawingml.diagramLayout+xml"/>
  <Override PartName="/ppt/diagrams/quickStyle194.xml" ContentType="application/vnd.openxmlformats-officedocument.drawingml.diagramStyle+xml"/>
  <Override PartName="/ppt/diagrams/colors194.xml" ContentType="application/vnd.openxmlformats-officedocument.drawingml.diagramColors+xml"/>
  <Override PartName="/ppt/diagrams/drawing194.xml" ContentType="application/vnd.ms-office.drawingml.diagramDrawing+xml"/>
  <Override PartName="/ppt/diagrams/data195.xml" ContentType="application/vnd.openxmlformats-officedocument.drawingml.diagramData+xml"/>
  <Override PartName="/ppt/diagrams/layout195.xml" ContentType="application/vnd.openxmlformats-officedocument.drawingml.diagramLayout+xml"/>
  <Override PartName="/ppt/diagrams/quickStyle195.xml" ContentType="application/vnd.openxmlformats-officedocument.drawingml.diagramStyle+xml"/>
  <Override PartName="/ppt/diagrams/colors195.xml" ContentType="application/vnd.openxmlformats-officedocument.drawingml.diagramColors+xml"/>
  <Override PartName="/ppt/diagrams/drawing195.xml" ContentType="application/vnd.ms-office.drawingml.diagramDrawing+xml"/>
  <Override PartName="/ppt/diagrams/data196.xml" ContentType="application/vnd.openxmlformats-officedocument.drawingml.diagramData+xml"/>
  <Override PartName="/ppt/diagrams/layout196.xml" ContentType="application/vnd.openxmlformats-officedocument.drawingml.diagramLayout+xml"/>
  <Override PartName="/ppt/diagrams/quickStyle196.xml" ContentType="application/vnd.openxmlformats-officedocument.drawingml.diagramStyle+xml"/>
  <Override PartName="/ppt/diagrams/colors196.xml" ContentType="application/vnd.openxmlformats-officedocument.drawingml.diagramColors+xml"/>
  <Override PartName="/ppt/diagrams/drawing196.xml" ContentType="application/vnd.ms-office.drawingml.diagramDrawing+xml"/>
  <Override PartName="/ppt/diagrams/data197.xml" ContentType="application/vnd.openxmlformats-officedocument.drawingml.diagramData+xml"/>
  <Override PartName="/ppt/diagrams/layout197.xml" ContentType="application/vnd.openxmlformats-officedocument.drawingml.diagramLayout+xml"/>
  <Override PartName="/ppt/diagrams/quickStyle197.xml" ContentType="application/vnd.openxmlformats-officedocument.drawingml.diagramStyle+xml"/>
  <Override PartName="/ppt/diagrams/colors197.xml" ContentType="application/vnd.openxmlformats-officedocument.drawingml.diagramColors+xml"/>
  <Override PartName="/ppt/diagrams/drawing197.xml" ContentType="application/vnd.ms-office.drawingml.diagramDrawing+xml"/>
  <Override PartName="/ppt/diagrams/data198.xml" ContentType="application/vnd.openxmlformats-officedocument.drawingml.diagramData+xml"/>
  <Override PartName="/ppt/diagrams/layout198.xml" ContentType="application/vnd.openxmlformats-officedocument.drawingml.diagramLayout+xml"/>
  <Override PartName="/ppt/diagrams/quickStyle198.xml" ContentType="application/vnd.openxmlformats-officedocument.drawingml.diagramStyle+xml"/>
  <Override PartName="/ppt/diagrams/colors198.xml" ContentType="application/vnd.openxmlformats-officedocument.drawingml.diagramColors+xml"/>
  <Override PartName="/ppt/diagrams/drawing198.xml" ContentType="application/vnd.ms-office.drawingml.diagramDrawing+xml"/>
  <Override PartName="/ppt/diagrams/data199.xml" ContentType="application/vnd.openxmlformats-officedocument.drawingml.diagramData+xml"/>
  <Override PartName="/ppt/diagrams/layout199.xml" ContentType="application/vnd.openxmlformats-officedocument.drawingml.diagramLayout+xml"/>
  <Override PartName="/ppt/diagrams/quickStyle199.xml" ContentType="application/vnd.openxmlformats-officedocument.drawingml.diagramStyle+xml"/>
  <Override PartName="/ppt/diagrams/colors199.xml" ContentType="application/vnd.openxmlformats-officedocument.drawingml.diagramColors+xml"/>
  <Override PartName="/ppt/diagrams/drawing199.xml" ContentType="application/vnd.ms-office.drawingml.diagramDrawing+xml"/>
  <Override PartName="/ppt/diagrams/data200.xml" ContentType="application/vnd.openxmlformats-officedocument.drawingml.diagramData+xml"/>
  <Override PartName="/ppt/diagrams/layout200.xml" ContentType="application/vnd.openxmlformats-officedocument.drawingml.diagramLayout+xml"/>
  <Override PartName="/ppt/diagrams/quickStyle200.xml" ContentType="application/vnd.openxmlformats-officedocument.drawingml.diagramStyle+xml"/>
  <Override PartName="/ppt/diagrams/colors200.xml" ContentType="application/vnd.openxmlformats-officedocument.drawingml.diagramColors+xml"/>
  <Override PartName="/ppt/diagrams/drawing200.xml" ContentType="application/vnd.ms-office.drawingml.diagramDrawing+xml"/>
  <Override PartName="/ppt/diagrams/data201.xml" ContentType="application/vnd.openxmlformats-officedocument.drawingml.diagramData+xml"/>
  <Override PartName="/ppt/diagrams/layout201.xml" ContentType="application/vnd.openxmlformats-officedocument.drawingml.diagramLayout+xml"/>
  <Override PartName="/ppt/diagrams/quickStyle201.xml" ContentType="application/vnd.openxmlformats-officedocument.drawingml.diagramStyle+xml"/>
  <Override PartName="/ppt/diagrams/colors201.xml" ContentType="application/vnd.openxmlformats-officedocument.drawingml.diagramColors+xml"/>
  <Override PartName="/ppt/diagrams/drawing201.xml" ContentType="application/vnd.ms-office.drawingml.diagramDrawing+xml"/>
  <Override PartName="/ppt/diagrams/data202.xml" ContentType="application/vnd.openxmlformats-officedocument.drawingml.diagramData+xml"/>
  <Override PartName="/ppt/diagrams/layout202.xml" ContentType="application/vnd.openxmlformats-officedocument.drawingml.diagramLayout+xml"/>
  <Override PartName="/ppt/diagrams/quickStyle202.xml" ContentType="application/vnd.openxmlformats-officedocument.drawingml.diagramStyle+xml"/>
  <Override PartName="/ppt/diagrams/colors202.xml" ContentType="application/vnd.openxmlformats-officedocument.drawingml.diagramColors+xml"/>
  <Override PartName="/ppt/diagrams/drawing202.xml" ContentType="application/vnd.ms-office.drawingml.diagramDrawing+xml"/>
  <Override PartName="/ppt/diagrams/data203.xml" ContentType="application/vnd.openxmlformats-officedocument.drawingml.diagramData+xml"/>
  <Override PartName="/ppt/diagrams/layout203.xml" ContentType="application/vnd.openxmlformats-officedocument.drawingml.diagramLayout+xml"/>
  <Override PartName="/ppt/diagrams/quickStyle203.xml" ContentType="application/vnd.openxmlformats-officedocument.drawingml.diagramStyle+xml"/>
  <Override PartName="/ppt/diagrams/colors203.xml" ContentType="application/vnd.openxmlformats-officedocument.drawingml.diagramColors+xml"/>
  <Override PartName="/ppt/diagrams/drawing203.xml" ContentType="application/vnd.ms-office.drawingml.diagramDrawing+xml"/>
  <Override PartName="/ppt/diagrams/data204.xml" ContentType="application/vnd.openxmlformats-officedocument.drawingml.diagramData+xml"/>
  <Override PartName="/ppt/diagrams/layout204.xml" ContentType="application/vnd.openxmlformats-officedocument.drawingml.diagramLayout+xml"/>
  <Override PartName="/ppt/diagrams/quickStyle204.xml" ContentType="application/vnd.openxmlformats-officedocument.drawingml.diagramStyle+xml"/>
  <Override PartName="/ppt/diagrams/colors204.xml" ContentType="application/vnd.openxmlformats-officedocument.drawingml.diagramColors+xml"/>
  <Override PartName="/ppt/diagrams/drawing204.xml" ContentType="application/vnd.ms-office.drawingml.diagramDrawing+xml"/>
  <Override PartName="/ppt/diagrams/data205.xml" ContentType="application/vnd.openxmlformats-officedocument.drawingml.diagramData+xml"/>
  <Override PartName="/ppt/diagrams/layout205.xml" ContentType="application/vnd.openxmlformats-officedocument.drawingml.diagramLayout+xml"/>
  <Override PartName="/ppt/diagrams/quickStyle205.xml" ContentType="application/vnd.openxmlformats-officedocument.drawingml.diagramStyle+xml"/>
  <Override PartName="/ppt/diagrams/colors205.xml" ContentType="application/vnd.openxmlformats-officedocument.drawingml.diagramColors+xml"/>
  <Override PartName="/ppt/diagrams/drawing205.xml" ContentType="application/vnd.ms-office.drawingml.diagramDrawing+xml"/>
  <Override PartName="/ppt/diagrams/data206.xml" ContentType="application/vnd.openxmlformats-officedocument.drawingml.diagramData+xml"/>
  <Override PartName="/ppt/diagrams/layout206.xml" ContentType="application/vnd.openxmlformats-officedocument.drawingml.diagramLayout+xml"/>
  <Override PartName="/ppt/diagrams/quickStyle206.xml" ContentType="application/vnd.openxmlformats-officedocument.drawingml.diagramStyle+xml"/>
  <Override PartName="/ppt/diagrams/colors206.xml" ContentType="application/vnd.openxmlformats-officedocument.drawingml.diagramColors+xml"/>
  <Override PartName="/ppt/diagrams/drawing206.xml" ContentType="application/vnd.ms-office.drawingml.diagramDrawing+xml"/>
  <Override PartName="/ppt/diagrams/data207.xml" ContentType="application/vnd.openxmlformats-officedocument.drawingml.diagramData+xml"/>
  <Override PartName="/ppt/diagrams/layout207.xml" ContentType="application/vnd.openxmlformats-officedocument.drawingml.diagramLayout+xml"/>
  <Override PartName="/ppt/diagrams/quickStyle207.xml" ContentType="application/vnd.openxmlformats-officedocument.drawingml.diagramStyle+xml"/>
  <Override PartName="/ppt/diagrams/colors207.xml" ContentType="application/vnd.openxmlformats-officedocument.drawingml.diagramColors+xml"/>
  <Override PartName="/ppt/diagrams/drawing207.xml" ContentType="application/vnd.ms-office.drawingml.diagramDrawing+xml"/>
  <Override PartName="/ppt/diagrams/data208.xml" ContentType="application/vnd.openxmlformats-officedocument.drawingml.diagramData+xml"/>
  <Override PartName="/ppt/diagrams/layout208.xml" ContentType="application/vnd.openxmlformats-officedocument.drawingml.diagramLayout+xml"/>
  <Override PartName="/ppt/diagrams/quickStyle208.xml" ContentType="application/vnd.openxmlformats-officedocument.drawingml.diagramStyle+xml"/>
  <Override PartName="/ppt/diagrams/colors208.xml" ContentType="application/vnd.openxmlformats-officedocument.drawingml.diagramColors+xml"/>
  <Override PartName="/ppt/diagrams/drawing208.xml" ContentType="application/vnd.ms-office.drawingml.diagramDrawing+xml"/>
  <Override PartName="/ppt/diagrams/data209.xml" ContentType="application/vnd.openxmlformats-officedocument.drawingml.diagramData+xml"/>
  <Override PartName="/ppt/diagrams/layout209.xml" ContentType="application/vnd.openxmlformats-officedocument.drawingml.diagramLayout+xml"/>
  <Override PartName="/ppt/diagrams/quickStyle209.xml" ContentType="application/vnd.openxmlformats-officedocument.drawingml.diagramStyle+xml"/>
  <Override PartName="/ppt/diagrams/colors209.xml" ContentType="application/vnd.openxmlformats-officedocument.drawingml.diagramColors+xml"/>
  <Override PartName="/ppt/diagrams/drawing209.xml" ContentType="application/vnd.ms-office.drawingml.diagramDrawing+xml"/>
  <Override PartName="/ppt/diagrams/data210.xml" ContentType="application/vnd.openxmlformats-officedocument.drawingml.diagramData+xml"/>
  <Override PartName="/ppt/diagrams/layout210.xml" ContentType="application/vnd.openxmlformats-officedocument.drawingml.diagramLayout+xml"/>
  <Override PartName="/ppt/diagrams/quickStyle210.xml" ContentType="application/vnd.openxmlformats-officedocument.drawingml.diagramStyle+xml"/>
  <Override PartName="/ppt/diagrams/colors210.xml" ContentType="application/vnd.openxmlformats-officedocument.drawingml.diagramColors+xml"/>
  <Override PartName="/ppt/diagrams/drawing210.xml" ContentType="application/vnd.ms-office.drawingml.diagramDrawing+xml"/>
  <Override PartName="/ppt/diagrams/data211.xml" ContentType="application/vnd.openxmlformats-officedocument.drawingml.diagramData+xml"/>
  <Override PartName="/ppt/diagrams/layout211.xml" ContentType="application/vnd.openxmlformats-officedocument.drawingml.diagramLayout+xml"/>
  <Override PartName="/ppt/diagrams/quickStyle211.xml" ContentType="application/vnd.openxmlformats-officedocument.drawingml.diagramStyle+xml"/>
  <Override PartName="/ppt/diagrams/colors211.xml" ContentType="application/vnd.openxmlformats-officedocument.drawingml.diagramColors+xml"/>
  <Override PartName="/ppt/diagrams/drawing211.xml" ContentType="application/vnd.ms-office.drawingml.diagramDrawing+xml"/>
  <Override PartName="/ppt/diagrams/data212.xml" ContentType="application/vnd.openxmlformats-officedocument.drawingml.diagramData+xml"/>
  <Override PartName="/ppt/diagrams/layout212.xml" ContentType="application/vnd.openxmlformats-officedocument.drawingml.diagramLayout+xml"/>
  <Override PartName="/ppt/diagrams/quickStyle212.xml" ContentType="application/vnd.openxmlformats-officedocument.drawingml.diagramStyle+xml"/>
  <Override PartName="/ppt/diagrams/colors212.xml" ContentType="application/vnd.openxmlformats-officedocument.drawingml.diagramColors+xml"/>
  <Override PartName="/ppt/diagrams/drawing212.xml" ContentType="application/vnd.ms-office.drawingml.diagramDrawing+xml"/>
  <Override PartName="/ppt/diagrams/data213.xml" ContentType="application/vnd.openxmlformats-officedocument.drawingml.diagramData+xml"/>
  <Override PartName="/ppt/diagrams/layout213.xml" ContentType="application/vnd.openxmlformats-officedocument.drawingml.diagramLayout+xml"/>
  <Override PartName="/ppt/diagrams/quickStyle213.xml" ContentType="application/vnd.openxmlformats-officedocument.drawingml.diagramStyle+xml"/>
  <Override PartName="/ppt/diagrams/colors213.xml" ContentType="application/vnd.openxmlformats-officedocument.drawingml.diagramColors+xml"/>
  <Override PartName="/ppt/diagrams/drawing213.xml" ContentType="application/vnd.ms-office.drawingml.diagramDrawing+xml"/>
  <Override PartName="/ppt/diagrams/data214.xml" ContentType="application/vnd.openxmlformats-officedocument.drawingml.diagramData+xml"/>
  <Override PartName="/ppt/diagrams/layout214.xml" ContentType="application/vnd.openxmlformats-officedocument.drawingml.diagramLayout+xml"/>
  <Override PartName="/ppt/diagrams/quickStyle214.xml" ContentType="application/vnd.openxmlformats-officedocument.drawingml.diagramStyle+xml"/>
  <Override PartName="/ppt/diagrams/colors214.xml" ContentType="application/vnd.openxmlformats-officedocument.drawingml.diagramColors+xml"/>
  <Override PartName="/ppt/diagrams/drawing214.xml" ContentType="application/vnd.ms-office.drawingml.diagramDrawing+xml"/>
  <Override PartName="/ppt/diagrams/data215.xml" ContentType="application/vnd.openxmlformats-officedocument.drawingml.diagramData+xml"/>
  <Override PartName="/ppt/diagrams/layout215.xml" ContentType="application/vnd.openxmlformats-officedocument.drawingml.diagramLayout+xml"/>
  <Override PartName="/ppt/diagrams/quickStyle215.xml" ContentType="application/vnd.openxmlformats-officedocument.drawingml.diagramStyle+xml"/>
  <Override PartName="/ppt/diagrams/colors215.xml" ContentType="application/vnd.openxmlformats-officedocument.drawingml.diagramColors+xml"/>
  <Override PartName="/ppt/diagrams/drawing215.xml" ContentType="application/vnd.ms-office.drawingml.diagramDrawing+xml"/>
  <Override PartName="/ppt/diagrams/data216.xml" ContentType="application/vnd.openxmlformats-officedocument.drawingml.diagramData+xml"/>
  <Override PartName="/ppt/diagrams/layout216.xml" ContentType="application/vnd.openxmlformats-officedocument.drawingml.diagramLayout+xml"/>
  <Override PartName="/ppt/diagrams/quickStyle216.xml" ContentType="application/vnd.openxmlformats-officedocument.drawingml.diagramStyle+xml"/>
  <Override PartName="/ppt/diagrams/colors216.xml" ContentType="application/vnd.openxmlformats-officedocument.drawingml.diagramColors+xml"/>
  <Override PartName="/ppt/diagrams/drawing216.xml" ContentType="application/vnd.ms-office.drawingml.diagramDrawing+xml"/>
  <Override PartName="/ppt/diagrams/data217.xml" ContentType="application/vnd.openxmlformats-officedocument.drawingml.diagramData+xml"/>
  <Override PartName="/ppt/diagrams/layout217.xml" ContentType="application/vnd.openxmlformats-officedocument.drawingml.diagramLayout+xml"/>
  <Override PartName="/ppt/diagrams/quickStyle217.xml" ContentType="application/vnd.openxmlformats-officedocument.drawingml.diagramStyle+xml"/>
  <Override PartName="/ppt/diagrams/colors217.xml" ContentType="application/vnd.openxmlformats-officedocument.drawingml.diagramColors+xml"/>
  <Override PartName="/ppt/diagrams/drawing217.xml" ContentType="application/vnd.ms-office.drawingml.diagramDrawing+xml"/>
  <Override PartName="/ppt/diagrams/data218.xml" ContentType="application/vnd.openxmlformats-officedocument.drawingml.diagramData+xml"/>
  <Override PartName="/ppt/diagrams/layout218.xml" ContentType="application/vnd.openxmlformats-officedocument.drawingml.diagramLayout+xml"/>
  <Override PartName="/ppt/diagrams/quickStyle218.xml" ContentType="application/vnd.openxmlformats-officedocument.drawingml.diagramStyle+xml"/>
  <Override PartName="/ppt/diagrams/colors218.xml" ContentType="application/vnd.openxmlformats-officedocument.drawingml.diagramColors+xml"/>
  <Override PartName="/ppt/diagrams/drawing218.xml" ContentType="application/vnd.ms-office.drawingml.diagramDrawing+xml"/>
  <Override PartName="/ppt/diagrams/data219.xml" ContentType="application/vnd.openxmlformats-officedocument.drawingml.diagramData+xml"/>
  <Override PartName="/ppt/diagrams/layout219.xml" ContentType="application/vnd.openxmlformats-officedocument.drawingml.diagramLayout+xml"/>
  <Override PartName="/ppt/diagrams/quickStyle219.xml" ContentType="application/vnd.openxmlformats-officedocument.drawingml.diagramStyle+xml"/>
  <Override PartName="/ppt/diagrams/colors219.xml" ContentType="application/vnd.openxmlformats-officedocument.drawingml.diagramColors+xml"/>
  <Override PartName="/ppt/diagrams/drawing219.xml" ContentType="application/vnd.ms-office.drawingml.diagramDrawing+xml"/>
  <Override PartName="/ppt/diagrams/data220.xml" ContentType="application/vnd.openxmlformats-officedocument.drawingml.diagramData+xml"/>
  <Override PartName="/ppt/diagrams/layout220.xml" ContentType="application/vnd.openxmlformats-officedocument.drawingml.diagramLayout+xml"/>
  <Override PartName="/ppt/diagrams/quickStyle220.xml" ContentType="application/vnd.openxmlformats-officedocument.drawingml.diagramStyle+xml"/>
  <Override PartName="/ppt/diagrams/colors220.xml" ContentType="application/vnd.openxmlformats-officedocument.drawingml.diagramColors+xml"/>
  <Override PartName="/ppt/diagrams/drawing220.xml" ContentType="application/vnd.ms-office.drawingml.diagramDrawing+xml"/>
  <Override PartName="/ppt/diagrams/data221.xml" ContentType="application/vnd.openxmlformats-officedocument.drawingml.diagramData+xml"/>
  <Override PartName="/ppt/diagrams/layout221.xml" ContentType="application/vnd.openxmlformats-officedocument.drawingml.diagramLayout+xml"/>
  <Override PartName="/ppt/diagrams/quickStyle221.xml" ContentType="application/vnd.openxmlformats-officedocument.drawingml.diagramStyle+xml"/>
  <Override PartName="/ppt/diagrams/colors221.xml" ContentType="application/vnd.openxmlformats-officedocument.drawingml.diagramColors+xml"/>
  <Override PartName="/ppt/diagrams/drawing221.xml" ContentType="application/vnd.ms-office.drawingml.diagramDrawing+xml"/>
  <Override PartName="/ppt/diagrams/data222.xml" ContentType="application/vnd.openxmlformats-officedocument.drawingml.diagramData+xml"/>
  <Override PartName="/ppt/diagrams/layout222.xml" ContentType="application/vnd.openxmlformats-officedocument.drawingml.diagramLayout+xml"/>
  <Override PartName="/ppt/diagrams/quickStyle222.xml" ContentType="application/vnd.openxmlformats-officedocument.drawingml.diagramStyle+xml"/>
  <Override PartName="/ppt/diagrams/colors222.xml" ContentType="application/vnd.openxmlformats-officedocument.drawingml.diagramColors+xml"/>
  <Override PartName="/ppt/diagrams/drawing222.xml" ContentType="application/vnd.ms-office.drawingml.diagramDrawing+xml"/>
  <Override PartName="/ppt/diagrams/data223.xml" ContentType="application/vnd.openxmlformats-officedocument.drawingml.diagramData+xml"/>
  <Override PartName="/ppt/diagrams/layout223.xml" ContentType="application/vnd.openxmlformats-officedocument.drawingml.diagramLayout+xml"/>
  <Override PartName="/ppt/diagrams/quickStyle223.xml" ContentType="application/vnd.openxmlformats-officedocument.drawingml.diagramStyle+xml"/>
  <Override PartName="/ppt/diagrams/colors223.xml" ContentType="application/vnd.openxmlformats-officedocument.drawingml.diagramColors+xml"/>
  <Override PartName="/ppt/diagrams/drawing223.xml" ContentType="application/vnd.ms-office.drawingml.diagramDrawing+xml"/>
  <Override PartName="/ppt/diagrams/data224.xml" ContentType="application/vnd.openxmlformats-officedocument.drawingml.diagramData+xml"/>
  <Override PartName="/ppt/diagrams/layout224.xml" ContentType="application/vnd.openxmlformats-officedocument.drawingml.diagramLayout+xml"/>
  <Override PartName="/ppt/diagrams/quickStyle224.xml" ContentType="application/vnd.openxmlformats-officedocument.drawingml.diagramStyle+xml"/>
  <Override PartName="/ppt/diagrams/colors224.xml" ContentType="application/vnd.openxmlformats-officedocument.drawingml.diagramColors+xml"/>
  <Override PartName="/ppt/diagrams/drawing224.xml" ContentType="application/vnd.ms-office.drawingml.diagramDrawing+xml"/>
  <Override PartName="/ppt/diagrams/data225.xml" ContentType="application/vnd.openxmlformats-officedocument.drawingml.diagramData+xml"/>
  <Override PartName="/ppt/diagrams/layout225.xml" ContentType="application/vnd.openxmlformats-officedocument.drawingml.diagramLayout+xml"/>
  <Override PartName="/ppt/diagrams/quickStyle225.xml" ContentType="application/vnd.openxmlformats-officedocument.drawingml.diagramStyle+xml"/>
  <Override PartName="/ppt/diagrams/colors225.xml" ContentType="application/vnd.openxmlformats-officedocument.drawingml.diagramColors+xml"/>
  <Override PartName="/ppt/diagrams/drawing225.xml" ContentType="application/vnd.ms-office.drawingml.diagramDrawing+xml"/>
  <Override PartName="/ppt/diagrams/data226.xml" ContentType="application/vnd.openxmlformats-officedocument.drawingml.diagramData+xml"/>
  <Override PartName="/ppt/diagrams/layout226.xml" ContentType="application/vnd.openxmlformats-officedocument.drawingml.diagramLayout+xml"/>
  <Override PartName="/ppt/diagrams/quickStyle226.xml" ContentType="application/vnd.openxmlformats-officedocument.drawingml.diagramStyle+xml"/>
  <Override PartName="/ppt/diagrams/colors226.xml" ContentType="application/vnd.openxmlformats-officedocument.drawingml.diagramColors+xml"/>
  <Override PartName="/ppt/diagrams/drawing226.xml" ContentType="application/vnd.ms-office.drawingml.diagramDrawing+xml"/>
  <Override PartName="/ppt/diagrams/data227.xml" ContentType="application/vnd.openxmlformats-officedocument.drawingml.diagramData+xml"/>
  <Override PartName="/ppt/diagrams/layout227.xml" ContentType="application/vnd.openxmlformats-officedocument.drawingml.diagramLayout+xml"/>
  <Override PartName="/ppt/diagrams/quickStyle227.xml" ContentType="application/vnd.openxmlformats-officedocument.drawingml.diagramStyle+xml"/>
  <Override PartName="/ppt/diagrams/colors227.xml" ContentType="application/vnd.openxmlformats-officedocument.drawingml.diagramColors+xml"/>
  <Override PartName="/ppt/diagrams/drawing227.xml" ContentType="application/vnd.ms-office.drawingml.diagramDrawing+xml"/>
  <Override PartName="/ppt/diagrams/data228.xml" ContentType="application/vnd.openxmlformats-officedocument.drawingml.diagramData+xml"/>
  <Override PartName="/ppt/diagrams/layout228.xml" ContentType="application/vnd.openxmlformats-officedocument.drawingml.diagramLayout+xml"/>
  <Override PartName="/ppt/diagrams/quickStyle228.xml" ContentType="application/vnd.openxmlformats-officedocument.drawingml.diagramStyle+xml"/>
  <Override PartName="/ppt/diagrams/colors228.xml" ContentType="application/vnd.openxmlformats-officedocument.drawingml.diagramColors+xml"/>
  <Override PartName="/ppt/diagrams/drawing228.xml" ContentType="application/vnd.ms-office.drawingml.diagramDrawing+xml"/>
  <Override PartName="/ppt/diagrams/data229.xml" ContentType="application/vnd.openxmlformats-officedocument.drawingml.diagramData+xml"/>
  <Override PartName="/ppt/diagrams/layout229.xml" ContentType="application/vnd.openxmlformats-officedocument.drawingml.diagramLayout+xml"/>
  <Override PartName="/ppt/diagrams/quickStyle229.xml" ContentType="application/vnd.openxmlformats-officedocument.drawingml.diagramStyle+xml"/>
  <Override PartName="/ppt/diagrams/colors229.xml" ContentType="application/vnd.openxmlformats-officedocument.drawingml.diagramColors+xml"/>
  <Override PartName="/ppt/diagrams/drawing229.xml" ContentType="application/vnd.ms-office.drawingml.diagramDrawing+xml"/>
  <Override PartName="/ppt/diagrams/data230.xml" ContentType="application/vnd.openxmlformats-officedocument.drawingml.diagramData+xml"/>
  <Override PartName="/ppt/diagrams/layout230.xml" ContentType="application/vnd.openxmlformats-officedocument.drawingml.diagramLayout+xml"/>
  <Override PartName="/ppt/diagrams/quickStyle230.xml" ContentType="application/vnd.openxmlformats-officedocument.drawingml.diagramStyle+xml"/>
  <Override PartName="/ppt/diagrams/colors230.xml" ContentType="application/vnd.openxmlformats-officedocument.drawingml.diagramColors+xml"/>
  <Override PartName="/ppt/diagrams/drawing230.xml" ContentType="application/vnd.ms-office.drawingml.diagramDrawing+xml"/>
  <Override PartName="/ppt/diagrams/data231.xml" ContentType="application/vnd.openxmlformats-officedocument.drawingml.diagramData+xml"/>
  <Override PartName="/ppt/diagrams/layout231.xml" ContentType="application/vnd.openxmlformats-officedocument.drawingml.diagramLayout+xml"/>
  <Override PartName="/ppt/diagrams/quickStyle231.xml" ContentType="application/vnd.openxmlformats-officedocument.drawingml.diagramStyle+xml"/>
  <Override PartName="/ppt/diagrams/colors231.xml" ContentType="application/vnd.openxmlformats-officedocument.drawingml.diagramColors+xml"/>
  <Override PartName="/ppt/diagrams/drawing231.xml" ContentType="application/vnd.ms-office.drawingml.diagramDrawing+xml"/>
  <Override PartName="/ppt/diagrams/data232.xml" ContentType="application/vnd.openxmlformats-officedocument.drawingml.diagramData+xml"/>
  <Override PartName="/ppt/diagrams/layout232.xml" ContentType="application/vnd.openxmlformats-officedocument.drawingml.diagramLayout+xml"/>
  <Override PartName="/ppt/diagrams/quickStyle232.xml" ContentType="application/vnd.openxmlformats-officedocument.drawingml.diagramStyle+xml"/>
  <Override PartName="/ppt/diagrams/colors232.xml" ContentType="application/vnd.openxmlformats-officedocument.drawingml.diagramColors+xml"/>
  <Override PartName="/ppt/diagrams/drawing232.xml" ContentType="application/vnd.ms-office.drawingml.diagramDrawing+xml"/>
  <Override PartName="/ppt/diagrams/data233.xml" ContentType="application/vnd.openxmlformats-officedocument.drawingml.diagramData+xml"/>
  <Override PartName="/ppt/diagrams/layout233.xml" ContentType="application/vnd.openxmlformats-officedocument.drawingml.diagramLayout+xml"/>
  <Override PartName="/ppt/diagrams/quickStyle233.xml" ContentType="application/vnd.openxmlformats-officedocument.drawingml.diagramStyle+xml"/>
  <Override PartName="/ppt/diagrams/colors233.xml" ContentType="application/vnd.openxmlformats-officedocument.drawingml.diagramColors+xml"/>
  <Override PartName="/ppt/diagrams/drawing233.xml" ContentType="application/vnd.ms-office.drawingml.diagramDrawing+xml"/>
  <Override PartName="/ppt/diagrams/data234.xml" ContentType="application/vnd.openxmlformats-officedocument.drawingml.diagramData+xml"/>
  <Override PartName="/ppt/diagrams/layout234.xml" ContentType="application/vnd.openxmlformats-officedocument.drawingml.diagramLayout+xml"/>
  <Override PartName="/ppt/diagrams/quickStyle234.xml" ContentType="application/vnd.openxmlformats-officedocument.drawingml.diagramStyle+xml"/>
  <Override PartName="/ppt/diagrams/colors234.xml" ContentType="application/vnd.openxmlformats-officedocument.drawingml.diagramColors+xml"/>
  <Override PartName="/ppt/diagrams/drawing234.xml" ContentType="application/vnd.ms-office.drawingml.diagramDrawing+xml"/>
  <Override PartName="/ppt/diagrams/data235.xml" ContentType="application/vnd.openxmlformats-officedocument.drawingml.diagramData+xml"/>
  <Override PartName="/ppt/diagrams/layout235.xml" ContentType="application/vnd.openxmlformats-officedocument.drawingml.diagramLayout+xml"/>
  <Override PartName="/ppt/diagrams/quickStyle235.xml" ContentType="application/vnd.openxmlformats-officedocument.drawingml.diagramStyle+xml"/>
  <Override PartName="/ppt/diagrams/colors235.xml" ContentType="application/vnd.openxmlformats-officedocument.drawingml.diagramColors+xml"/>
  <Override PartName="/ppt/diagrams/drawing235.xml" ContentType="application/vnd.ms-office.drawingml.diagramDrawing+xml"/>
  <Override PartName="/ppt/diagrams/data236.xml" ContentType="application/vnd.openxmlformats-officedocument.drawingml.diagramData+xml"/>
  <Override PartName="/ppt/diagrams/layout236.xml" ContentType="application/vnd.openxmlformats-officedocument.drawingml.diagramLayout+xml"/>
  <Override PartName="/ppt/diagrams/quickStyle236.xml" ContentType="application/vnd.openxmlformats-officedocument.drawingml.diagramStyle+xml"/>
  <Override PartName="/ppt/diagrams/colors236.xml" ContentType="application/vnd.openxmlformats-officedocument.drawingml.diagramColors+xml"/>
  <Override PartName="/ppt/diagrams/drawing236.xml" ContentType="application/vnd.ms-office.drawingml.diagramDrawing+xml"/>
  <Override PartName="/ppt/diagrams/data237.xml" ContentType="application/vnd.openxmlformats-officedocument.drawingml.diagramData+xml"/>
  <Override PartName="/ppt/diagrams/layout237.xml" ContentType="application/vnd.openxmlformats-officedocument.drawingml.diagramLayout+xml"/>
  <Override PartName="/ppt/diagrams/quickStyle237.xml" ContentType="application/vnd.openxmlformats-officedocument.drawingml.diagramStyle+xml"/>
  <Override PartName="/ppt/diagrams/colors237.xml" ContentType="application/vnd.openxmlformats-officedocument.drawingml.diagramColors+xml"/>
  <Override PartName="/ppt/diagrams/drawing237.xml" ContentType="application/vnd.ms-office.drawingml.diagramDrawing+xml"/>
  <Override PartName="/ppt/diagrams/data238.xml" ContentType="application/vnd.openxmlformats-officedocument.drawingml.diagramData+xml"/>
  <Override PartName="/ppt/diagrams/layout238.xml" ContentType="application/vnd.openxmlformats-officedocument.drawingml.diagramLayout+xml"/>
  <Override PartName="/ppt/diagrams/quickStyle238.xml" ContentType="application/vnd.openxmlformats-officedocument.drawingml.diagramStyle+xml"/>
  <Override PartName="/ppt/diagrams/colors238.xml" ContentType="application/vnd.openxmlformats-officedocument.drawingml.diagramColors+xml"/>
  <Override PartName="/ppt/diagrams/drawing238.xml" ContentType="application/vnd.ms-office.drawingml.diagramDrawing+xml"/>
  <Override PartName="/ppt/diagrams/data239.xml" ContentType="application/vnd.openxmlformats-officedocument.drawingml.diagramData+xml"/>
  <Override PartName="/ppt/diagrams/layout239.xml" ContentType="application/vnd.openxmlformats-officedocument.drawingml.diagramLayout+xml"/>
  <Override PartName="/ppt/diagrams/quickStyle239.xml" ContentType="application/vnd.openxmlformats-officedocument.drawingml.diagramStyle+xml"/>
  <Override PartName="/ppt/diagrams/colors239.xml" ContentType="application/vnd.openxmlformats-officedocument.drawingml.diagramColors+xml"/>
  <Override PartName="/ppt/diagrams/drawing239.xml" ContentType="application/vnd.ms-office.drawingml.diagramDrawing+xml"/>
  <Override PartName="/ppt/diagrams/data240.xml" ContentType="application/vnd.openxmlformats-officedocument.drawingml.diagramData+xml"/>
  <Override PartName="/ppt/diagrams/layout240.xml" ContentType="application/vnd.openxmlformats-officedocument.drawingml.diagramLayout+xml"/>
  <Override PartName="/ppt/diagrams/quickStyle240.xml" ContentType="application/vnd.openxmlformats-officedocument.drawingml.diagramStyle+xml"/>
  <Override PartName="/ppt/diagrams/colors240.xml" ContentType="application/vnd.openxmlformats-officedocument.drawingml.diagramColors+xml"/>
  <Override PartName="/ppt/diagrams/drawing240.xml" ContentType="application/vnd.ms-office.drawingml.diagramDrawing+xml"/>
  <Override PartName="/ppt/diagrams/data241.xml" ContentType="application/vnd.openxmlformats-officedocument.drawingml.diagramData+xml"/>
  <Override PartName="/ppt/diagrams/layout241.xml" ContentType="application/vnd.openxmlformats-officedocument.drawingml.diagramLayout+xml"/>
  <Override PartName="/ppt/diagrams/quickStyle241.xml" ContentType="application/vnd.openxmlformats-officedocument.drawingml.diagramStyle+xml"/>
  <Override PartName="/ppt/diagrams/colors241.xml" ContentType="application/vnd.openxmlformats-officedocument.drawingml.diagramColors+xml"/>
  <Override PartName="/ppt/diagrams/drawing241.xml" ContentType="application/vnd.ms-office.drawingml.diagramDrawing+xml"/>
  <Override PartName="/ppt/diagrams/data242.xml" ContentType="application/vnd.openxmlformats-officedocument.drawingml.diagramData+xml"/>
  <Override PartName="/ppt/diagrams/layout242.xml" ContentType="application/vnd.openxmlformats-officedocument.drawingml.diagramLayout+xml"/>
  <Override PartName="/ppt/diagrams/quickStyle242.xml" ContentType="application/vnd.openxmlformats-officedocument.drawingml.diagramStyle+xml"/>
  <Override PartName="/ppt/diagrams/colors242.xml" ContentType="application/vnd.openxmlformats-officedocument.drawingml.diagramColors+xml"/>
  <Override PartName="/ppt/diagrams/drawing242.xml" ContentType="application/vnd.ms-office.drawingml.diagramDrawing+xml"/>
  <Override PartName="/ppt/diagrams/data243.xml" ContentType="application/vnd.openxmlformats-officedocument.drawingml.diagramData+xml"/>
  <Override PartName="/ppt/diagrams/layout243.xml" ContentType="application/vnd.openxmlformats-officedocument.drawingml.diagramLayout+xml"/>
  <Override PartName="/ppt/diagrams/quickStyle243.xml" ContentType="application/vnd.openxmlformats-officedocument.drawingml.diagramStyle+xml"/>
  <Override PartName="/ppt/diagrams/colors243.xml" ContentType="application/vnd.openxmlformats-officedocument.drawingml.diagramColors+xml"/>
  <Override PartName="/ppt/diagrams/drawing243.xml" ContentType="application/vnd.ms-office.drawingml.diagramDrawing+xml"/>
  <Override PartName="/ppt/diagrams/data244.xml" ContentType="application/vnd.openxmlformats-officedocument.drawingml.diagramData+xml"/>
  <Override PartName="/ppt/diagrams/layout244.xml" ContentType="application/vnd.openxmlformats-officedocument.drawingml.diagramLayout+xml"/>
  <Override PartName="/ppt/diagrams/quickStyle244.xml" ContentType="application/vnd.openxmlformats-officedocument.drawingml.diagramStyle+xml"/>
  <Override PartName="/ppt/diagrams/colors244.xml" ContentType="application/vnd.openxmlformats-officedocument.drawingml.diagramColors+xml"/>
  <Override PartName="/ppt/diagrams/drawing244.xml" ContentType="application/vnd.ms-office.drawingml.diagramDrawing+xml"/>
  <Override PartName="/ppt/diagrams/data245.xml" ContentType="application/vnd.openxmlformats-officedocument.drawingml.diagramData+xml"/>
  <Override PartName="/ppt/diagrams/layout245.xml" ContentType="application/vnd.openxmlformats-officedocument.drawingml.diagramLayout+xml"/>
  <Override PartName="/ppt/diagrams/quickStyle245.xml" ContentType="application/vnd.openxmlformats-officedocument.drawingml.diagramStyle+xml"/>
  <Override PartName="/ppt/diagrams/colors245.xml" ContentType="application/vnd.openxmlformats-officedocument.drawingml.diagramColors+xml"/>
  <Override PartName="/ppt/diagrams/drawing245.xml" ContentType="application/vnd.ms-office.drawingml.diagramDrawing+xml"/>
  <Override PartName="/ppt/diagrams/data246.xml" ContentType="application/vnd.openxmlformats-officedocument.drawingml.diagramData+xml"/>
  <Override PartName="/ppt/diagrams/layout246.xml" ContentType="application/vnd.openxmlformats-officedocument.drawingml.diagramLayout+xml"/>
  <Override PartName="/ppt/diagrams/quickStyle246.xml" ContentType="application/vnd.openxmlformats-officedocument.drawingml.diagramStyle+xml"/>
  <Override PartName="/ppt/diagrams/colors246.xml" ContentType="application/vnd.openxmlformats-officedocument.drawingml.diagramColors+xml"/>
  <Override PartName="/ppt/diagrams/drawing246.xml" ContentType="application/vnd.ms-office.drawingml.diagramDrawing+xml"/>
  <Override PartName="/ppt/diagrams/data247.xml" ContentType="application/vnd.openxmlformats-officedocument.drawingml.diagramData+xml"/>
  <Override PartName="/ppt/diagrams/layout247.xml" ContentType="application/vnd.openxmlformats-officedocument.drawingml.diagramLayout+xml"/>
  <Override PartName="/ppt/diagrams/quickStyle247.xml" ContentType="application/vnd.openxmlformats-officedocument.drawingml.diagramStyle+xml"/>
  <Override PartName="/ppt/diagrams/colors247.xml" ContentType="application/vnd.openxmlformats-officedocument.drawingml.diagramColors+xml"/>
  <Override PartName="/ppt/diagrams/drawing247.xml" ContentType="application/vnd.ms-office.drawingml.diagramDrawing+xml"/>
  <Override PartName="/ppt/diagrams/data248.xml" ContentType="application/vnd.openxmlformats-officedocument.drawingml.diagramData+xml"/>
  <Override PartName="/ppt/diagrams/layout248.xml" ContentType="application/vnd.openxmlformats-officedocument.drawingml.diagramLayout+xml"/>
  <Override PartName="/ppt/diagrams/quickStyle248.xml" ContentType="application/vnd.openxmlformats-officedocument.drawingml.diagramStyle+xml"/>
  <Override PartName="/ppt/diagrams/colors248.xml" ContentType="application/vnd.openxmlformats-officedocument.drawingml.diagramColors+xml"/>
  <Override PartName="/ppt/diagrams/drawing248.xml" ContentType="application/vnd.ms-office.drawingml.diagramDrawing+xml"/>
  <Override PartName="/ppt/diagrams/data249.xml" ContentType="application/vnd.openxmlformats-officedocument.drawingml.diagramData+xml"/>
  <Override PartName="/ppt/diagrams/layout249.xml" ContentType="application/vnd.openxmlformats-officedocument.drawingml.diagramLayout+xml"/>
  <Override PartName="/ppt/diagrams/quickStyle249.xml" ContentType="application/vnd.openxmlformats-officedocument.drawingml.diagramStyle+xml"/>
  <Override PartName="/ppt/diagrams/colors249.xml" ContentType="application/vnd.openxmlformats-officedocument.drawingml.diagramColors+xml"/>
  <Override PartName="/ppt/diagrams/drawing249.xml" ContentType="application/vnd.ms-office.drawingml.diagramDrawing+xml"/>
  <Override PartName="/ppt/diagrams/data250.xml" ContentType="application/vnd.openxmlformats-officedocument.drawingml.diagramData+xml"/>
  <Override PartName="/ppt/diagrams/layout250.xml" ContentType="application/vnd.openxmlformats-officedocument.drawingml.diagramLayout+xml"/>
  <Override PartName="/ppt/diagrams/quickStyle250.xml" ContentType="application/vnd.openxmlformats-officedocument.drawingml.diagramStyle+xml"/>
  <Override PartName="/ppt/diagrams/colors250.xml" ContentType="application/vnd.openxmlformats-officedocument.drawingml.diagramColors+xml"/>
  <Override PartName="/ppt/diagrams/drawing250.xml" ContentType="application/vnd.ms-office.drawingml.diagramDrawing+xml"/>
  <Override PartName="/ppt/diagrams/data251.xml" ContentType="application/vnd.openxmlformats-officedocument.drawingml.diagramData+xml"/>
  <Override PartName="/ppt/diagrams/layout251.xml" ContentType="application/vnd.openxmlformats-officedocument.drawingml.diagramLayout+xml"/>
  <Override PartName="/ppt/diagrams/quickStyle251.xml" ContentType="application/vnd.openxmlformats-officedocument.drawingml.diagramStyle+xml"/>
  <Override PartName="/ppt/diagrams/colors251.xml" ContentType="application/vnd.openxmlformats-officedocument.drawingml.diagramColors+xml"/>
  <Override PartName="/ppt/diagrams/drawing251.xml" ContentType="application/vnd.ms-office.drawingml.diagramDrawing+xml"/>
  <Override PartName="/ppt/diagrams/data252.xml" ContentType="application/vnd.openxmlformats-officedocument.drawingml.diagramData+xml"/>
  <Override PartName="/ppt/diagrams/layout252.xml" ContentType="application/vnd.openxmlformats-officedocument.drawingml.diagramLayout+xml"/>
  <Override PartName="/ppt/diagrams/quickStyle252.xml" ContentType="application/vnd.openxmlformats-officedocument.drawingml.diagramStyle+xml"/>
  <Override PartName="/ppt/diagrams/colors252.xml" ContentType="application/vnd.openxmlformats-officedocument.drawingml.diagramColors+xml"/>
  <Override PartName="/ppt/diagrams/drawing252.xml" ContentType="application/vnd.ms-office.drawingml.diagramDrawing+xml"/>
  <Override PartName="/ppt/diagrams/data253.xml" ContentType="application/vnd.openxmlformats-officedocument.drawingml.diagramData+xml"/>
  <Override PartName="/ppt/diagrams/layout253.xml" ContentType="application/vnd.openxmlformats-officedocument.drawingml.diagramLayout+xml"/>
  <Override PartName="/ppt/diagrams/quickStyle253.xml" ContentType="application/vnd.openxmlformats-officedocument.drawingml.diagramStyle+xml"/>
  <Override PartName="/ppt/diagrams/colors253.xml" ContentType="application/vnd.openxmlformats-officedocument.drawingml.diagramColors+xml"/>
  <Override PartName="/ppt/diagrams/drawing253.xml" ContentType="application/vnd.ms-office.drawingml.diagramDrawing+xml"/>
  <Override PartName="/ppt/diagrams/data254.xml" ContentType="application/vnd.openxmlformats-officedocument.drawingml.diagramData+xml"/>
  <Override PartName="/ppt/diagrams/layout254.xml" ContentType="application/vnd.openxmlformats-officedocument.drawingml.diagramLayout+xml"/>
  <Override PartName="/ppt/diagrams/quickStyle254.xml" ContentType="application/vnd.openxmlformats-officedocument.drawingml.diagramStyle+xml"/>
  <Override PartName="/ppt/diagrams/colors254.xml" ContentType="application/vnd.openxmlformats-officedocument.drawingml.diagramColors+xml"/>
  <Override PartName="/ppt/diagrams/drawing254.xml" ContentType="application/vnd.ms-office.drawingml.diagramDrawing+xml"/>
  <Override PartName="/ppt/diagrams/data255.xml" ContentType="application/vnd.openxmlformats-officedocument.drawingml.diagramData+xml"/>
  <Override PartName="/ppt/diagrams/layout255.xml" ContentType="application/vnd.openxmlformats-officedocument.drawingml.diagramLayout+xml"/>
  <Override PartName="/ppt/diagrams/quickStyle255.xml" ContentType="application/vnd.openxmlformats-officedocument.drawingml.diagramStyle+xml"/>
  <Override PartName="/ppt/diagrams/colors255.xml" ContentType="application/vnd.openxmlformats-officedocument.drawingml.diagramColors+xml"/>
  <Override PartName="/ppt/diagrams/drawing255.xml" ContentType="application/vnd.ms-office.drawingml.diagramDrawing+xml"/>
  <Override PartName="/ppt/diagrams/data256.xml" ContentType="application/vnd.openxmlformats-officedocument.drawingml.diagramData+xml"/>
  <Override PartName="/ppt/diagrams/layout256.xml" ContentType="application/vnd.openxmlformats-officedocument.drawingml.diagramLayout+xml"/>
  <Override PartName="/ppt/diagrams/quickStyle256.xml" ContentType="application/vnd.openxmlformats-officedocument.drawingml.diagramStyle+xml"/>
  <Override PartName="/ppt/diagrams/colors256.xml" ContentType="application/vnd.openxmlformats-officedocument.drawingml.diagramColors+xml"/>
  <Override PartName="/ppt/diagrams/drawing256.xml" ContentType="application/vnd.ms-office.drawingml.diagramDrawing+xml"/>
  <Override PartName="/ppt/diagrams/data257.xml" ContentType="application/vnd.openxmlformats-officedocument.drawingml.diagramData+xml"/>
  <Override PartName="/ppt/diagrams/layout257.xml" ContentType="application/vnd.openxmlformats-officedocument.drawingml.diagramLayout+xml"/>
  <Override PartName="/ppt/diagrams/quickStyle257.xml" ContentType="application/vnd.openxmlformats-officedocument.drawingml.diagramStyle+xml"/>
  <Override PartName="/ppt/diagrams/colors257.xml" ContentType="application/vnd.openxmlformats-officedocument.drawingml.diagramColors+xml"/>
  <Override PartName="/ppt/diagrams/drawing257.xml" ContentType="application/vnd.ms-office.drawingml.diagramDrawing+xml"/>
  <Override PartName="/ppt/diagrams/data258.xml" ContentType="application/vnd.openxmlformats-officedocument.drawingml.diagramData+xml"/>
  <Override PartName="/ppt/diagrams/layout258.xml" ContentType="application/vnd.openxmlformats-officedocument.drawingml.diagramLayout+xml"/>
  <Override PartName="/ppt/diagrams/quickStyle258.xml" ContentType="application/vnd.openxmlformats-officedocument.drawingml.diagramStyle+xml"/>
  <Override PartName="/ppt/diagrams/colors258.xml" ContentType="application/vnd.openxmlformats-officedocument.drawingml.diagramColors+xml"/>
  <Override PartName="/ppt/diagrams/drawing258.xml" ContentType="application/vnd.ms-office.drawingml.diagramDrawing+xml"/>
  <Override PartName="/ppt/diagrams/data259.xml" ContentType="application/vnd.openxmlformats-officedocument.drawingml.diagramData+xml"/>
  <Override PartName="/ppt/diagrams/layout259.xml" ContentType="application/vnd.openxmlformats-officedocument.drawingml.diagramLayout+xml"/>
  <Override PartName="/ppt/diagrams/quickStyle259.xml" ContentType="application/vnd.openxmlformats-officedocument.drawingml.diagramStyle+xml"/>
  <Override PartName="/ppt/diagrams/colors259.xml" ContentType="application/vnd.openxmlformats-officedocument.drawingml.diagramColors+xml"/>
  <Override PartName="/ppt/diagrams/drawing259.xml" ContentType="application/vnd.ms-office.drawingml.diagramDrawing+xml"/>
  <Override PartName="/ppt/diagrams/data260.xml" ContentType="application/vnd.openxmlformats-officedocument.drawingml.diagramData+xml"/>
  <Override PartName="/ppt/diagrams/layout260.xml" ContentType="application/vnd.openxmlformats-officedocument.drawingml.diagramLayout+xml"/>
  <Override PartName="/ppt/diagrams/quickStyle260.xml" ContentType="application/vnd.openxmlformats-officedocument.drawingml.diagramStyle+xml"/>
  <Override PartName="/ppt/diagrams/colors260.xml" ContentType="application/vnd.openxmlformats-officedocument.drawingml.diagramColors+xml"/>
  <Override PartName="/ppt/diagrams/drawing260.xml" ContentType="application/vnd.ms-office.drawingml.diagramDrawing+xml"/>
  <Override PartName="/ppt/diagrams/data261.xml" ContentType="application/vnd.openxmlformats-officedocument.drawingml.diagramData+xml"/>
  <Override PartName="/ppt/diagrams/layout261.xml" ContentType="application/vnd.openxmlformats-officedocument.drawingml.diagramLayout+xml"/>
  <Override PartName="/ppt/diagrams/quickStyle261.xml" ContentType="application/vnd.openxmlformats-officedocument.drawingml.diagramStyle+xml"/>
  <Override PartName="/ppt/diagrams/colors261.xml" ContentType="application/vnd.openxmlformats-officedocument.drawingml.diagramColors+xml"/>
  <Override PartName="/ppt/diagrams/drawing261.xml" ContentType="application/vnd.ms-office.drawingml.diagramDrawing+xml"/>
  <Override PartName="/ppt/diagrams/data262.xml" ContentType="application/vnd.openxmlformats-officedocument.drawingml.diagramData+xml"/>
  <Override PartName="/ppt/diagrams/layout262.xml" ContentType="application/vnd.openxmlformats-officedocument.drawingml.diagramLayout+xml"/>
  <Override PartName="/ppt/diagrams/quickStyle262.xml" ContentType="application/vnd.openxmlformats-officedocument.drawingml.diagramStyle+xml"/>
  <Override PartName="/ppt/diagrams/colors262.xml" ContentType="application/vnd.openxmlformats-officedocument.drawingml.diagramColors+xml"/>
  <Override PartName="/ppt/diagrams/drawing262.xml" ContentType="application/vnd.ms-office.drawingml.diagramDrawing+xml"/>
  <Override PartName="/ppt/diagrams/data263.xml" ContentType="application/vnd.openxmlformats-officedocument.drawingml.diagramData+xml"/>
  <Override PartName="/ppt/diagrams/layout263.xml" ContentType="application/vnd.openxmlformats-officedocument.drawingml.diagramLayout+xml"/>
  <Override PartName="/ppt/diagrams/quickStyle263.xml" ContentType="application/vnd.openxmlformats-officedocument.drawingml.diagramStyle+xml"/>
  <Override PartName="/ppt/diagrams/colors263.xml" ContentType="application/vnd.openxmlformats-officedocument.drawingml.diagramColors+xml"/>
  <Override PartName="/ppt/diagrams/drawing263.xml" ContentType="application/vnd.ms-office.drawingml.diagramDrawing+xml"/>
  <Override PartName="/ppt/diagrams/data264.xml" ContentType="application/vnd.openxmlformats-officedocument.drawingml.diagramData+xml"/>
  <Override PartName="/ppt/diagrams/layout264.xml" ContentType="application/vnd.openxmlformats-officedocument.drawingml.diagramLayout+xml"/>
  <Override PartName="/ppt/diagrams/quickStyle264.xml" ContentType="application/vnd.openxmlformats-officedocument.drawingml.diagramStyle+xml"/>
  <Override PartName="/ppt/diagrams/colors264.xml" ContentType="application/vnd.openxmlformats-officedocument.drawingml.diagramColors+xml"/>
  <Override PartName="/ppt/diagrams/drawing264.xml" ContentType="application/vnd.ms-office.drawingml.diagramDrawing+xml"/>
  <Override PartName="/ppt/diagrams/data265.xml" ContentType="application/vnd.openxmlformats-officedocument.drawingml.diagramData+xml"/>
  <Override PartName="/ppt/diagrams/layout265.xml" ContentType="application/vnd.openxmlformats-officedocument.drawingml.diagramLayout+xml"/>
  <Override PartName="/ppt/diagrams/quickStyle265.xml" ContentType="application/vnd.openxmlformats-officedocument.drawingml.diagramStyle+xml"/>
  <Override PartName="/ppt/diagrams/colors265.xml" ContentType="application/vnd.openxmlformats-officedocument.drawingml.diagramColors+xml"/>
  <Override PartName="/ppt/diagrams/drawing265.xml" ContentType="application/vnd.ms-office.drawingml.diagramDrawing+xml"/>
  <Override PartName="/ppt/diagrams/data266.xml" ContentType="application/vnd.openxmlformats-officedocument.drawingml.diagramData+xml"/>
  <Override PartName="/ppt/diagrams/layout266.xml" ContentType="application/vnd.openxmlformats-officedocument.drawingml.diagramLayout+xml"/>
  <Override PartName="/ppt/diagrams/quickStyle266.xml" ContentType="application/vnd.openxmlformats-officedocument.drawingml.diagramStyle+xml"/>
  <Override PartName="/ppt/diagrams/colors266.xml" ContentType="application/vnd.openxmlformats-officedocument.drawingml.diagramColors+xml"/>
  <Override PartName="/ppt/diagrams/drawing266.xml" ContentType="application/vnd.ms-office.drawingml.diagramDrawing+xml"/>
  <Override PartName="/ppt/diagrams/data267.xml" ContentType="application/vnd.openxmlformats-officedocument.drawingml.diagramData+xml"/>
  <Override PartName="/ppt/diagrams/layout267.xml" ContentType="application/vnd.openxmlformats-officedocument.drawingml.diagramLayout+xml"/>
  <Override PartName="/ppt/diagrams/quickStyle267.xml" ContentType="application/vnd.openxmlformats-officedocument.drawingml.diagramStyle+xml"/>
  <Override PartName="/ppt/diagrams/colors267.xml" ContentType="application/vnd.openxmlformats-officedocument.drawingml.diagramColors+xml"/>
  <Override PartName="/ppt/diagrams/drawing267.xml" ContentType="application/vnd.ms-office.drawingml.diagramDrawing+xml"/>
  <Override PartName="/ppt/diagrams/data268.xml" ContentType="application/vnd.openxmlformats-officedocument.drawingml.diagramData+xml"/>
  <Override PartName="/ppt/diagrams/layout268.xml" ContentType="application/vnd.openxmlformats-officedocument.drawingml.diagramLayout+xml"/>
  <Override PartName="/ppt/diagrams/quickStyle268.xml" ContentType="application/vnd.openxmlformats-officedocument.drawingml.diagramStyle+xml"/>
  <Override PartName="/ppt/diagrams/colors268.xml" ContentType="application/vnd.openxmlformats-officedocument.drawingml.diagramColors+xml"/>
  <Override PartName="/ppt/diagrams/drawing268.xml" ContentType="application/vnd.ms-office.drawingml.diagramDrawing+xml"/>
  <Override PartName="/ppt/diagrams/data269.xml" ContentType="application/vnd.openxmlformats-officedocument.drawingml.diagramData+xml"/>
  <Override PartName="/ppt/diagrams/layout269.xml" ContentType="application/vnd.openxmlformats-officedocument.drawingml.diagramLayout+xml"/>
  <Override PartName="/ppt/diagrams/quickStyle269.xml" ContentType="application/vnd.openxmlformats-officedocument.drawingml.diagramStyle+xml"/>
  <Override PartName="/ppt/diagrams/colors269.xml" ContentType="application/vnd.openxmlformats-officedocument.drawingml.diagramColors+xml"/>
  <Override PartName="/ppt/diagrams/drawing269.xml" ContentType="application/vnd.ms-office.drawingml.diagramDrawing+xml"/>
  <Override PartName="/ppt/diagrams/data270.xml" ContentType="application/vnd.openxmlformats-officedocument.drawingml.diagramData+xml"/>
  <Override PartName="/ppt/diagrams/layout270.xml" ContentType="application/vnd.openxmlformats-officedocument.drawingml.diagramLayout+xml"/>
  <Override PartName="/ppt/diagrams/quickStyle270.xml" ContentType="application/vnd.openxmlformats-officedocument.drawingml.diagramStyle+xml"/>
  <Override PartName="/ppt/diagrams/colors270.xml" ContentType="application/vnd.openxmlformats-officedocument.drawingml.diagramColors+xml"/>
  <Override PartName="/ppt/diagrams/drawing270.xml" ContentType="application/vnd.ms-office.drawingml.diagramDrawing+xml"/>
  <Override PartName="/ppt/diagrams/data271.xml" ContentType="application/vnd.openxmlformats-officedocument.drawingml.diagramData+xml"/>
  <Override PartName="/ppt/diagrams/layout271.xml" ContentType="application/vnd.openxmlformats-officedocument.drawingml.diagramLayout+xml"/>
  <Override PartName="/ppt/diagrams/quickStyle271.xml" ContentType="application/vnd.openxmlformats-officedocument.drawingml.diagramStyle+xml"/>
  <Override PartName="/ppt/diagrams/colors271.xml" ContentType="application/vnd.openxmlformats-officedocument.drawingml.diagramColors+xml"/>
  <Override PartName="/ppt/diagrams/drawing271.xml" ContentType="application/vnd.ms-office.drawingml.diagramDrawing+xml"/>
  <Override PartName="/ppt/diagrams/data272.xml" ContentType="application/vnd.openxmlformats-officedocument.drawingml.diagramData+xml"/>
  <Override PartName="/ppt/diagrams/layout272.xml" ContentType="application/vnd.openxmlformats-officedocument.drawingml.diagramLayout+xml"/>
  <Override PartName="/ppt/diagrams/quickStyle272.xml" ContentType="application/vnd.openxmlformats-officedocument.drawingml.diagramStyle+xml"/>
  <Override PartName="/ppt/diagrams/colors272.xml" ContentType="application/vnd.openxmlformats-officedocument.drawingml.diagramColors+xml"/>
  <Override PartName="/ppt/diagrams/drawing272.xml" ContentType="application/vnd.ms-office.drawingml.diagramDrawing+xml"/>
  <Override PartName="/ppt/diagrams/data273.xml" ContentType="application/vnd.openxmlformats-officedocument.drawingml.diagramData+xml"/>
  <Override PartName="/ppt/diagrams/layout273.xml" ContentType="application/vnd.openxmlformats-officedocument.drawingml.diagramLayout+xml"/>
  <Override PartName="/ppt/diagrams/quickStyle273.xml" ContentType="application/vnd.openxmlformats-officedocument.drawingml.diagramStyle+xml"/>
  <Override PartName="/ppt/diagrams/colors273.xml" ContentType="application/vnd.openxmlformats-officedocument.drawingml.diagramColors+xml"/>
  <Override PartName="/ppt/diagrams/drawing273.xml" ContentType="application/vnd.ms-office.drawingml.diagramDrawing+xml"/>
  <Override PartName="/ppt/diagrams/data274.xml" ContentType="application/vnd.openxmlformats-officedocument.drawingml.diagramData+xml"/>
  <Override PartName="/ppt/diagrams/layout274.xml" ContentType="application/vnd.openxmlformats-officedocument.drawingml.diagramLayout+xml"/>
  <Override PartName="/ppt/diagrams/quickStyle274.xml" ContentType="application/vnd.openxmlformats-officedocument.drawingml.diagramStyle+xml"/>
  <Override PartName="/ppt/diagrams/colors274.xml" ContentType="application/vnd.openxmlformats-officedocument.drawingml.diagramColors+xml"/>
  <Override PartName="/ppt/diagrams/drawing274.xml" ContentType="application/vnd.ms-office.drawingml.diagramDrawing+xml"/>
  <Override PartName="/ppt/diagrams/data275.xml" ContentType="application/vnd.openxmlformats-officedocument.drawingml.diagramData+xml"/>
  <Override PartName="/ppt/diagrams/layout275.xml" ContentType="application/vnd.openxmlformats-officedocument.drawingml.diagramLayout+xml"/>
  <Override PartName="/ppt/diagrams/quickStyle275.xml" ContentType="application/vnd.openxmlformats-officedocument.drawingml.diagramStyle+xml"/>
  <Override PartName="/ppt/diagrams/colors275.xml" ContentType="application/vnd.openxmlformats-officedocument.drawingml.diagramColors+xml"/>
  <Override PartName="/ppt/diagrams/drawing275.xml" ContentType="application/vnd.ms-office.drawingml.diagramDrawing+xml"/>
  <Override PartName="/ppt/diagrams/data276.xml" ContentType="application/vnd.openxmlformats-officedocument.drawingml.diagramData+xml"/>
  <Override PartName="/ppt/diagrams/layout276.xml" ContentType="application/vnd.openxmlformats-officedocument.drawingml.diagramLayout+xml"/>
  <Override PartName="/ppt/diagrams/quickStyle276.xml" ContentType="application/vnd.openxmlformats-officedocument.drawingml.diagramStyle+xml"/>
  <Override PartName="/ppt/diagrams/colors276.xml" ContentType="application/vnd.openxmlformats-officedocument.drawingml.diagramColors+xml"/>
  <Override PartName="/ppt/diagrams/drawing276.xml" ContentType="application/vnd.ms-office.drawingml.diagramDrawing+xml"/>
  <Override PartName="/ppt/diagrams/data277.xml" ContentType="application/vnd.openxmlformats-officedocument.drawingml.diagramData+xml"/>
  <Override PartName="/ppt/diagrams/layout277.xml" ContentType="application/vnd.openxmlformats-officedocument.drawingml.diagramLayout+xml"/>
  <Override PartName="/ppt/diagrams/quickStyle277.xml" ContentType="application/vnd.openxmlformats-officedocument.drawingml.diagramStyle+xml"/>
  <Override PartName="/ppt/diagrams/colors277.xml" ContentType="application/vnd.openxmlformats-officedocument.drawingml.diagramColors+xml"/>
  <Override PartName="/ppt/diagrams/drawing277.xml" ContentType="application/vnd.ms-office.drawingml.diagramDrawing+xml"/>
  <Override PartName="/ppt/diagrams/data278.xml" ContentType="application/vnd.openxmlformats-officedocument.drawingml.diagramData+xml"/>
  <Override PartName="/ppt/diagrams/layout278.xml" ContentType="application/vnd.openxmlformats-officedocument.drawingml.diagramLayout+xml"/>
  <Override PartName="/ppt/diagrams/quickStyle278.xml" ContentType="application/vnd.openxmlformats-officedocument.drawingml.diagramStyle+xml"/>
  <Override PartName="/ppt/diagrams/colors278.xml" ContentType="application/vnd.openxmlformats-officedocument.drawingml.diagramColors+xml"/>
  <Override PartName="/ppt/diagrams/drawing278.xml" ContentType="application/vnd.ms-office.drawingml.diagramDrawing+xml"/>
  <Override PartName="/ppt/diagrams/data279.xml" ContentType="application/vnd.openxmlformats-officedocument.drawingml.diagramData+xml"/>
  <Override PartName="/ppt/diagrams/layout279.xml" ContentType="application/vnd.openxmlformats-officedocument.drawingml.diagramLayout+xml"/>
  <Override PartName="/ppt/diagrams/quickStyle279.xml" ContentType="application/vnd.openxmlformats-officedocument.drawingml.diagramStyle+xml"/>
  <Override PartName="/ppt/diagrams/colors279.xml" ContentType="application/vnd.openxmlformats-officedocument.drawingml.diagramColors+xml"/>
  <Override PartName="/ppt/diagrams/drawing279.xml" ContentType="application/vnd.ms-office.drawingml.diagramDrawing+xml"/>
  <Override PartName="/ppt/diagrams/data280.xml" ContentType="application/vnd.openxmlformats-officedocument.drawingml.diagramData+xml"/>
  <Override PartName="/ppt/diagrams/layout280.xml" ContentType="application/vnd.openxmlformats-officedocument.drawingml.diagramLayout+xml"/>
  <Override PartName="/ppt/diagrams/quickStyle280.xml" ContentType="application/vnd.openxmlformats-officedocument.drawingml.diagramStyle+xml"/>
  <Override PartName="/ppt/diagrams/colors280.xml" ContentType="application/vnd.openxmlformats-officedocument.drawingml.diagramColors+xml"/>
  <Override PartName="/ppt/diagrams/drawing280.xml" ContentType="application/vnd.ms-office.drawingml.diagramDrawing+xml"/>
  <Override PartName="/ppt/diagrams/data281.xml" ContentType="application/vnd.openxmlformats-officedocument.drawingml.diagramData+xml"/>
  <Override PartName="/ppt/diagrams/layout281.xml" ContentType="application/vnd.openxmlformats-officedocument.drawingml.diagramLayout+xml"/>
  <Override PartName="/ppt/diagrams/quickStyle281.xml" ContentType="application/vnd.openxmlformats-officedocument.drawingml.diagramStyle+xml"/>
  <Override PartName="/ppt/diagrams/colors281.xml" ContentType="application/vnd.openxmlformats-officedocument.drawingml.diagramColors+xml"/>
  <Override PartName="/ppt/diagrams/drawing281.xml" ContentType="application/vnd.ms-office.drawingml.diagramDrawing+xml"/>
  <Override PartName="/ppt/diagrams/data282.xml" ContentType="application/vnd.openxmlformats-officedocument.drawingml.diagramData+xml"/>
  <Override PartName="/ppt/diagrams/layout282.xml" ContentType="application/vnd.openxmlformats-officedocument.drawingml.diagramLayout+xml"/>
  <Override PartName="/ppt/diagrams/quickStyle282.xml" ContentType="application/vnd.openxmlformats-officedocument.drawingml.diagramStyle+xml"/>
  <Override PartName="/ppt/diagrams/colors282.xml" ContentType="application/vnd.openxmlformats-officedocument.drawingml.diagramColors+xml"/>
  <Override PartName="/ppt/diagrams/drawing282.xml" ContentType="application/vnd.ms-office.drawingml.diagramDrawing+xml"/>
  <Override PartName="/ppt/diagrams/data283.xml" ContentType="application/vnd.openxmlformats-officedocument.drawingml.diagramData+xml"/>
  <Override PartName="/ppt/diagrams/layout283.xml" ContentType="application/vnd.openxmlformats-officedocument.drawingml.diagramLayout+xml"/>
  <Override PartName="/ppt/diagrams/quickStyle283.xml" ContentType="application/vnd.openxmlformats-officedocument.drawingml.diagramStyle+xml"/>
  <Override PartName="/ppt/diagrams/colors283.xml" ContentType="application/vnd.openxmlformats-officedocument.drawingml.diagramColors+xml"/>
  <Override PartName="/ppt/diagrams/drawing283.xml" ContentType="application/vnd.ms-office.drawingml.diagramDrawing+xml"/>
  <Override PartName="/ppt/diagrams/data284.xml" ContentType="application/vnd.openxmlformats-officedocument.drawingml.diagramData+xml"/>
  <Override PartName="/ppt/diagrams/layout284.xml" ContentType="application/vnd.openxmlformats-officedocument.drawingml.diagramLayout+xml"/>
  <Override PartName="/ppt/diagrams/quickStyle284.xml" ContentType="application/vnd.openxmlformats-officedocument.drawingml.diagramStyle+xml"/>
  <Override PartName="/ppt/diagrams/colors284.xml" ContentType="application/vnd.openxmlformats-officedocument.drawingml.diagramColors+xml"/>
  <Override PartName="/ppt/diagrams/drawing284.xml" ContentType="application/vnd.ms-office.drawingml.diagramDrawing+xml"/>
  <Override PartName="/ppt/diagrams/data285.xml" ContentType="application/vnd.openxmlformats-officedocument.drawingml.diagramData+xml"/>
  <Override PartName="/ppt/diagrams/layout285.xml" ContentType="application/vnd.openxmlformats-officedocument.drawingml.diagramLayout+xml"/>
  <Override PartName="/ppt/diagrams/quickStyle285.xml" ContentType="application/vnd.openxmlformats-officedocument.drawingml.diagramStyle+xml"/>
  <Override PartName="/ppt/diagrams/colors285.xml" ContentType="application/vnd.openxmlformats-officedocument.drawingml.diagramColors+xml"/>
  <Override PartName="/ppt/diagrams/drawing285.xml" ContentType="application/vnd.ms-office.drawingml.diagramDrawing+xml"/>
  <Override PartName="/ppt/diagrams/data286.xml" ContentType="application/vnd.openxmlformats-officedocument.drawingml.diagramData+xml"/>
  <Override PartName="/ppt/diagrams/layout286.xml" ContentType="application/vnd.openxmlformats-officedocument.drawingml.diagramLayout+xml"/>
  <Override PartName="/ppt/diagrams/quickStyle286.xml" ContentType="application/vnd.openxmlformats-officedocument.drawingml.diagramStyle+xml"/>
  <Override PartName="/ppt/diagrams/colors286.xml" ContentType="application/vnd.openxmlformats-officedocument.drawingml.diagramColors+xml"/>
  <Override PartName="/ppt/diagrams/drawing286.xml" ContentType="application/vnd.ms-office.drawingml.diagramDrawing+xml"/>
  <Override PartName="/ppt/diagrams/data287.xml" ContentType="application/vnd.openxmlformats-officedocument.drawingml.diagramData+xml"/>
  <Override PartName="/ppt/diagrams/layout287.xml" ContentType="application/vnd.openxmlformats-officedocument.drawingml.diagramLayout+xml"/>
  <Override PartName="/ppt/diagrams/quickStyle287.xml" ContentType="application/vnd.openxmlformats-officedocument.drawingml.diagramStyle+xml"/>
  <Override PartName="/ppt/diagrams/colors287.xml" ContentType="application/vnd.openxmlformats-officedocument.drawingml.diagramColors+xml"/>
  <Override PartName="/ppt/diagrams/drawing287.xml" ContentType="application/vnd.ms-office.drawingml.diagramDrawing+xml"/>
  <Override PartName="/ppt/diagrams/data288.xml" ContentType="application/vnd.openxmlformats-officedocument.drawingml.diagramData+xml"/>
  <Override PartName="/ppt/diagrams/layout288.xml" ContentType="application/vnd.openxmlformats-officedocument.drawingml.diagramLayout+xml"/>
  <Override PartName="/ppt/diagrams/quickStyle288.xml" ContentType="application/vnd.openxmlformats-officedocument.drawingml.diagramStyle+xml"/>
  <Override PartName="/ppt/diagrams/colors288.xml" ContentType="application/vnd.openxmlformats-officedocument.drawingml.diagramColors+xml"/>
  <Override PartName="/ppt/diagrams/drawing288.xml" ContentType="application/vnd.ms-office.drawingml.diagramDrawing+xml"/>
  <Override PartName="/ppt/diagrams/data289.xml" ContentType="application/vnd.openxmlformats-officedocument.drawingml.diagramData+xml"/>
  <Override PartName="/ppt/diagrams/layout289.xml" ContentType="application/vnd.openxmlformats-officedocument.drawingml.diagramLayout+xml"/>
  <Override PartName="/ppt/diagrams/quickStyle289.xml" ContentType="application/vnd.openxmlformats-officedocument.drawingml.diagramStyle+xml"/>
  <Override PartName="/ppt/diagrams/colors289.xml" ContentType="application/vnd.openxmlformats-officedocument.drawingml.diagramColors+xml"/>
  <Override PartName="/ppt/diagrams/drawing289.xml" ContentType="application/vnd.ms-office.drawingml.diagramDrawing+xml"/>
  <Override PartName="/ppt/diagrams/data290.xml" ContentType="application/vnd.openxmlformats-officedocument.drawingml.diagramData+xml"/>
  <Override PartName="/ppt/diagrams/layout290.xml" ContentType="application/vnd.openxmlformats-officedocument.drawingml.diagramLayout+xml"/>
  <Override PartName="/ppt/diagrams/quickStyle290.xml" ContentType="application/vnd.openxmlformats-officedocument.drawingml.diagramStyle+xml"/>
  <Override PartName="/ppt/diagrams/colors290.xml" ContentType="application/vnd.openxmlformats-officedocument.drawingml.diagramColors+xml"/>
  <Override PartName="/ppt/diagrams/drawing290.xml" ContentType="application/vnd.ms-office.drawingml.diagramDrawing+xml"/>
  <Override PartName="/ppt/diagrams/data291.xml" ContentType="application/vnd.openxmlformats-officedocument.drawingml.diagramData+xml"/>
  <Override PartName="/ppt/diagrams/layout291.xml" ContentType="application/vnd.openxmlformats-officedocument.drawingml.diagramLayout+xml"/>
  <Override PartName="/ppt/diagrams/quickStyle291.xml" ContentType="application/vnd.openxmlformats-officedocument.drawingml.diagramStyle+xml"/>
  <Override PartName="/ppt/diagrams/colors291.xml" ContentType="application/vnd.openxmlformats-officedocument.drawingml.diagramColors+xml"/>
  <Override PartName="/ppt/diagrams/drawing291.xml" ContentType="application/vnd.ms-office.drawingml.diagramDrawing+xml"/>
  <Override PartName="/ppt/diagrams/data292.xml" ContentType="application/vnd.openxmlformats-officedocument.drawingml.diagramData+xml"/>
  <Override PartName="/ppt/diagrams/layout292.xml" ContentType="application/vnd.openxmlformats-officedocument.drawingml.diagramLayout+xml"/>
  <Override PartName="/ppt/diagrams/quickStyle292.xml" ContentType="application/vnd.openxmlformats-officedocument.drawingml.diagramStyle+xml"/>
  <Override PartName="/ppt/diagrams/colors292.xml" ContentType="application/vnd.openxmlformats-officedocument.drawingml.diagramColors+xml"/>
  <Override PartName="/ppt/diagrams/drawing292.xml" ContentType="application/vnd.ms-office.drawingml.diagramDrawing+xml"/>
  <Override PartName="/ppt/diagrams/data293.xml" ContentType="application/vnd.openxmlformats-officedocument.drawingml.diagramData+xml"/>
  <Override PartName="/ppt/diagrams/layout293.xml" ContentType="application/vnd.openxmlformats-officedocument.drawingml.diagramLayout+xml"/>
  <Override PartName="/ppt/diagrams/quickStyle293.xml" ContentType="application/vnd.openxmlformats-officedocument.drawingml.diagramStyle+xml"/>
  <Override PartName="/ppt/diagrams/colors293.xml" ContentType="application/vnd.openxmlformats-officedocument.drawingml.diagramColors+xml"/>
  <Override PartName="/ppt/diagrams/drawing293.xml" ContentType="application/vnd.ms-office.drawingml.diagramDrawing+xml"/>
  <Override PartName="/ppt/diagrams/data294.xml" ContentType="application/vnd.openxmlformats-officedocument.drawingml.diagramData+xml"/>
  <Override PartName="/ppt/diagrams/layout294.xml" ContentType="application/vnd.openxmlformats-officedocument.drawingml.diagramLayout+xml"/>
  <Override PartName="/ppt/diagrams/quickStyle294.xml" ContentType="application/vnd.openxmlformats-officedocument.drawingml.diagramStyle+xml"/>
  <Override PartName="/ppt/diagrams/colors294.xml" ContentType="application/vnd.openxmlformats-officedocument.drawingml.diagramColors+xml"/>
  <Override PartName="/ppt/diagrams/drawing294.xml" ContentType="application/vnd.ms-office.drawingml.diagramDrawing+xml"/>
  <Override PartName="/ppt/diagrams/data295.xml" ContentType="application/vnd.openxmlformats-officedocument.drawingml.diagramData+xml"/>
  <Override PartName="/ppt/diagrams/layout295.xml" ContentType="application/vnd.openxmlformats-officedocument.drawingml.diagramLayout+xml"/>
  <Override PartName="/ppt/diagrams/quickStyle295.xml" ContentType="application/vnd.openxmlformats-officedocument.drawingml.diagramStyle+xml"/>
  <Override PartName="/ppt/diagrams/colors295.xml" ContentType="application/vnd.openxmlformats-officedocument.drawingml.diagramColors+xml"/>
  <Override PartName="/ppt/diagrams/drawing295.xml" ContentType="application/vnd.ms-office.drawingml.diagramDrawing+xml"/>
  <Override PartName="/ppt/diagrams/data296.xml" ContentType="application/vnd.openxmlformats-officedocument.drawingml.diagramData+xml"/>
  <Override PartName="/ppt/diagrams/layout296.xml" ContentType="application/vnd.openxmlformats-officedocument.drawingml.diagramLayout+xml"/>
  <Override PartName="/ppt/diagrams/quickStyle296.xml" ContentType="application/vnd.openxmlformats-officedocument.drawingml.diagramStyle+xml"/>
  <Override PartName="/ppt/diagrams/colors296.xml" ContentType="application/vnd.openxmlformats-officedocument.drawingml.diagramColors+xml"/>
  <Override PartName="/ppt/diagrams/drawing296.xml" ContentType="application/vnd.ms-office.drawingml.diagramDrawing+xml"/>
  <Override PartName="/ppt/diagrams/data297.xml" ContentType="application/vnd.openxmlformats-officedocument.drawingml.diagramData+xml"/>
  <Override PartName="/ppt/diagrams/layout297.xml" ContentType="application/vnd.openxmlformats-officedocument.drawingml.diagramLayout+xml"/>
  <Override PartName="/ppt/diagrams/quickStyle297.xml" ContentType="application/vnd.openxmlformats-officedocument.drawingml.diagramStyle+xml"/>
  <Override PartName="/ppt/diagrams/colors297.xml" ContentType="application/vnd.openxmlformats-officedocument.drawingml.diagramColors+xml"/>
  <Override PartName="/ppt/diagrams/drawing297.xml" ContentType="application/vnd.ms-office.drawingml.diagramDrawing+xml"/>
  <Override PartName="/ppt/diagrams/data298.xml" ContentType="application/vnd.openxmlformats-officedocument.drawingml.diagramData+xml"/>
  <Override PartName="/ppt/diagrams/layout298.xml" ContentType="application/vnd.openxmlformats-officedocument.drawingml.diagramLayout+xml"/>
  <Override PartName="/ppt/diagrams/quickStyle298.xml" ContentType="application/vnd.openxmlformats-officedocument.drawingml.diagramStyle+xml"/>
  <Override PartName="/ppt/diagrams/colors298.xml" ContentType="application/vnd.openxmlformats-officedocument.drawingml.diagramColors+xml"/>
  <Override PartName="/ppt/diagrams/drawing298.xml" ContentType="application/vnd.ms-office.drawingml.diagramDrawing+xml"/>
  <Override PartName="/ppt/diagrams/data299.xml" ContentType="application/vnd.openxmlformats-officedocument.drawingml.diagramData+xml"/>
  <Override PartName="/ppt/diagrams/layout299.xml" ContentType="application/vnd.openxmlformats-officedocument.drawingml.diagramLayout+xml"/>
  <Override PartName="/ppt/diagrams/quickStyle299.xml" ContentType="application/vnd.openxmlformats-officedocument.drawingml.diagramStyle+xml"/>
  <Override PartName="/ppt/diagrams/colors299.xml" ContentType="application/vnd.openxmlformats-officedocument.drawingml.diagramColors+xml"/>
  <Override PartName="/ppt/diagrams/drawing299.xml" ContentType="application/vnd.ms-office.drawingml.diagramDrawing+xml"/>
  <Override PartName="/ppt/diagrams/data300.xml" ContentType="application/vnd.openxmlformats-officedocument.drawingml.diagramData+xml"/>
  <Override PartName="/ppt/diagrams/layout300.xml" ContentType="application/vnd.openxmlformats-officedocument.drawingml.diagramLayout+xml"/>
  <Override PartName="/ppt/diagrams/quickStyle300.xml" ContentType="application/vnd.openxmlformats-officedocument.drawingml.diagramStyle+xml"/>
  <Override PartName="/ppt/diagrams/colors300.xml" ContentType="application/vnd.openxmlformats-officedocument.drawingml.diagramColors+xml"/>
  <Override PartName="/ppt/diagrams/drawing300.xml" ContentType="application/vnd.ms-office.drawingml.diagramDrawing+xml"/>
  <Override PartName="/ppt/diagrams/data301.xml" ContentType="application/vnd.openxmlformats-officedocument.drawingml.diagramData+xml"/>
  <Override PartName="/ppt/diagrams/layout301.xml" ContentType="application/vnd.openxmlformats-officedocument.drawingml.diagramLayout+xml"/>
  <Override PartName="/ppt/diagrams/quickStyle301.xml" ContentType="application/vnd.openxmlformats-officedocument.drawingml.diagramStyle+xml"/>
  <Override PartName="/ppt/diagrams/colors301.xml" ContentType="application/vnd.openxmlformats-officedocument.drawingml.diagramColors+xml"/>
  <Override PartName="/ppt/diagrams/drawing301.xml" ContentType="application/vnd.ms-office.drawingml.diagramDrawing+xml"/>
  <Override PartName="/ppt/diagrams/data302.xml" ContentType="application/vnd.openxmlformats-officedocument.drawingml.diagramData+xml"/>
  <Override PartName="/ppt/diagrams/layout302.xml" ContentType="application/vnd.openxmlformats-officedocument.drawingml.diagramLayout+xml"/>
  <Override PartName="/ppt/diagrams/quickStyle302.xml" ContentType="application/vnd.openxmlformats-officedocument.drawingml.diagramStyle+xml"/>
  <Override PartName="/ppt/diagrams/colors302.xml" ContentType="application/vnd.openxmlformats-officedocument.drawingml.diagramColors+xml"/>
  <Override PartName="/ppt/diagrams/drawing302.xml" ContentType="application/vnd.ms-office.drawingml.diagramDrawing+xml"/>
  <Override PartName="/ppt/diagrams/data303.xml" ContentType="application/vnd.openxmlformats-officedocument.drawingml.diagramData+xml"/>
  <Override PartName="/ppt/diagrams/layout303.xml" ContentType="application/vnd.openxmlformats-officedocument.drawingml.diagramLayout+xml"/>
  <Override PartName="/ppt/diagrams/quickStyle303.xml" ContentType="application/vnd.openxmlformats-officedocument.drawingml.diagramStyle+xml"/>
  <Override PartName="/ppt/diagrams/colors303.xml" ContentType="application/vnd.openxmlformats-officedocument.drawingml.diagramColors+xml"/>
  <Override PartName="/ppt/diagrams/drawing303.xml" ContentType="application/vnd.ms-office.drawingml.diagramDrawing+xml"/>
  <Override PartName="/ppt/diagrams/data304.xml" ContentType="application/vnd.openxmlformats-officedocument.drawingml.diagramData+xml"/>
  <Override PartName="/ppt/diagrams/layout304.xml" ContentType="application/vnd.openxmlformats-officedocument.drawingml.diagramLayout+xml"/>
  <Override PartName="/ppt/diagrams/quickStyle304.xml" ContentType="application/vnd.openxmlformats-officedocument.drawingml.diagramStyle+xml"/>
  <Override PartName="/ppt/diagrams/colors304.xml" ContentType="application/vnd.openxmlformats-officedocument.drawingml.diagramColors+xml"/>
  <Override PartName="/ppt/diagrams/drawing304.xml" ContentType="application/vnd.ms-office.drawingml.diagramDrawing+xml"/>
  <Override PartName="/ppt/diagrams/data305.xml" ContentType="application/vnd.openxmlformats-officedocument.drawingml.diagramData+xml"/>
  <Override PartName="/ppt/diagrams/layout305.xml" ContentType="application/vnd.openxmlformats-officedocument.drawingml.diagramLayout+xml"/>
  <Override PartName="/ppt/diagrams/quickStyle305.xml" ContentType="application/vnd.openxmlformats-officedocument.drawingml.diagramStyle+xml"/>
  <Override PartName="/ppt/diagrams/colors305.xml" ContentType="application/vnd.openxmlformats-officedocument.drawingml.diagramColors+xml"/>
  <Override PartName="/ppt/diagrams/drawing305.xml" ContentType="application/vnd.ms-office.drawingml.diagramDrawing+xml"/>
  <Override PartName="/ppt/diagrams/data306.xml" ContentType="application/vnd.openxmlformats-officedocument.drawingml.diagramData+xml"/>
  <Override PartName="/ppt/diagrams/layout306.xml" ContentType="application/vnd.openxmlformats-officedocument.drawingml.diagramLayout+xml"/>
  <Override PartName="/ppt/diagrams/quickStyle306.xml" ContentType="application/vnd.openxmlformats-officedocument.drawingml.diagramStyle+xml"/>
  <Override PartName="/ppt/diagrams/colors306.xml" ContentType="application/vnd.openxmlformats-officedocument.drawingml.diagramColors+xml"/>
  <Override PartName="/ppt/diagrams/drawing306.xml" ContentType="application/vnd.ms-office.drawingml.diagramDrawing+xml"/>
  <Override PartName="/ppt/diagrams/data307.xml" ContentType="application/vnd.openxmlformats-officedocument.drawingml.diagramData+xml"/>
  <Override PartName="/ppt/diagrams/layout307.xml" ContentType="application/vnd.openxmlformats-officedocument.drawingml.diagramLayout+xml"/>
  <Override PartName="/ppt/diagrams/quickStyle307.xml" ContentType="application/vnd.openxmlformats-officedocument.drawingml.diagramStyle+xml"/>
  <Override PartName="/ppt/diagrams/colors307.xml" ContentType="application/vnd.openxmlformats-officedocument.drawingml.diagramColors+xml"/>
  <Override PartName="/ppt/diagrams/drawing307.xml" ContentType="application/vnd.ms-office.drawingml.diagramDrawing+xml"/>
  <Override PartName="/ppt/diagrams/data308.xml" ContentType="application/vnd.openxmlformats-officedocument.drawingml.diagramData+xml"/>
  <Override PartName="/ppt/diagrams/layout308.xml" ContentType="application/vnd.openxmlformats-officedocument.drawingml.diagramLayout+xml"/>
  <Override PartName="/ppt/diagrams/quickStyle308.xml" ContentType="application/vnd.openxmlformats-officedocument.drawingml.diagramStyle+xml"/>
  <Override PartName="/ppt/diagrams/colors308.xml" ContentType="application/vnd.openxmlformats-officedocument.drawingml.diagramColors+xml"/>
  <Override PartName="/ppt/diagrams/drawing308.xml" ContentType="application/vnd.ms-office.drawingml.diagramDrawing+xml"/>
  <Override PartName="/ppt/diagrams/data309.xml" ContentType="application/vnd.openxmlformats-officedocument.drawingml.diagramData+xml"/>
  <Override PartName="/ppt/diagrams/layout309.xml" ContentType="application/vnd.openxmlformats-officedocument.drawingml.diagramLayout+xml"/>
  <Override PartName="/ppt/diagrams/quickStyle309.xml" ContentType="application/vnd.openxmlformats-officedocument.drawingml.diagramStyle+xml"/>
  <Override PartName="/ppt/diagrams/colors309.xml" ContentType="application/vnd.openxmlformats-officedocument.drawingml.diagramColors+xml"/>
  <Override PartName="/ppt/diagrams/drawing309.xml" ContentType="application/vnd.ms-office.drawingml.diagramDrawing+xml"/>
  <Override PartName="/ppt/diagrams/data310.xml" ContentType="application/vnd.openxmlformats-officedocument.drawingml.diagramData+xml"/>
  <Override PartName="/ppt/diagrams/layout310.xml" ContentType="application/vnd.openxmlformats-officedocument.drawingml.diagramLayout+xml"/>
  <Override PartName="/ppt/diagrams/quickStyle310.xml" ContentType="application/vnd.openxmlformats-officedocument.drawingml.diagramStyle+xml"/>
  <Override PartName="/ppt/diagrams/colors310.xml" ContentType="application/vnd.openxmlformats-officedocument.drawingml.diagramColors+xml"/>
  <Override PartName="/ppt/diagrams/drawing310.xml" ContentType="application/vnd.ms-office.drawingml.diagramDrawing+xml"/>
  <Override PartName="/ppt/diagrams/data311.xml" ContentType="application/vnd.openxmlformats-officedocument.drawingml.diagramData+xml"/>
  <Override PartName="/ppt/diagrams/layout311.xml" ContentType="application/vnd.openxmlformats-officedocument.drawingml.diagramLayout+xml"/>
  <Override PartName="/ppt/diagrams/quickStyle311.xml" ContentType="application/vnd.openxmlformats-officedocument.drawingml.diagramStyle+xml"/>
  <Override PartName="/ppt/diagrams/colors311.xml" ContentType="application/vnd.openxmlformats-officedocument.drawingml.diagramColors+xml"/>
  <Override PartName="/ppt/diagrams/drawing311.xml" ContentType="application/vnd.ms-office.drawingml.diagramDrawing+xml"/>
  <Override PartName="/ppt/diagrams/data312.xml" ContentType="application/vnd.openxmlformats-officedocument.drawingml.diagramData+xml"/>
  <Override PartName="/ppt/diagrams/layout312.xml" ContentType="application/vnd.openxmlformats-officedocument.drawingml.diagramLayout+xml"/>
  <Override PartName="/ppt/diagrams/quickStyle312.xml" ContentType="application/vnd.openxmlformats-officedocument.drawingml.diagramStyle+xml"/>
  <Override PartName="/ppt/diagrams/colors312.xml" ContentType="application/vnd.openxmlformats-officedocument.drawingml.diagramColors+xml"/>
  <Override PartName="/ppt/diagrams/drawing312.xml" ContentType="application/vnd.ms-office.drawingml.diagramDrawing+xml"/>
  <Override PartName="/ppt/diagrams/data313.xml" ContentType="application/vnd.openxmlformats-officedocument.drawingml.diagramData+xml"/>
  <Override PartName="/ppt/diagrams/layout313.xml" ContentType="application/vnd.openxmlformats-officedocument.drawingml.diagramLayout+xml"/>
  <Override PartName="/ppt/diagrams/quickStyle313.xml" ContentType="application/vnd.openxmlformats-officedocument.drawingml.diagramStyle+xml"/>
  <Override PartName="/ppt/diagrams/colors313.xml" ContentType="application/vnd.openxmlformats-officedocument.drawingml.diagramColors+xml"/>
  <Override PartName="/ppt/diagrams/drawing313.xml" ContentType="application/vnd.ms-office.drawingml.diagramDrawing+xml"/>
  <Override PartName="/ppt/diagrams/data314.xml" ContentType="application/vnd.openxmlformats-officedocument.drawingml.diagramData+xml"/>
  <Override PartName="/ppt/diagrams/layout314.xml" ContentType="application/vnd.openxmlformats-officedocument.drawingml.diagramLayout+xml"/>
  <Override PartName="/ppt/diagrams/quickStyle314.xml" ContentType="application/vnd.openxmlformats-officedocument.drawingml.diagramStyle+xml"/>
  <Override PartName="/ppt/diagrams/colors314.xml" ContentType="application/vnd.openxmlformats-officedocument.drawingml.diagramColors+xml"/>
  <Override PartName="/ppt/diagrams/drawing314.xml" ContentType="application/vnd.ms-office.drawingml.diagramDrawing+xml"/>
  <Override PartName="/ppt/diagrams/data315.xml" ContentType="application/vnd.openxmlformats-officedocument.drawingml.diagramData+xml"/>
  <Override PartName="/ppt/diagrams/layout315.xml" ContentType="application/vnd.openxmlformats-officedocument.drawingml.diagramLayout+xml"/>
  <Override PartName="/ppt/diagrams/quickStyle315.xml" ContentType="application/vnd.openxmlformats-officedocument.drawingml.diagramStyle+xml"/>
  <Override PartName="/ppt/diagrams/colors315.xml" ContentType="application/vnd.openxmlformats-officedocument.drawingml.diagramColors+xml"/>
  <Override PartName="/ppt/diagrams/drawing315.xml" ContentType="application/vnd.ms-office.drawingml.diagramDrawing+xml"/>
  <Override PartName="/ppt/diagrams/data316.xml" ContentType="application/vnd.openxmlformats-officedocument.drawingml.diagramData+xml"/>
  <Override PartName="/ppt/diagrams/layout316.xml" ContentType="application/vnd.openxmlformats-officedocument.drawingml.diagramLayout+xml"/>
  <Override PartName="/ppt/diagrams/quickStyle316.xml" ContentType="application/vnd.openxmlformats-officedocument.drawingml.diagramStyle+xml"/>
  <Override PartName="/ppt/diagrams/colors316.xml" ContentType="application/vnd.openxmlformats-officedocument.drawingml.diagramColors+xml"/>
  <Override PartName="/ppt/diagrams/drawing316.xml" ContentType="application/vnd.ms-office.drawingml.diagramDrawing+xml"/>
  <Override PartName="/ppt/diagrams/data317.xml" ContentType="application/vnd.openxmlformats-officedocument.drawingml.diagramData+xml"/>
  <Override PartName="/ppt/diagrams/layout317.xml" ContentType="application/vnd.openxmlformats-officedocument.drawingml.diagramLayout+xml"/>
  <Override PartName="/ppt/diagrams/quickStyle317.xml" ContentType="application/vnd.openxmlformats-officedocument.drawingml.diagramStyle+xml"/>
  <Override PartName="/ppt/diagrams/colors317.xml" ContentType="application/vnd.openxmlformats-officedocument.drawingml.diagramColors+xml"/>
  <Override PartName="/ppt/diagrams/drawing317.xml" ContentType="application/vnd.ms-office.drawingml.diagramDrawing+xml"/>
  <Override PartName="/ppt/diagrams/data318.xml" ContentType="application/vnd.openxmlformats-officedocument.drawingml.diagramData+xml"/>
  <Override PartName="/ppt/diagrams/layout318.xml" ContentType="application/vnd.openxmlformats-officedocument.drawingml.diagramLayout+xml"/>
  <Override PartName="/ppt/diagrams/quickStyle318.xml" ContentType="application/vnd.openxmlformats-officedocument.drawingml.diagramStyle+xml"/>
  <Override PartName="/ppt/diagrams/colors318.xml" ContentType="application/vnd.openxmlformats-officedocument.drawingml.diagramColors+xml"/>
  <Override PartName="/ppt/diagrams/drawing318.xml" ContentType="application/vnd.ms-office.drawingml.diagramDrawing+xml"/>
  <Override PartName="/ppt/diagrams/data319.xml" ContentType="application/vnd.openxmlformats-officedocument.drawingml.diagramData+xml"/>
  <Override PartName="/ppt/diagrams/layout319.xml" ContentType="application/vnd.openxmlformats-officedocument.drawingml.diagramLayout+xml"/>
  <Override PartName="/ppt/diagrams/quickStyle319.xml" ContentType="application/vnd.openxmlformats-officedocument.drawingml.diagramStyle+xml"/>
  <Override PartName="/ppt/diagrams/colors319.xml" ContentType="application/vnd.openxmlformats-officedocument.drawingml.diagramColors+xml"/>
  <Override PartName="/ppt/diagrams/drawing319.xml" ContentType="application/vnd.ms-office.drawingml.diagramDrawing+xml"/>
  <Override PartName="/ppt/diagrams/data320.xml" ContentType="application/vnd.openxmlformats-officedocument.drawingml.diagramData+xml"/>
  <Override PartName="/ppt/diagrams/layout320.xml" ContentType="application/vnd.openxmlformats-officedocument.drawingml.diagramLayout+xml"/>
  <Override PartName="/ppt/diagrams/quickStyle320.xml" ContentType="application/vnd.openxmlformats-officedocument.drawingml.diagramStyle+xml"/>
  <Override PartName="/ppt/diagrams/colors320.xml" ContentType="application/vnd.openxmlformats-officedocument.drawingml.diagramColors+xml"/>
  <Override PartName="/ppt/diagrams/drawing320.xml" ContentType="application/vnd.ms-office.drawingml.diagramDrawing+xml"/>
  <Override PartName="/ppt/diagrams/data321.xml" ContentType="application/vnd.openxmlformats-officedocument.drawingml.diagramData+xml"/>
  <Override PartName="/ppt/diagrams/layout321.xml" ContentType="application/vnd.openxmlformats-officedocument.drawingml.diagramLayout+xml"/>
  <Override PartName="/ppt/diagrams/quickStyle321.xml" ContentType="application/vnd.openxmlformats-officedocument.drawingml.diagramStyle+xml"/>
  <Override PartName="/ppt/diagrams/colors321.xml" ContentType="application/vnd.openxmlformats-officedocument.drawingml.diagramColors+xml"/>
  <Override PartName="/ppt/diagrams/drawing321.xml" ContentType="application/vnd.ms-office.drawingml.diagramDrawing+xml"/>
  <Override PartName="/ppt/diagrams/data322.xml" ContentType="application/vnd.openxmlformats-officedocument.drawingml.diagramData+xml"/>
  <Override PartName="/ppt/diagrams/layout322.xml" ContentType="application/vnd.openxmlformats-officedocument.drawingml.diagramLayout+xml"/>
  <Override PartName="/ppt/diagrams/quickStyle322.xml" ContentType="application/vnd.openxmlformats-officedocument.drawingml.diagramStyle+xml"/>
  <Override PartName="/ppt/diagrams/colors322.xml" ContentType="application/vnd.openxmlformats-officedocument.drawingml.diagramColors+xml"/>
  <Override PartName="/ppt/diagrams/drawing322.xml" ContentType="application/vnd.ms-office.drawingml.diagramDrawing+xml"/>
  <Override PartName="/ppt/diagrams/data323.xml" ContentType="application/vnd.openxmlformats-officedocument.drawingml.diagramData+xml"/>
  <Override PartName="/ppt/diagrams/layout323.xml" ContentType="application/vnd.openxmlformats-officedocument.drawingml.diagramLayout+xml"/>
  <Override PartName="/ppt/diagrams/quickStyle323.xml" ContentType="application/vnd.openxmlformats-officedocument.drawingml.diagramStyle+xml"/>
  <Override PartName="/ppt/diagrams/colors323.xml" ContentType="application/vnd.openxmlformats-officedocument.drawingml.diagramColors+xml"/>
  <Override PartName="/ppt/diagrams/drawing323.xml" ContentType="application/vnd.ms-office.drawingml.diagramDrawing+xml"/>
  <Override PartName="/ppt/diagrams/data324.xml" ContentType="application/vnd.openxmlformats-officedocument.drawingml.diagramData+xml"/>
  <Override PartName="/ppt/diagrams/layout324.xml" ContentType="application/vnd.openxmlformats-officedocument.drawingml.diagramLayout+xml"/>
  <Override PartName="/ppt/diagrams/quickStyle324.xml" ContentType="application/vnd.openxmlformats-officedocument.drawingml.diagramStyle+xml"/>
  <Override PartName="/ppt/diagrams/colors324.xml" ContentType="application/vnd.openxmlformats-officedocument.drawingml.diagramColors+xml"/>
  <Override PartName="/ppt/diagrams/drawing324.xml" ContentType="application/vnd.ms-office.drawingml.diagramDrawing+xml"/>
  <Override PartName="/ppt/diagrams/data325.xml" ContentType="application/vnd.openxmlformats-officedocument.drawingml.diagramData+xml"/>
  <Override PartName="/ppt/diagrams/layout325.xml" ContentType="application/vnd.openxmlformats-officedocument.drawingml.diagramLayout+xml"/>
  <Override PartName="/ppt/diagrams/quickStyle325.xml" ContentType="application/vnd.openxmlformats-officedocument.drawingml.diagramStyle+xml"/>
  <Override PartName="/ppt/diagrams/colors325.xml" ContentType="application/vnd.openxmlformats-officedocument.drawingml.diagramColors+xml"/>
  <Override PartName="/ppt/diagrams/drawing325.xml" ContentType="application/vnd.ms-office.drawingml.diagramDrawing+xml"/>
  <Override PartName="/ppt/diagrams/data326.xml" ContentType="application/vnd.openxmlformats-officedocument.drawingml.diagramData+xml"/>
  <Override PartName="/ppt/diagrams/layout326.xml" ContentType="application/vnd.openxmlformats-officedocument.drawingml.diagramLayout+xml"/>
  <Override PartName="/ppt/diagrams/quickStyle326.xml" ContentType="application/vnd.openxmlformats-officedocument.drawingml.diagramStyle+xml"/>
  <Override PartName="/ppt/diagrams/colors326.xml" ContentType="application/vnd.openxmlformats-officedocument.drawingml.diagramColors+xml"/>
  <Override PartName="/ppt/diagrams/drawing326.xml" ContentType="application/vnd.ms-office.drawingml.diagramDrawing+xml"/>
  <Override PartName="/ppt/diagrams/data327.xml" ContentType="application/vnd.openxmlformats-officedocument.drawingml.diagramData+xml"/>
  <Override PartName="/ppt/diagrams/layout327.xml" ContentType="application/vnd.openxmlformats-officedocument.drawingml.diagramLayout+xml"/>
  <Override PartName="/ppt/diagrams/quickStyle327.xml" ContentType="application/vnd.openxmlformats-officedocument.drawingml.diagramStyle+xml"/>
  <Override PartName="/ppt/diagrams/colors327.xml" ContentType="application/vnd.openxmlformats-officedocument.drawingml.diagramColors+xml"/>
  <Override PartName="/ppt/diagrams/drawing327.xml" ContentType="application/vnd.ms-office.drawingml.diagramDrawing+xml"/>
  <Override PartName="/ppt/diagrams/data328.xml" ContentType="application/vnd.openxmlformats-officedocument.drawingml.diagramData+xml"/>
  <Override PartName="/ppt/diagrams/layout328.xml" ContentType="application/vnd.openxmlformats-officedocument.drawingml.diagramLayout+xml"/>
  <Override PartName="/ppt/diagrams/quickStyle328.xml" ContentType="application/vnd.openxmlformats-officedocument.drawingml.diagramStyle+xml"/>
  <Override PartName="/ppt/diagrams/colors328.xml" ContentType="application/vnd.openxmlformats-officedocument.drawingml.diagramColors+xml"/>
  <Override PartName="/ppt/diagrams/drawing328.xml" ContentType="application/vnd.ms-office.drawingml.diagramDrawing+xml"/>
  <Override PartName="/ppt/diagrams/data329.xml" ContentType="application/vnd.openxmlformats-officedocument.drawingml.diagramData+xml"/>
  <Override PartName="/ppt/diagrams/layout329.xml" ContentType="application/vnd.openxmlformats-officedocument.drawingml.diagramLayout+xml"/>
  <Override PartName="/ppt/diagrams/quickStyle329.xml" ContentType="application/vnd.openxmlformats-officedocument.drawingml.diagramStyle+xml"/>
  <Override PartName="/ppt/diagrams/colors329.xml" ContentType="application/vnd.openxmlformats-officedocument.drawingml.diagramColors+xml"/>
  <Override PartName="/ppt/diagrams/drawing329.xml" ContentType="application/vnd.ms-office.drawingml.diagramDrawing+xml"/>
  <Override PartName="/ppt/diagrams/data330.xml" ContentType="application/vnd.openxmlformats-officedocument.drawingml.diagramData+xml"/>
  <Override PartName="/ppt/diagrams/layout330.xml" ContentType="application/vnd.openxmlformats-officedocument.drawingml.diagramLayout+xml"/>
  <Override PartName="/ppt/diagrams/quickStyle330.xml" ContentType="application/vnd.openxmlformats-officedocument.drawingml.diagramStyle+xml"/>
  <Override PartName="/ppt/diagrams/colors330.xml" ContentType="application/vnd.openxmlformats-officedocument.drawingml.diagramColors+xml"/>
  <Override PartName="/ppt/diagrams/drawing330.xml" ContentType="application/vnd.ms-office.drawingml.diagramDrawing+xml"/>
  <Override PartName="/ppt/diagrams/data331.xml" ContentType="application/vnd.openxmlformats-officedocument.drawingml.diagramData+xml"/>
  <Override PartName="/ppt/diagrams/layout331.xml" ContentType="application/vnd.openxmlformats-officedocument.drawingml.diagramLayout+xml"/>
  <Override PartName="/ppt/diagrams/quickStyle331.xml" ContentType="application/vnd.openxmlformats-officedocument.drawingml.diagramStyle+xml"/>
  <Override PartName="/ppt/diagrams/colors331.xml" ContentType="application/vnd.openxmlformats-officedocument.drawingml.diagramColors+xml"/>
  <Override PartName="/ppt/diagrams/drawing331.xml" ContentType="application/vnd.ms-office.drawingml.diagramDrawing+xml"/>
  <Override PartName="/ppt/diagrams/data332.xml" ContentType="application/vnd.openxmlformats-officedocument.drawingml.diagramData+xml"/>
  <Override PartName="/ppt/diagrams/layout332.xml" ContentType="application/vnd.openxmlformats-officedocument.drawingml.diagramLayout+xml"/>
  <Override PartName="/ppt/diagrams/quickStyle332.xml" ContentType="application/vnd.openxmlformats-officedocument.drawingml.diagramStyle+xml"/>
  <Override PartName="/ppt/diagrams/colors332.xml" ContentType="application/vnd.openxmlformats-officedocument.drawingml.diagramColors+xml"/>
  <Override PartName="/ppt/diagrams/drawing332.xml" ContentType="application/vnd.ms-office.drawingml.diagramDrawing+xml"/>
  <Override PartName="/ppt/diagrams/data333.xml" ContentType="application/vnd.openxmlformats-officedocument.drawingml.diagramData+xml"/>
  <Override PartName="/ppt/diagrams/layout333.xml" ContentType="application/vnd.openxmlformats-officedocument.drawingml.diagramLayout+xml"/>
  <Override PartName="/ppt/diagrams/quickStyle333.xml" ContentType="application/vnd.openxmlformats-officedocument.drawingml.diagramStyle+xml"/>
  <Override PartName="/ppt/diagrams/colors333.xml" ContentType="application/vnd.openxmlformats-officedocument.drawingml.diagramColors+xml"/>
  <Override PartName="/ppt/diagrams/drawing333.xml" ContentType="application/vnd.ms-office.drawingml.diagramDrawing+xml"/>
  <Override PartName="/ppt/diagrams/data334.xml" ContentType="application/vnd.openxmlformats-officedocument.drawingml.diagramData+xml"/>
  <Override PartName="/ppt/diagrams/layout334.xml" ContentType="application/vnd.openxmlformats-officedocument.drawingml.diagramLayout+xml"/>
  <Override PartName="/ppt/diagrams/quickStyle334.xml" ContentType="application/vnd.openxmlformats-officedocument.drawingml.diagramStyle+xml"/>
  <Override PartName="/ppt/diagrams/colors334.xml" ContentType="application/vnd.openxmlformats-officedocument.drawingml.diagramColors+xml"/>
  <Override PartName="/ppt/diagrams/drawing334.xml" ContentType="application/vnd.ms-office.drawingml.diagramDrawing+xml"/>
  <Override PartName="/ppt/diagrams/data335.xml" ContentType="application/vnd.openxmlformats-officedocument.drawingml.diagramData+xml"/>
  <Override PartName="/ppt/diagrams/layout335.xml" ContentType="application/vnd.openxmlformats-officedocument.drawingml.diagramLayout+xml"/>
  <Override PartName="/ppt/diagrams/quickStyle335.xml" ContentType="application/vnd.openxmlformats-officedocument.drawingml.diagramStyle+xml"/>
  <Override PartName="/ppt/diagrams/colors335.xml" ContentType="application/vnd.openxmlformats-officedocument.drawingml.diagramColors+xml"/>
  <Override PartName="/ppt/diagrams/drawing335.xml" ContentType="application/vnd.ms-office.drawingml.diagramDrawing+xml"/>
  <Override PartName="/ppt/diagrams/data336.xml" ContentType="application/vnd.openxmlformats-officedocument.drawingml.diagramData+xml"/>
  <Override PartName="/ppt/diagrams/layout336.xml" ContentType="application/vnd.openxmlformats-officedocument.drawingml.diagramLayout+xml"/>
  <Override PartName="/ppt/diagrams/quickStyle336.xml" ContentType="application/vnd.openxmlformats-officedocument.drawingml.diagramStyle+xml"/>
  <Override PartName="/ppt/diagrams/colors336.xml" ContentType="application/vnd.openxmlformats-officedocument.drawingml.diagramColors+xml"/>
  <Override PartName="/ppt/diagrams/drawing336.xml" ContentType="application/vnd.ms-office.drawingml.diagramDrawing+xml"/>
  <Override PartName="/ppt/diagrams/data337.xml" ContentType="application/vnd.openxmlformats-officedocument.drawingml.diagramData+xml"/>
  <Override PartName="/ppt/diagrams/layout337.xml" ContentType="application/vnd.openxmlformats-officedocument.drawingml.diagramLayout+xml"/>
  <Override PartName="/ppt/diagrams/quickStyle337.xml" ContentType="application/vnd.openxmlformats-officedocument.drawingml.diagramStyle+xml"/>
  <Override PartName="/ppt/diagrams/colors337.xml" ContentType="application/vnd.openxmlformats-officedocument.drawingml.diagramColors+xml"/>
  <Override PartName="/ppt/diagrams/drawing337.xml" ContentType="application/vnd.ms-office.drawingml.diagramDrawing+xml"/>
  <Override PartName="/ppt/diagrams/data338.xml" ContentType="application/vnd.openxmlformats-officedocument.drawingml.diagramData+xml"/>
  <Override PartName="/ppt/diagrams/layout338.xml" ContentType="application/vnd.openxmlformats-officedocument.drawingml.diagramLayout+xml"/>
  <Override PartName="/ppt/diagrams/quickStyle338.xml" ContentType="application/vnd.openxmlformats-officedocument.drawingml.diagramStyle+xml"/>
  <Override PartName="/ppt/diagrams/colors338.xml" ContentType="application/vnd.openxmlformats-officedocument.drawingml.diagramColors+xml"/>
  <Override PartName="/ppt/diagrams/drawing338.xml" ContentType="application/vnd.ms-office.drawingml.diagramDrawing+xml"/>
  <Override PartName="/ppt/diagrams/data339.xml" ContentType="application/vnd.openxmlformats-officedocument.drawingml.diagramData+xml"/>
  <Override PartName="/ppt/diagrams/layout339.xml" ContentType="application/vnd.openxmlformats-officedocument.drawingml.diagramLayout+xml"/>
  <Override PartName="/ppt/diagrams/quickStyle339.xml" ContentType="application/vnd.openxmlformats-officedocument.drawingml.diagramStyle+xml"/>
  <Override PartName="/ppt/diagrams/colors339.xml" ContentType="application/vnd.openxmlformats-officedocument.drawingml.diagramColors+xml"/>
  <Override PartName="/ppt/diagrams/drawing339.xml" ContentType="application/vnd.ms-office.drawingml.diagramDrawing+xml"/>
  <Override PartName="/ppt/diagrams/data340.xml" ContentType="application/vnd.openxmlformats-officedocument.drawingml.diagramData+xml"/>
  <Override PartName="/ppt/diagrams/layout340.xml" ContentType="application/vnd.openxmlformats-officedocument.drawingml.diagramLayout+xml"/>
  <Override PartName="/ppt/diagrams/quickStyle340.xml" ContentType="application/vnd.openxmlformats-officedocument.drawingml.diagramStyle+xml"/>
  <Override PartName="/ppt/diagrams/colors340.xml" ContentType="application/vnd.openxmlformats-officedocument.drawingml.diagramColors+xml"/>
  <Override PartName="/ppt/diagrams/drawing340.xml" ContentType="application/vnd.ms-office.drawingml.diagramDrawing+xml"/>
  <Override PartName="/ppt/diagrams/data341.xml" ContentType="application/vnd.openxmlformats-officedocument.drawingml.diagramData+xml"/>
  <Override PartName="/ppt/diagrams/layout341.xml" ContentType="application/vnd.openxmlformats-officedocument.drawingml.diagramLayout+xml"/>
  <Override PartName="/ppt/diagrams/quickStyle341.xml" ContentType="application/vnd.openxmlformats-officedocument.drawingml.diagramStyle+xml"/>
  <Override PartName="/ppt/diagrams/colors341.xml" ContentType="application/vnd.openxmlformats-officedocument.drawingml.diagramColors+xml"/>
  <Override PartName="/ppt/diagrams/drawing341.xml" ContentType="application/vnd.ms-office.drawingml.diagramDrawing+xml"/>
  <Override PartName="/ppt/diagrams/data342.xml" ContentType="application/vnd.openxmlformats-officedocument.drawingml.diagramData+xml"/>
  <Override PartName="/ppt/diagrams/layout342.xml" ContentType="application/vnd.openxmlformats-officedocument.drawingml.diagramLayout+xml"/>
  <Override PartName="/ppt/diagrams/quickStyle342.xml" ContentType="application/vnd.openxmlformats-officedocument.drawingml.diagramStyle+xml"/>
  <Override PartName="/ppt/diagrams/colors342.xml" ContentType="application/vnd.openxmlformats-officedocument.drawingml.diagramColors+xml"/>
  <Override PartName="/ppt/diagrams/drawing342.xml" ContentType="application/vnd.ms-office.drawingml.diagramDrawing+xml"/>
  <Override PartName="/ppt/diagrams/data343.xml" ContentType="application/vnd.openxmlformats-officedocument.drawingml.diagramData+xml"/>
  <Override PartName="/ppt/diagrams/layout343.xml" ContentType="application/vnd.openxmlformats-officedocument.drawingml.diagramLayout+xml"/>
  <Override PartName="/ppt/diagrams/quickStyle343.xml" ContentType="application/vnd.openxmlformats-officedocument.drawingml.diagramStyle+xml"/>
  <Override PartName="/ppt/diagrams/colors343.xml" ContentType="application/vnd.openxmlformats-officedocument.drawingml.diagramColors+xml"/>
  <Override PartName="/ppt/diagrams/drawing343.xml" ContentType="application/vnd.ms-office.drawingml.diagramDrawing+xml"/>
  <Override PartName="/ppt/diagrams/data344.xml" ContentType="application/vnd.openxmlformats-officedocument.drawingml.diagramData+xml"/>
  <Override PartName="/ppt/diagrams/layout344.xml" ContentType="application/vnd.openxmlformats-officedocument.drawingml.diagramLayout+xml"/>
  <Override PartName="/ppt/diagrams/quickStyle344.xml" ContentType="application/vnd.openxmlformats-officedocument.drawingml.diagramStyle+xml"/>
  <Override PartName="/ppt/diagrams/colors344.xml" ContentType="application/vnd.openxmlformats-officedocument.drawingml.diagramColors+xml"/>
  <Override PartName="/ppt/diagrams/drawing344.xml" ContentType="application/vnd.ms-office.drawingml.diagramDrawing+xml"/>
  <Override PartName="/ppt/diagrams/data345.xml" ContentType="application/vnd.openxmlformats-officedocument.drawingml.diagramData+xml"/>
  <Override PartName="/ppt/diagrams/layout345.xml" ContentType="application/vnd.openxmlformats-officedocument.drawingml.diagramLayout+xml"/>
  <Override PartName="/ppt/diagrams/quickStyle345.xml" ContentType="application/vnd.openxmlformats-officedocument.drawingml.diagramStyle+xml"/>
  <Override PartName="/ppt/diagrams/colors345.xml" ContentType="application/vnd.openxmlformats-officedocument.drawingml.diagramColors+xml"/>
  <Override PartName="/ppt/diagrams/drawing345.xml" ContentType="application/vnd.ms-office.drawingml.diagramDrawing+xml"/>
  <Override PartName="/ppt/diagrams/data346.xml" ContentType="application/vnd.openxmlformats-officedocument.drawingml.diagramData+xml"/>
  <Override PartName="/ppt/diagrams/layout346.xml" ContentType="application/vnd.openxmlformats-officedocument.drawingml.diagramLayout+xml"/>
  <Override PartName="/ppt/diagrams/quickStyle346.xml" ContentType="application/vnd.openxmlformats-officedocument.drawingml.diagramStyle+xml"/>
  <Override PartName="/ppt/diagrams/colors346.xml" ContentType="application/vnd.openxmlformats-officedocument.drawingml.diagramColors+xml"/>
  <Override PartName="/ppt/diagrams/drawing346.xml" ContentType="application/vnd.ms-office.drawingml.diagramDrawing+xml"/>
  <Override PartName="/ppt/diagrams/data347.xml" ContentType="application/vnd.openxmlformats-officedocument.drawingml.diagramData+xml"/>
  <Override PartName="/ppt/diagrams/layout347.xml" ContentType="application/vnd.openxmlformats-officedocument.drawingml.diagramLayout+xml"/>
  <Override PartName="/ppt/diagrams/quickStyle347.xml" ContentType="application/vnd.openxmlformats-officedocument.drawingml.diagramStyle+xml"/>
  <Override PartName="/ppt/diagrams/colors347.xml" ContentType="application/vnd.openxmlformats-officedocument.drawingml.diagramColors+xml"/>
  <Override PartName="/ppt/diagrams/drawing347.xml" ContentType="application/vnd.ms-office.drawingml.diagramDrawing+xml"/>
  <Override PartName="/ppt/diagrams/data348.xml" ContentType="application/vnd.openxmlformats-officedocument.drawingml.diagramData+xml"/>
  <Override PartName="/ppt/diagrams/layout348.xml" ContentType="application/vnd.openxmlformats-officedocument.drawingml.diagramLayout+xml"/>
  <Override PartName="/ppt/diagrams/quickStyle348.xml" ContentType="application/vnd.openxmlformats-officedocument.drawingml.diagramStyle+xml"/>
  <Override PartName="/ppt/diagrams/colors348.xml" ContentType="application/vnd.openxmlformats-officedocument.drawingml.diagramColors+xml"/>
  <Override PartName="/ppt/diagrams/drawing348.xml" ContentType="application/vnd.ms-office.drawingml.diagramDrawing+xml"/>
  <Override PartName="/ppt/diagrams/data349.xml" ContentType="application/vnd.openxmlformats-officedocument.drawingml.diagramData+xml"/>
  <Override PartName="/ppt/diagrams/layout349.xml" ContentType="application/vnd.openxmlformats-officedocument.drawingml.diagramLayout+xml"/>
  <Override PartName="/ppt/diagrams/quickStyle349.xml" ContentType="application/vnd.openxmlformats-officedocument.drawingml.diagramStyle+xml"/>
  <Override PartName="/ppt/diagrams/colors349.xml" ContentType="application/vnd.openxmlformats-officedocument.drawingml.diagramColors+xml"/>
  <Override PartName="/ppt/diagrams/drawing349.xml" ContentType="application/vnd.ms-office.drawingml.diagramDrawing+xml"/>
  <Override PartName="/ppt/diagrams/data350.xml" ContentType="application/vnd.openxmlformats-officedocument.drawingml.diagramData+xml"/>
  <Override PartName="/ppt/diagrams/layout350.xml" ContentType="application/vnd.openxmlformats-officedocument.drawingml.diagramLayout+xml"/>
  <Override PartName="/ppt/diagrams/quickStyle350.xml" ContentType="application/vnd.openxmlformats-officedocument.drawingml.diagramStyle+xml"/>
  <Override PartName="/ppt/diagrams/colors350.xml" ContentType="application/vnd.openxmlformats-officedocument.drawingml.diagramColors+xml"/>
  <Override PartName="/ppt/diagrams/drawing350.xml" ContentType="application/vnd.ms-office.drawingml.diagramDrawing+xml"/>
  <Override PartName="/ppt/diagrams/data351.xml" ContentType="application/vnd.openxmlformats-officedocument.drawingml.diagramData+xml"/>
  <Override PartName="/ppt/diagrams/layout351.xml" ContentType="application/vnd.openxmlformats-officedocument.drawingml.diagramLayout+xml"/>
  <Override PartName="/ppt/diagrams/quickStyle351.xml" ContentType="application/vnd.openxmlformats-officedocument.drawingml.diagramStyle+xml"/>
  <Override PartName="/ppt/diagrams/colors351.xml" ContentType="application/vnd.openxmlformats-officedocument.drawingml.diagramColors+xml"/>
  <Override PartName="/ppt/diagrams/drawing351.xml" ContentType="application/vnd.ms-office.drawingml.diagramDrawing+xml"/>
  <Override PartName="/ppt/diagrams/data352.xml" ContentType="application/vnd.openxmlformats-officedocument.drawingml.diagramData+xml"/>
  <Override PartName="/ppt/diagrams/layout352.xml" ContentType="application/vnd.openxmlformats-officedocument.drawingml.diagramLayout+xml"/>
  <Override PartName="/ppt/diagrams/quickStyle352.xml" ContentType="application/vnd.openxmlformats-officedocument.drawingml.diagramStyle+xml"/>
  <Override PartName="/ppt/diagrams/colors352.xml" ContentType="application/vnd.openxmlformats-officedocument.drawingml.diagramColors+xml"/>
  <Override PartName="/ppt/diagrams/drawing352.xml" ContentType="application/vnd.ms-office.drawingml.diagramDrawing+xml"/>
  <Override PartName="/ppt/diagrams/data353.xml" ContentType="application/vnd.openxmlformats-officedocument.drawingml.diagramData+xml"/>
  <Override PartName="/ppt/diagrams/layout353.xml" ContentType="application/vnd.openxmlformats-officedocument.drawingml.diagramLayout+xml"/>
  <Override PartName="/ppt/diagrams/quickStyle353.xml" ContentType="application/vnd.openxmlformats-officedocument.drawingml.diagramStyle+xml"/>
  <Override PartName="/ppt/diagrams/colors353.xml" ContentType="application/vnd.openxmlformats-officedocument.drawingml.diagramColors+xml"/>
  <Override PartName="/ppt/diagrams/drawing353.xml" ContentType="application/vnd.ms-office.drawingml.diagramDrawing+xml"/>
  <Override PartName="/ppt/diagrams/data354.xml" ContentType="application/vnd.openxmlformats-officedocument.drawingml.diagramData+xml"/>
  <Override PartName="/ppt/diagrams/layout354.xml" ContentType="application/vnd.openxmlformats-officedocument.drawingml.diagramLayout+xml"/>
  <Override PartName="/ppt/diagrams/quickStyle354.xml" ContentType="application/vnd.openxmlformats-officedocument.drawingml.diagramStyle+xml"/>
  <Override PartName="/ppt/diagrams/colors354.xml" ContentType="application/vnd.openxmlformats-officedocument.drawingml.diagramColors+xml"/>
  <Override PartName="/ppt/diagrams/drawing354.xml" ContentType="application/vnd.ms-office.drawingml.diagramDrawing+xml"/>
  <Override PartName="/ppt/diagrams/data355.xml" ContentType="application/vnd.openxmlformats-officedocument.drawingml.diagramData+xml"/>
  <Override PartName="/ppt/diagrams/layout355.xml" ContentType="application/vnd.openxmlformats-officedocument.drawingml.diagramLayout+xml"/>
  <Override PartName="/ppt/diagrams/quickStyle355.xml" ContentType="application/vnd.openxmlformats-officedocument.drawingml.diagramStyle+xml"/>
  <Override PartName="/ppt/diagrams/colors355.xml" ContentType="application/vnd.openxmlformats-officedocument.drawingml.diagramColors+xml"/>
  <Override PartName="/ppt/diagrams/drawing355.xml" ContentType="application/vnd.ms-office.drawingml.diagramDrawing+xml"/>
  <Override PartName="/ppt/diagrams/data356.xml" ContentType="application/vnd.openxmlformats-officedocument.drawingml.diagramData+xml"/>
  <Override PartName="/ppt/diagrams/layout356.xml" ContentType="application/vnd.openxmlformats-officedocument.drawingml.diagramLayout+xml"/>
  <Override PartName="/ppt/diagrams/quickStyle356.xml" ContentType="application/vnd.openxmlformats-officedocument.drawingml.diagramStyle+xml"/>
  <Override PartName="/ppt/diagrams/colors356.xml" ContentType="application/vnd.openxmlformats-officedocument.drawingml.diagramColors+xml"/>
  <Override PartName="/ppt/diagrams/drawing356.xml" ContentType="application/vnd.ms-office.drawingml.diagramDrawing+xml"/>
  <Override PartName="/ppt/diagrams/data357.xml" ContentType="application/vnd.openxmlformats-officedocument.drawingml.diagramData+xml"/>
  <Override PartName="/ppt/diagrams/layout357.xml" ContentType="application/vnd.openxmlformats-officedocument.drawingml.diagramLayout+xml"/>
  <Override PartName="/ppt/diagrams/quickStyle357.xml" ContentType="application/vnd.openxmlformats-officedocument.drawingml.diagramStyle+xml"/>
  <Override PartName="/ppt/diagrams/colors357.xml" ContentType="application/vnd.openxmlformats-officedocument.drawingml.diagramColors+xml"/>
  <Override PartName="/ppt/diagrams/drawing357.xml" ContentType="application/vnd.ms-office.drawingml.diagramDrawing+xml"/>
  <Override PartName="/ppt/diagrams/data358.xml" ContentType="application/vnd.openxmlformats-officedocument.drawingml.diagramData+xml"/>
  <Override PartName="/ppt/diagrams/layout358.xml" ContentType="application/vnd.openxmlformats-officedocument.drawingml.diagramLayout+xml"/>
  <Override PartName="/ppt/diagrams/quickStyle358.xml" ContentType="application/vnd.openxmlformats-officedocument.drawingml.diagramStyle+xml"/>
  <Override PartName="/ppt/diagrams/colors358.xml" ContentType="application/vnd.openxmlformats-officedocument.drawingml.diagramColors+xml"/>
  <Override PartName="/ppt/diagrams/drawing358.xml" ContentType="application/vnd.ms-office.drawingml.diagramDrawing+xml"/>
  <Override PartName="/ppt/diagrams/data359.xml" ContentType="application/vnd.openxmlformats-officedocument.drawingml.diagramData+xml"/>
  <Override PartName="/ppt/diagrams/layout359.xml" ContentType="application/vnd.openxmlformats-officedocument.drawingml.diagramLayout+xml"/>
  <Override PartName="/ppt/diagrams/quickStyle359.xml" ContentType="application/vnd.openxmlformats-officedocument.drawingml.diagramStyle+xml"/>
  <Override PartName="/ppt/diagrams/colors359.xml" ContentType="application/vnd.openxmlformats-officedocument.drawingml.diagramColors+xml"/>
  <Override PartName="/ppt/diagrams/drawing359.xml" ContentType="application/vnd.ms-office.drawingml.diagramDrawing+xml"/>
  <Override PartName="/ppt/diagrams/data360.xml" ContentType="application/vnd.openxmlformats-officedocument.drawingml.diagramData+xml"/>
  <Override PartName="/ppt/diagrams/layout360.xml" ContentType="application/vnd.openxmlformats-officedocument.drawingml.diagramLayout+xml"/>
  <Override PartName="/ppt/diagrams/quickStyle360.xml" ContentType="application/vnd.openxmlformats-officedocument.drawingml.diagramStyle+xml"/>
  <Override PartName="/ppt/diagrams/colors360.xml" ContentType="application/vnd.openxmlformats-officedocument.drawingml.diagramColors+xml"/>
  <Override PartName="/ppt/diagrams/drawing360.xml" ContentType="application/vnd.ms-office.drawingml.diagramDrawing+xml"/>
  <Override PartName="/ppt/diagrams/data361.xml" ContentType="application/vnd.openxmlformats-officedocument.drawingml.diagramData+xml"/>
  <Override PartName="/ppt/diagrams/layout361.xml" ContentType="application/vnd.openxmlformats-officedocument.drawingml.diagramLayout+xml"/>
  <Override PartName="/ppt/diagrams/quickStyle361.xml" ContentType="application/vnd.openxmlformats-officedocument.drawingml.diagramStyle+xml"/>
  <Override PartName="/ppt/diagrams/colors361.xml" ContentType="application/vnd.openxmlformats-officedocument.drawingml.diagramColors+xml"/>
  <Override PartName="/ppt/diagrams/drawing361.xml" ContentType="application/vnd.ms-office.drawingml.diagramDrawing+xml"/>
  <Override PartName="/ppt/diagrams/data362.xml" ContentType="application/vnd.openxmlformats-officedocument.drawingml.diagramData+xml"/>
  <Override PartName="/ppt/diagrams/layout362.xml" ContentType="application/vnd.openxmlformats-officedocument.drawingml.diagramLayout+xml"/>
  <Override PartName="/ppt/diagrams/quickStyle362.xml" ContentType="application/vnd.openxmlformats-officedocument.drawingml.diagramStyle+xml"/>
  <Override PartName="/ppt/diagrams/colors362.xml" ContentType="application/vnd.openxmlformats-officedocument.drawingml.diagramColors+xml"/>
  <Override PartName="/ppt/diagrams/drawing362.xml" ContentType="application/vnd.ms-office.drawingml.diagramDrawing+xml"/>
  <Override PartName="/ppt/diagrams/data363.xml" ContentType="application/vnd.openxmlformats-officedocument.drawingml.diagramData+xml"/>
  <Override PartName="/ppt/diagrams/layout363.xml" ContentType="application/vnd.openxmlformats-officedocument.drawingml.diagramLayout+xml"/>
  <Override PartName="/ppt/diagrams/quickStyle363.xml" ContentType="application/vnd.openxmlformats-officedocument.drawingml.diagramStyle+xml"/>
  <Override PartName="/ppt/diagrams/colors363.xml" ContentType="application/vnd.openxmlformats-officedocument.drawingml.diagramColors+xml"/>
  <Override PartName="/ppt/diagrams/drawing363.xml" ContentType="application/vnd.ms-office.drawingml.diagramDrawing+xml"/>
  <Override PartName="/ppt/diagrams/data364.xml" ContentType="application/vnd.openxmlformats-officedocument.drawingml.diagramData+xml"/>
  <Override PartName="/ppt/diagrams/layout364.xml" ContentType="application/vnd.openxmlformats-officedocument.drawingml.diagramLayout+xml"/>
  <Override PartName="/ppt/diagrams/quickStyle364.xml" ContentType="application/vnd.openxmlformats-officedocument.drawingml.diagramStyle+xml"/>
  <Override PartName="/ppt/diagrams/colors364.xml" ContentType="application/vnd.openxmlformats-officedocument.drawingml.diagramColors+xml"/>
  <Override PartName="/ppt/diagrams/drawing364.xml" ContentType="application/vnd.ms-office.drawingml.diagramDrawing+xml"/>
  <Override PartName="/ppt/diagrams/data365.xml" ContentType="application/vnd.openxmlformats-officedocument.drawingml.diagramData+xml"/>
  <Override PartName="/ppt/diagrams/layout365.xml" ContentType="application/vnd.openxmlformats-officedocument.drawingml.diagramLayout+xml"/>
  <Override PartName="/ppt/diagrams/quickStyle365.xml" ContentType="application/vnd.openxmlformats-officedocument.drawingml.diagramStyle+xml"/>
  <Override PartName="/ppt/diagrams/colors365.xml" ContentType="application/vnd.openxmlformats-officedocument.drawingml.diagramColors+xml"/>
  <Override PartName="/ppt/diagrams/drawing365.xml" ContentType="application/vnd.ms-office.drawingml.diagramDrawing+xml"/>
  <Override PartName="/ppt/diagrams/data366.xml" ContentType="application/vnd.openxmlformats-officedocument.drawingml.diagramData+xml"/>
  <Override PartName="/ppt/diagrams/layout366.xml" ContentType="application/vnd.openxmlformats-officedocument.drawingml.diagramLayout+xml"/>
  <Override PartName="/ppt/diagrams/quickStyle366.xml" ContentType="application/vnd.openxmlformats-officedocument.drawingml.diagramStyle+xml"/>
  <Override PartName="/ppt/diagrams/colors366.xml" ContentType="application/vnd.openxmlformats-officedocument.drawingml.diagramColors+xml"/>
  <Override PartName="/ppt/diagrams/drawing366.xml" ContentType="application/vnd.ms-office.drawingml.diagramDrawing+xml"/>
  <Override PartName="/ppt/diagrams/data367.xml" ContentType="application/vnd.openxmlformats-officedocument.drawingml.diagramData+xml"/>
  <Override PartName="/ppt/diagrams/layout367.xml" ContentType="application/vnd.openxmlformats-officedocument.drawingml.diagramLayout+xml"/>
  <Override PartName="/ppt/diagrams/quickStyle367.xml" ContentType="application/vnd.openxmlformats-officedocument.drawingml.diagramStyle+xml"/>
  <Override PartName="/ppt/diagrams/colors367.xml" ContentType="application/vnd.openxmlformats-officedocument.drawingml.diagramColors+xml"/>
  <Override PartName="/ppt/diagrams/drawing367.xml" ContentType="application/vnd.ms-office.drawingml.diagramDrawing+xml"/>
  <Override PartName="/ppt/diagrams/data368.xml" ContentType="application/vnd.openxmlformats-officedocument.drawingml.diagramData+xml"/>
  <Override PartName="/ppt/diagrams/layout368.xml" ContentType="application/vnd.openxmlformats-officedocument.drawingml.diagramLayout+xml"/>
  <Override PartName="/ppt/diagrams/quickStyle368.xml" ContentType="application/vnd.openxmlformats-officedocument.drawingml.diagramStyle+xml"/>
  <Override PartName="/ppt/diagrams/colors368.xml" ContentType="application/vnd.openxmlformats-officedocument.drawingml.diagramColors+xml"/>
  <Override PartName="/ppt/diagrams/drawing368.xml" ContentType="application/vnd.ms-office.drawingml.diagramDrawing+xml"/>
  <Override PartName="/ppt/diagrams/data369.xml" ContentType="application/vnd.openxmlformats-officedocument.drawingml.diagramData+xml"/>
  <Override PartName="/ppt/diagrams/layout369.xml" ContentType="application/vnd.openxmlformats-officedocument.drawingml.diagramLayout+xml"/>
  <Override PartName="/ppt/diagrams/quickStyle369.xml" ContentType="application/vnd.openxmlformats-officedocument.drawingml.diagramStyle+xml"/>
  <Override PartName="/ppt/diagrams/colors369.xml" ContentType="application/vnd.openxmlformats-officedocument.drawingml.diagramColors+xml"/>
  <Override PartName="/ppt/diagrams/drawing369.xml" ContentType="application/vnd.ms-office.drawingml.diagramDrawing+xml"/>
  <Override PartName="/ppt/diagrams/data370.xml" ContentType="application/vnd.openxmlformats-officedocument.drawingml.diagramData+xml"/>
  <Override PartName="/ppt/diagrams/layout370.xml" ContentType="application/vnd.openxmlformats-officedocument.drawingml.diagramLayout+xml"/>
  <Override PartName="/ppt/diagrams/quickStyle370.xml" ContentType="application/vnd.openxmlformats-officedocument.drawingml.diagramStyle+xml"/>
  <Override PartName="/ppt/diagrams/colors370.xml" ContentType="application/vnd.openxmlformats-officedocument.drawingml.diagramColors+xml"/>
  <Override PartName="/ppt/diagrams/drawing370.xml" ContentType="application/vnd.ms-office.drawingml.diagramDrawing+xml"/>
  <Override PartName="/ppt/diagrams/data371.xml" ContentType="application/vnd.openxmlformats-officedocument.drawingml.diagramData+xml"/>
  <Override PartName="/ppt/diagrams/layout371.xml" ContentType="application/vnd.openxmlformats-officedocument.drawingml.diagramLayout+xml"/>
  <Override PartName="/ppt/diagrams/quickStyle371.xml" ContentType="application/vnd.openxmlformats-officedocument.drawingml.diagramStyle+xml"/>
  <Override PartName="/ppt/diagrams/colors371.xml" ContentType="application/vnd.openxmlformats-officedocument.drawingml.diagramColors+xml"/>
  <Override PartName="/ppt/diagrams/drawing371.xml" ContentType="application/vnd.ms-office.drawingml.diagramDrawing+xml"/>
  <Override PartName="/ppt/diagrams/data372.xml" ContentType="application/vnd.openxmlformats-officedocument.drawingml.diagramData+xml"/>
  <Override PartName="/ppt/diagrams/layout372.xml" ContentType="application/vnd.openxmlformats-officedocument.drawingml.diagramLayout+xml"/>
  <Override PartName="/ppt/diagrams/quickStyle372.xml" ContentType="application/vnd.openxmlformats-officedocument.drawingml.diagramStyle+xml"/>
  <Override PartName="/ppt/diagrams/colors372.xml" ContentType="application/vnd.openxmlformats-officedocument.drawingml.diagramColors+xml"/>
  <Override PartName="/ppt/diagrams/drawing372.xml" ContentType="application/vnd.ms-office.drawingml.diagramDrawing+xml"/>
  <Override PartName="/ppt/diagrams/data373.xml" ContentType="application/vnd.openxmlformats-officedocument.drawingml.diagramData+xml"/>
  <Override PartName="/ppt/diagrams/layout373.xml" ContentType="application/vnd.openxmlformats-officedocument.drawingml.diagramLayout+xml"/>
  <Override PartName="/ppt/diagrams/quickStyle373.xml" ContentType="application/vnd.openxmlformats-officedocument.drawingml.diagramStyle+xml"/>
  <Override PartName="/ppt/diagrams/colors373.xml" ContentType="application/vnd.openxmlformats-officedocument.drawingml.diagramColors+xml"/>
  <Override PartName="/ppt/diagrams/drawing373.xml" ContentType="application/vnd.ms-office.drawingml.diagramDrawing+xml"/>
  <Override PartName="/ppt/diagrams/data374.xml" ContentType="application/vnd.openxmlformats-officedocument.drawingml.diagramData+xml"/>
  <Override PartName="/ppt/diagrams/layout374.xml" ContentType="application/vnd.openxmlformats-officedocument.drawingml.diagramLayout+xml"/>
  <Override PartName="/ppt/diagrams/quickStyle374.xml" ContentType="application/vnd.openxmlformats-officedocument.drawingml.diagramStyle+xml"/>
  <Override PartName="/ppt/diagrams/colors374.xml" ContentType="application/vnd.openxmlformats-officedocument.drawingml.diagramColors+xml"/>
  <Override PartName="/ppt/diagrams/drawing374.xml" ContentType="application/vnd.ms-office.drawingml.diagramDrawing+xml"/>
  <Override PartName="/ppt/diagrams/data375.xml" ContentType="application/vnd.openxmlformats-officedocument.drawingml.diagramData+xml"/>
  <Override PartName="/ppt/diagrams/layout375.xml" ContentType="application/vnd.openxmlformats-officedocument.drawingml.diagramLayout+xml"/>
  <Override PartName="/ppt/diagrams/quickStyle375.xml" ContentType="application/vnd.openxmlformats-officedocument.drawingml.diagramStyle+xml"/>
  <Override PartName="/ppt/diagrams/colors375.xml" ContentType="application/vnd.openxmlformats-officedocument.drawingml.diagramColors+xml"/>
  <Override PartName="/ppt/diagrams/drawing375.xml" ContentType="application/vnd.ms-office.drawingml.diagramDrawing+xml"/>
  <Override PartName="/ppt/diagrams/data376.xml" ContentType="application/vnd.openxmlformats-officedocument.drawingml.diagramData+xml"/>
  <Override PartName="/ppt/diagrams/layout376.xml" ContentType="application/vnd.openxmlformats-officedocument.drawingml.diagramLayout+xml"/>
  <Override PartName="/ppt/diagrams/quickStyle376.xml" ContentType="application/vnd.openxmlformats-officedocument.drawingml.diagramStyle+xml"/>
  <Override PartName="/ppt/diagrams/colors376.xml" ContentType="application/vnd.openxmlformats-officedocument.drawingml.diagramColors+xml"/>
  <Override PartName="/ppt/diagrams/drawing376.xml" ContentType="application/vnd.ms-office.drawingml.diagramDrawing+xml"/>
  <Override PartName="/ppt/diagrams/data377.xml" ContentType="application/vnd.openxmlformats-officedocument.drawingml.diagramData+xml"/>
  <Override PartName="/ppt/diagrams/layout377.xml" ContentType="application/vnd.openxmlformats-officedocument.drawingml.diagramLayout+xml"/>
  <Override PartName="/ppt/diagrams/quickStyle377.xml" ContentType="application/vnd.openxmlformats-officedocument.drawingml.diagramStyle+xml"/>
  <Override PartName="/ppt/diagrams/colors377.xml" ContentType="application/vnd.openxmlformats-officedocument.drawingml.diagramColors+xml"/>
  <Override PartName="/ppt/diagrams/drawing377.xml" ContentType="application/vnd.ms-office.drawingml.diagramDrawing+xml"/>
  <Override PartName="/ppt/diagrams/data378.xml" ContentType="application/vnd.openxmlformats-officedocument.drawingml.diagramData+xml"/>
  <Override PartName="/ppt/diagrams/layout378.xml" ContentType="application/vnd.openxmlformats-officedocument.drawingml.diagramLayout+xml"/>
  <Override PartName="/ppt/diagrams/quickStyle378.xml" ContentType="application/vnd.openxmlformats-officedocument.drawingml.diagramStyle+xml"/>
  <Override PartName="/ppt/diagrams/colors378.xml" ContentType="application/vnd.openxmlformats-officedocument.drawingml.diagramColors+xml"/>
  <Override PartName="/ppt/diagrams/drawing378.xml" ContentType="application/vnd.ms-office.drawingml.diagramDrawing+xml"/>
  <Override PartName="/ppt/diagrams/data379.xml" ContentType="application/vnd.openxmlformats-officedocument.drawingml.diagramData+xml"/>
  <Override PartName="/ppt/diagrams/layout379.xml" ContentType="application/vnd.openxmlformats-officedocument.drawingml.diagramLayout+xml"/>
  <Override PartName="/ppt/diagrams/quickStyle379.xml" ContentType="application/vnd.openxmlformats-officedocument.drawingml.diagramStyle+xml"/>
  <Override PartName="/ppt/diagrams/colors379.xml" ContentType="application/vnd.openxmlformats-officedocument.drawingml.diagramColors+xml"/>
  <Override PartName="/ppt/diagrams/drawing379.xml" ContentType="application/vnd.ms-office.drawingml.diagramDrawing+xml"/>
  <Override PartName="/ppt/diagrams/data380.xml" ContentType="application/vnd.openxmlformats-officedocument.drawingml.diagramData+xml"/>
  <Override PartName="/ppt/diagrams/layout380.xml" ContentType="application/vnd.openxmlformats-officedocument.drawingml.diagramLayout+xml"/>
  <Override PartName="/ppt/diagrams/quickStyle380.xml" ContentType="application/vnd.openxmlformats-officedocument.drawingml.diagramStyle+xml"/>
  <Override PartName="/ppt/diagrams/colors380.xml" ContentType="application/vnd.openxmlformats-officedocument.drawingml.diagramColors+xml"/>
  <Override PartName="/ppt/diagrams/drawing380.xml" ContentType="application/vnd.ms-office.drawingml.diagramDrawing+xml"/>
  <Override PartName="/ppt/diagrams/data381.xml" ContentType="application/vnd.openxmlformats-officedocument.drawingml.diagramData+xml"/>
  <Override PartName="/ppt/diagrams/layout381.xml" ContentType="application/vnd.openxmlformats-officedocument.drawingml.diagramLayout+xml"/>
  <Override PartName="/ppt/diagrams/quickStyle381.xml" ContentType="application/vnd.openxmlformats-officedocument.drawingml.diagramStyle+xml"/>
  <Override PartName="/ppt/diagrams/colors381.xml" ContentType="application/vnd.openxmlformats-officedocument.drawingml.diagramColors+xml"/>
  <Override PartName="/ppt/diagrams/drawing381.xml" ContentType="application/vnd.ms-office.drawingml.diagramDrawing+xml"/>
  <Override PartName="/ppt/diagrams/data382.xml" ContentType="application/vnd.openxmlformats-officedocument.drawingml.diagramData+xml"/>
  <Override PartName="/ppt/diagrams/layout382.xml" ContentType="application/vnd.openxmlformats-officedocument.drawingml.diagramLayout+xml"/>
  <Override PartName="/ppt/diagrams/quickStyle382.xml" ContentType="application/vnd.openxmlformats-officedocument.drawingml.diagramStyle+xml"/>
  <Override PartName="/ppt/diagrams/colors382.xml" ContentType="application/vnd.openxmlformats-officedocument.drawingml.diagramColors+xml"/>
  <Override PartName="/ppt/diagrams/drawing382.xml" ContentType="application/vnd.ms-office.drawingml.diagramDrawing+xml"/>
  <Override PartName="/ppt/diagrams/data383.xml" ContentType="application/vnd.openxmlformats-officedocument.drawingml.diagramData+xml"/>
  <Override PartName="/ppt/diagrams/layout383.xml" ContentType="application/vnd.openxmlformats-officedocument.drawingml.diagramLayout+xml"/>
  <Override PartName="/ppt/diagrams/quickStyle383.xml" ContentType="application/vnd.openxmlformats-officedocument.drawingml.diagramStyle+xml"/>
  <Override PartName="/ppt/diagrams/colors383.xml" ContentType="application/vnd.openxmlformats-officedocument.drawingml.diagramColors+xml"/>
  <Override PartName="/ppt/diagrams/drawing383.xml" ContentType="application/vnd.ms-office.drawingml.diagramDrawing+xml"/>
  <Override PartName="/ppt/diagrams/data384.xml" ContentType="application/vnd.openxmlformats-officedocument.drawingml.diagramData+xml"/>
  <Override PartName="/ppt/diagrams/layout384.xml" ContentType="application/vnd.openxmlformats-officedocument.drawingml.diagramLayout+xml"/>
  <Override PartName="/ppt/diagrams/quickStyle384.xml" ContentType="application/vnd.openxmlformats-officedocument.drawingml.diagramStyle+xml"/>
  <Override PartName="/ppt/diagrams/colors384.xml" ContentType="application/vnd.openxmlformats-officedocument.drawingml.diagramColors+xml"/>
  <Override PartName="/ppt/diagrams/drawing384.xml" ContentType="application/vnd.ms-office.drawingml.diagramDrawing+xml"/>
  <Override PartName="/ppt/diagrams/data385.xml" ContentType="application/vnd.openxmlformats-officedocument.drawingml.diagramData+xml"/>
  <Override PartName="/ppt/diagrams/layout385.xml" ContentType="application/vnd.openxmlformats-officedocument.drawingml.diagramLayout+xml"/>
  <Override PartName="/ppt/diagrams/quickStyle385.xml" ContentType="application/vnd.openxmlformats-officedocument.drawingml.diagramStyle+xml"/>
  <Override PartName="/ppt/diagrams/colors385.xml" ContentType="application/vnd.openxmlformats-officedocument.drawingml.diagramColors+xml"/>
  <Override PartName="/ppt/diagrams/drawing385.xml" ContentType="application/vnd.ms-office.drawingml.diagramDrawing+xml"/>
  <Override PartName="/ppt/diagrams/data386.xml" ContentType="application/vnd.openxmlformats-officedocument.drawingml.diagramData+xml"/>
  <Override PartName="/ppt/diagrams/layout386.xml" ContentType="application/vnd.openxmlformats-officedocument.drawingml.diagramLayout+xml"/>
  <Override PartName="/ppt/diagrams/quickStyle386.xml" ContentType="application/vnd.openxmlformats-officedocument.drawingml.diagramStyle+xml"/>
  <Override PartName="/ppt/diagrams/colors386.xml" ContentType="application/vnd.openxmlformats-officedocument.drawingml.diagramColors+xml"/>
  <Override PartName="/ppt/diagrams/drawing386.xml" ContentType="application/vnd.ms-office.drawingml.diagramDrawing+xml"/>
  <Override PartName="/ppt/diagrams/data387.xml" ContentType="application/vnd.openxmlformats-officedocument.drawingml.diagramData+xml"/>
  <Override PartName="/ppt/diagrams/layout387.xml" ContentType="application/vnd.openxmlformats-officedocument.drawingml.diagramLayout+xml"/>
  <Override PartName="/ppt/diagrams/quickStyle387.xml" ContentType="application/vnd.openxmlformats-officedocument.drawingml.diagramStyle+xml"/>
  <Override PartName="/ppt/diagrams/colors387.xml" ContentType="application/vnd.openxmlformats-officedocument.drawingml.diagramColors+xml"/>
  <Override PartName="/ppt/diagrams/drawing387.xml" ContentType="application/vnd.ms-office.drawingml.diagramDrawing+xml"/>
  <Override PartName="/ppt/diagrams/data388.xml" ContentType="application/vnd.openxmlformats-officedocument.drawingml.diagramData+xml"/>
  <Override PartName="/ppt/diagrams/layout388.xml" ContentType="application/vnd.openxmlformats-officedocument.drawingml.diagramLayout+xml"/>
  <Override PartName="/ppt/diagrams/quickStyle388.xml" ContentType="application/vnd.openxmlformats-officedocument.drawingml.diagramStyle+xml"/>
  <Override PartName="/ppt/diagrams/colors388.xml" ContentType="application/vnd.openxmlformats-officedocument.drawingml.diagramColors+xml"/>
  <Override PartName="/ppt/diagrams/drawing388.xml" ContentType="application/vnd.ms-office.drawingml.diagramDrawing+xml"/>
  <Override PartName="/ppt/diagrams/data389.xml" ContentType="application/vnd.openxmlformats-officedocument.drawingml.diagramData+xml"/>
  <Override PartName="/ppt/diagrams/layout389.xml" ContentType="application/vnd.openxmlformats-officedocument.drawingml.diagramLayout+xml"/>
  <Override PartName="/ppt/diagrams/quickStyle389.xml" ContentType="application/vnd.openxmlformats-officedocument.drawingml.diagramStyle+xml"/>
  <Override PartName="/ppt/diagrams/colors389.xml" ContentType="application/vnd.openxmlformats-officedocument.drawingml.diagramColors+xml"/>
  <Override PartName="/ppt/diagrams/drawing389.xml" ContentType="application/vnd.ms-office.drawingml.diagramDrawing+xml"/>
  <Override PartName="/ppt/diagrams/data390.xml" ContentType="application/vnd.openxmlformats-officedocument.drawingml.diagramData+xml"/>
  <Override PartName="/ppt/diagrams/layout390.xml" ContentType="application/vnd.openxmlformats-officedocument.drawingml.diagramLayout+xml"/>
  <Override PartName="/ppt/diagrams/quickStyle390.xml" ContentType="application/vnd.openxmlformats-officedocument.drawingml.diagramStyle+xml"/>
  <Override PartName="/ppt/diagrams/colors390.xml" ContentType="application/vnd.openxmlformats-officedocument.drawingml.diagramColors+xml"/>
  <Override PartName="/ppt/diagrams/drawing390.xml" ContentType="application/vnd.ms-office.drawingml.diagramDrawing+xml"/>
  <Override PartName="/ppt/diagrams/data391.xml" ContentType="application/vnd.openxmlformats-officedocument.drawingml.diagramData+xml"/>
  <Override PartName="/ppt/diagrams/layout391.xml" ContentType="application/vnd.openxmlformats-officedocument.drawingml.diagramLayout+xml"/>
  <Override PartName="/ppt/diagrams/quickStyle391.xml" ContentType="application/vnd.openxmlformats-officedocument.drawingml.diagramStyle+xml"/>
  <Override PartName="/ppt/diagrams/colors391.xml" ContentType="application/vnd.openxmlformats-officedocument.drawingml.diagramColors+xml"/>
  <Override PartName="/ppt/diagrams/drawing391.xml" ContentType="application/vnd.ms-office.drawingml.diagramDrawing+xml"/>
  <Override PartName="/ppt/diagrams/data392.xml" ContentType="application/vnd.openxmlformats-officedocument.drawingml.diagramData+xml"/>
  <Override PartName="/ppt/diagrams/layout392.xml" ContentType="application/vnd.openxmlformats-officedocument.drawingml.diagramLayout+xml"/>
  <Override PartName="/ppt/diagrams/quickStyle392.xml" ContentType="application/vnd.openxmlformats-officedocument.drawingml.diagramStyle+xml"/>
  <Override PartName="/ppt/diagrams/colors392.xml" ContentType="application/vnd.openxmlformats-officedocument.drawingml.diagramColors+xml"/>
  <Override PartName="/ppt/diagrams/drawing392.xml" ContentType="application/vnd.ms-office.drawingml.diagramDrawing+xml"/>
  <Override PartName="/ppt/diagrams/data393.xml" ContentType="application/vnd.openxmlformats-officedocument.drawingml.diagramData+xml"/>
  <Override PartName="/ppt/diagrams/layout393.xml" ContentType="application/vnd.openxmlformats-officedocument.drawingml.diagramLayout+xml"/>
  <Override PartName="/ppt/diagrams/quickStyle393.xml" ContentType="application/vnd.openxmlformats-officedocument.drawingml.diagramStyle+xml"/>
  <Override PartName="/ppt/diagrams/colors393.xml" ContentType="application/vnd.openxmlformats-officedocument.drawingml.diagramColors+xml"/>
  <Override PartName="/ppt/diagrams/drawing393.xml" ContentType="application/vnd.ms-office.drawingml.diagramDrawing+xml"/>
  <Override PartName="/ppt/diagrams/data394.xml" ContentType="application/vnd.openxmlformats-officedocument.drawingml.diagramData+xml"/>
  <Override PartName="/ppt/diagrams/layout394.xml" ContentType="application/vnd.openxmlformats-officedocument.drawingml.diagramLayout+xml"/>
  <Override PartName="/ppt/diagrams/quickStyle394.xml" ContentType="application/vnd.openxmlformats-officedocument.drawingml.diagramStyle+xml"/>
  <Override PartName="/ppt/diagrams/colors394.xml" ContentType="application/vnd.openxmlformats-officedocument.drawingml.diagramColors+xml"/>
  <Override PartName="/ppt/diagrams/drawing394.xml" ContentType="application/vnd.ms-office.drawingml.diagramDrawing+xml"/>
  <Override PartName="/ppt/diagrams/data395.xml" ContentType="application/vnd.openxmlformats-officedocument.drawingml.diagramData+xml"/>
  <Override PartName="/ppt/diagrams/layout395.xml" ContentType="application/vnd.openxmlformats-officedocument.drawingml.diagramLayout+xml"/>
  <Override PartName="/ppt/diagrams/quickStyle395.xml" ContentType="application/vnd.openxmlformats-officedocument.drawingml.diagramStyle+xml"/>
  <Override PartName="/ppt/diagrams/colors395.xml" ContentType="application/vnd.openxmlformats-officedocument.drawingml.diagramColors+xml"/>
  <Override PartName="/ppt/diagrams/drawing395.xml" ContentType="application/vnd.ms-office.drawingml.diagramDrawing+xml"/>
  <Override PartName="/ppt/diagrams/data396.xml" ContentType="application/vnd.openxmlformats-officedocument.drawingml.diagramData+xml"/>
  <Override PartName="/ppt/diagrams/layout396.xml" ContentType="application/vnd.openxmlformats-officedocument.drawingml.diagramLayout+xml"/>
  <Override PartName="/ppt/diagrams/quickStyle396.xml" ContentType="application/vnd.openxmlformats-officedocument.drawingml.diagramStyle+xml"/>
  <Override PartName="/ppt/diagrams/colors396.xml" ContentType="application/vnd.openxmlformats-officedocument.drawingml.diagramColors+xml"/>
  <Override PartName="/ppt/diagrams/drawing396.xml" ContentType="application/vnd.ms-office.drawingml.diagramDrawing+xml"/>
  <Override PartName="/ppt/diagrams/data397.xml" ContentType="application/vnd.openxmlformats-officedocument.drawingml.diagramData+xml"/>
  <Override PartName="/ppt/diagrams/layout397.xml" ContentType="application/vnd.openxmlformats-officedocument.drawingml.diagramLayout+xml"/>
  <Override PartName="/ppt/diagrams/quickStyle397.xml" ContentType="application/vnd.openxmlformats-officedocument.drawingml.diagramStyle+xml"/>
  <Override PartName="/ppt/diagrams/colors397.xml" ContentType="application/vnd.openxmlformats-officedocument.drawingml.diagramColors+xml"/>
  <Override PartName="/ppt/diagrams/drawing397.xml" ContentType="application/vnd.ms-office.drawingml.diagramDrawing+xml"/>
  <Override PartName="/ppt/diagrams/data398.xml" ContentType="application/vnd.openxmlformats-officedocument.drawingml.diagramData+xml"/>
  <Override PartName="/ppt/diagrams/layout398.xml" ContentType="application/vnd.openxmlformats-officedocument.drawingml.diagramLayout+xml"/>
  <Override PartName="/ppt/diagrams/quickStyle398.xml" ContentType="application/vnd.openxmlformats-officedocument.drawingml.diagramStyle+xml"/>
  <Override PartName="/ppt/diagrams/colors398.xml" ContentType="application/vnd.openxmlformats-officedocument.drawingml.diagramColors+xml"/>
  <Override PartName="/ppt/diagrams/drawing398.xml" ContentType="application/vnd.ms-office.drawingml.diagramDrawing+xml"/>
  <Override PartName="/ppt/diagrams/data399.xml" ContentType="application/vnd.openxmlformats-officedocument.drawingml.diagramData+xml"/>
  <Override PartName="/ppt/diagrams/layout399.xml" ContentType="application/vnd.openxmlformats-officedocument.drawingml.diagramLayout+xml"/>
  <Override PartName="/ppt/diagrams/quickStyle399.xml" ContentType="application/vnd.openxmlformats-officedocument.drawingml.diagramStyle+xml"/>
  <Override PartName="/ppt/diagrams/colors399.xml" ContentType="application/vnd.openxmlformats-officedocument.drawingml.diagramColors+xml"/>
  <Override PartName="/ppt/diagrams/drawing399.xml" ContentType="application/vnd.ms-office.drawingml.diagramDrawing+xml"/>
  <Override PartName="/ppt/diagrams/data400.xml" ContentType="application/vnd.openxmlformats-officedocument.drawingml.diagramData+xml"/>
  <Override PartName="/ppt/diagrams/layout400.xml" ContentType="application/vnd.openxmlformats-officedocument.drawingml.diagramLayout+xml"/>
  <Override PartName="/ppt/diagrams/quickStyle400.xml" ContentType="application/vnd.openxmlformats-officedocument.drawingml.diagramStyle+xml"/>
  <Override PartName="/ppt/diagrams/colors400.xml" ContentType="application/vnd.openxmlformats-officedocument.drawingml.diagramColors+xml"/>
  <Override PartName="/ppt/diagrams/drawing400.xml" ContentType="application/vnd.ms-office.drawingml.diagramDrawing+xml"/>
  <Override PartName="/ppt/diagrams/data401.xml" ContentType="application/vnd.openxmlformats-officedocument.drawingml.diagramData+xml"/>
  <Override PartName="/ppt/diagrams/layout401.xml" ContentType="application/vnd.openxmlformats-officedocument.drawingml.diagramLayout+xml"/>
  <Override PartName="/ppt/diagrams/quickStyle401.xml" ContentType="application/vnd.openxmlformats-officedocument.drawingml.diagramStyle+xml"/>
  <Override PartName="/ppt/diagrams/colors401.xml" ContentType="application/vnd.openxmlformats-officedocument.drawingml.diagramColors+xml"/>
  <Override PartName="/ppt/diagrams/drawing401.xml" ContentType="application/vnd.ms-office.drawingml.diagramDrawing+xml"/>
  <Override PartName="/ppt/diagrams/data402.xml" ContentType="application/vnd.openxmlformats-officedocument.drawingml.diagramData+xml"/>
  <Override PartName="/ppt/diagrams/layout402.xml" ContentType="application/vnd.openxmlformats-officedocument.drawingml.diagramLayout+xml"/>
  <Override PartName="/ppt/diagrams/quickStyle402.xml" ContentType="application/vnd.openxmlformats-officedocument.drawingml.diagramStyle+xml"/>
  <Override PartName="/ppt/diagrams/colors402.xml" ContentType="application/vnd.openxmlformats-officedocument.drawingml.diagramColors+xml"/>
  <Override PartName="/ppt/diagrams/drawing402.xml" ContentType="application/vnd.ms-office.drawingml.diagramDrawing+xml"/>
  <Override PartName="/ppt/diagrams/data403.xml" ContentType="application/vnd.openxmlformats-officedocument.drawingml.diagramData+xml"/>
  <Override PartName="/ppt/diagrams/layout403.xml" ContentType="application/vnd.openxmlformats-officedocument.drawingml.diagramLayout+xml"/>
  <Override PartName="/ppt/diagrams/quickStyle403.xml" ContentType="application/vnd.openxmlformats-officedocument.drawingml.diagramStyle+xml"/>
  <Override PartName="/ppt/diagrams/colors403.xml" ContentType="application/vnd.openxmlformats-officedocument.drawingml.diagramColors+xml"/>
  <Override PartName="/ppt/diagrams/drawing403.xml" ContentType="application/vnd.ms-office.drawingml.diagramDrawing+xml"/>
  <Override PartName="/ppt/diagrams/data404.xml" ContentType="application/vnd.openxmlformats-officedocument.drawingml.diagramData+xml"/>
  <Override PartName="/ppt/diagrams/layout404.xml" ContentType="application/vnd.openxmlformats-officedocument.drawingml.diagramLayout+xml"/>
  <Override PartName="/ppt/diagrams/quickStyle404.xml" ContentType="application/vnd.openxmlformats-officedocument.drawingml.diagramStyle+xml"/>
  <Override PartName="/ppt/diagrams/colors404.xml" ContentType="application/vnd.openxmlformats-officedocument.drawingml.diagramColors+xml"/>
  <Override PartName="/ppt/diagrams/drawing404.xml" ContentType="application/vnd.ms-office.drawingml.diagramDrawing+xml"/>
  <Override PartName="/ppt/diagrams/data405.xml" ContentType="application/vnd.openxmlformats-officedocument.drawingml.diagramData+xml"/>
  <Override PartName="/ppt/diagrams/layout405.xml" ContentType="application/vnd.openxmlformats-officedocument.drawingml.diagramLayout+xml"/>
  <Override PartName="/ppt/diagrams/quickStyle405.xml" ContentType="application/vnd.openxmlformats-officedocument.drawingml.diagramStyle+xml"/>
  <Override PartName="/ppt/diagrams/colors405.xml" ContentType="application/vnd.openxmlformats-officedocument.drawingml.diagramColors+xml"/>
  <Override PartName="/ppt/diagrams/drawing405.xml" ContentType="application/vnd.ms-office.drawingml.diagramDrawing+xml"/>
  <Override PartName="/ppt/diagrams/data406.xml" ContentType="application/vnd.openxmlformats-officedocument.drawingml.diagramData+xml"/>
  <Override PartName="/ppt/diagrams/layout406.xml" ContentType="application/vnd.openxmlformats-officedocument.drawingml.diagramLayout+xml"/>
  <Override PartName="/ppt/diagrams/quickStyle406.xml" ContentType="application/vnd.openxmlformats-officedocument.drawingml.diagramStyle+xml"/>
  <Override PartName="/ppt/diagrams/colors406.xml" ContentType="application/vnd.openxmlformats-officedocument.drawingml.diagramColors+xml"/>
  <Override PartName="/ppt/diagrams/drawing406.xml" ContentType="application/vnd.ms-office.drawingml.diagramDrawing+xml"/>
  <Override PartName="/ppt/diagrams/data407.xml" ContentType="application/vnd.openxmlformats-officedocument.drawingml.diagramData+xml"/>
  <Override PartName="/ppt/diagrams/layout407.xml" ContentType="application/vnd.openxmlformats-officedocument.drawingml.diagramLayout+xml"/>
  <Override PartName="/ppt/diagrams/quickStyle407.xml" ContentType="application/vnd.openxmlformats-officedocument.drawingml.diagramStyle+xml"/>
  <Override PartName="/ppt/diagrams/colors407.xml" ContentType="application/vnd.openxmlformats-officedocument.drawingml.diagramColors+xml"/>
  <Override PartName="/ppt/diagrams/drawing407.xml" ContentType="application/vnd.ms-office.drawingml.diagramDrawing+xml"/>
  <Override PartName="/ppt/diagrams/data408.xml" ContentType="application/vnd.openxmlformats-officedocument.drawingml.diagramData+xml"/>
  <Override PartName="/ppt/diagrams/layout408.xml" ContentType="application/vnd.openxmlformats-officedocument.drawingml.diagramLayout+xml"/>
  <Override PartName="/ppt/diagrams/quickStyle408.xml" ContentType="application/vnd.openxmlformats-officedocument.drawingml.diagramStyle+xml"/>
  <Override PartName="/ppt/diagrams/colors408.xml" ContentType="application/vnd.openxmlformats-officedocument.drawingml.diagramColors+xml"/>
  <Override PartName="/ppt/diagrams/drawing408.xml" ContentType="application/vnd.ms-office.drawingml.diagramDrawing+xml"/>
  <Override PartName="/ppt/diagrams/data409.xml" ContentType="application/vnd.openxmlformats-officedocument.drawingml.diagramData+xml"/>
  <Override PartName="/ppt/diagrams/layout409.xml" ContentType="application/vnd.openxmlformats-officedocument.drawingml.diagramLayout+xml"/>
  <Override PartName="/ppt/diagrams/quickStyle409.xml" ContentType="application/vnd.openxmlformats-officedocument.drawingml.diagramStyle+xml"/>
  <Override PartName="/ppt/diagrams/colors409.xml" ContentType="application/vnd.openxmlformats-officedocument.drawingml.diagramColors+xml"/>
  <Override PartName="/ppt/diagrams/drawing409.xml" ContentType="application/vnd.ms-office.drawingml.diagramDrawing+xml"/>
  <Override PartName="/ppt/diagrams/data410.xml" ContentType="application/vnd.openxmlformats-officedocument.drawingml.diagramData+xml"/>
  <Override PartName="/ppt/diagrams/layout410.xml" ContentType="application/vnd.openxmlformats-officedocument.drawingml.diagramLayout+xml"/>
  <Override PartName="/ppt/diagrams/quickStyle410.xml" ContentType="application/vnd.openxmlformats-officedocument.drawingml.diagramStyle+xml"/>
  <Override PartName="/ppt/diagrams/colors410.xml" ContentType="application/vnd.openxmlformats-officedocument.drawingml.diagramColors+xml"/>
  <Override PartName="/ppt/diagrams/drawing410.xml" ContentType="application/vnd.ms-office.drawingml.diagramDrawing+xml"/>
  <Override PartName="/ppt/diagrams/data411.xml" ContentType="application/vnd.openxmlformats-officedocument.drawingml.diagramData+xml"/>
  <Override PartName="/ppt/diagrams/layout411.xml" ContentType="application/vnd.openxmlformats-officedocument.drawingml.diagramLayout+xml"/>
  <Override PartName="/ppt/diagrams/quickStyle411.xml" ContentType="application/vnd.openxmlformats-officedocument.drawingml.diagramStyle+xml"/>
  <Override PartName="/ppt/diagrams/colors411.xml" ContentType="application/vnd.openxmlformats-officedocument.drawingml.diagramColors+xml"/>
  <Override PartName="/ppt/diagrams/drawing411.xml" ContentType="application/vnd.ms-office.drawingml.diagramDrawing+xml"/>
  <Override PartName="/ppt/diagrams/data412.xml" ContentType="application/vnd.openxmlformats-officedocument.drawingml.diagramData+xml"/>
  <Override PartName="/ppt/diagrams/layout412.xml" ContentType="application/vnd.openxmlformats-officedocument.drawingml.diagramLayout+xml"/>
  <Override PartName="/ppt/diagrams/quickStyle412.xml" ContentType="application/vnd.openxmlformats-officedocument.drawingml.diagramStyle+xml"/>
  <Override PartName="/ppt/diagrams/colors412.xml" ContentType="application/vnd.openxmlformats-officedocument.drawingml.diagramColors+xml"/>
  <Override PartName="/ppt/diagrams/drawing412.xml" ContentType="application/vnd.ms-office.drawingml.diagramDrawing+xml"/>
  <Override PartName="/ppt/diagrams/data413.xml" ContentType="application/vnd.openxmlformats-officedocument.drawingml.diagramData+xml"/>
  <Override PartName="/ppt/diagrams/layout413.xml" ContentType="application/vnd.openxmlformats-officedocument.drawingml.diagramLayout+xml"/>
  <Override PartName="/ppt/diagrams/quickStyle413.xml" ContentType="application/vnd.openxmlformats-officedocument.drawingml.diagramStyle+xml"/>
  <Override PartName="/ppt/diagrams/colors413.xml" ContentType="application/vnd.openxmlformats-officedocument.drawingml.diagramColors+xml"/>
  <Override PartName="/ppt/diagrams/drawing413.xml" ContentType="application/vnd.ms-office.drawingml.diagramDrawing+xml"/>
  <Override PartName="/ppt/diagrams/data414.xml" ContentType="application/vnd.openxmlformats-officedocument.drawingml.diagramData+xml"/>
  <Override PartName="/ppt/diagrams/layout414.xml" ContentType="application/vnd.openxmlformats-officedocument.drawingml.diagramLayout+xml"/>
  <Override PartName="/ppt/diagrams/quickStyle414.xml" ContentType="application/vnd.openxmlformats-officedocument.drawingml.diagramStyle+xml"/>
  <Override PartName="/ppt/diagrams/colors414.xml" ContentType="application/vnd.openxmlformats-officedocument.drawingml.diagramColors+xml"/>
  <Override PartName="/ppt/diagrams/drawing414.xml" ContentType="application/vnd.ms-office.drawingml.diagramDrawing+xml"/>
  <Override PartName="/ppt/diagrams/data415.xml" ContentType="application/vnd.openxmlformats-officedocument.drawingml.diagramData+xml"/>
  <Override PartName="/ppt/diagrams/layout415.xml" ContentType="application/vnd.openxmlformats-officedocument.drawingml.diagramLayout+xml"/>
  <Override PartName="/ppt/diagrams/quickStyle415.xml" ContentType="application/vnd.openxmlformats-officedocument.drawingml.diagramStyle+xml"/>
  <Override PartName="/ppt/diagrams/colors415.xml" ContentType="application/vnd.openxmlformats-officedocument.drawingml.diagramColors+xml"/>
  <Override PartName="/ppt/diagrams/drawing415.xml" ContentType="application/vnd.ms-office.drawingml.diagramDrawing+xml"/>
  <Override PartName="/ppt/diagrams/data416.xml" ContentType="application/vnd.openxmlformats-officedocument.drawingml.diagramData+xml"/>
  <Override PartName="/ppt/diagrams/layout416.xml" ContentType="application/vnd.openxmlformats-officedocument.drawingml.diagramLayout+xml"/>
  <Override PartName="/ppt/diagrams/quickStyle416.xml" ContentType="application/vnd.openxmlformats-officedocument.drawingml.diagramStyle+xml"/>
  <Override PartName="/ppt/diagrams/colors416.xml" ContentType="application/vnd.openxmlformats-officedocument.drawingml.diagramColors+xml"/>
  <Override PartName="/ppt/diagrams/drawing416.xml" ContentType="application/vnd.ms-office.drawingml.diagramDrawing+xml"/>
  <Override PartName="/ppt/diagrams/data417.xml" ContentType="application/vnd.openxmlformats-officedocument.drawingml.diagramData+xml"/>
  <Override PartName="/ppt/diagrams/layout417.xml" ContentType="application/vnd.openxmlformats-officedocument.drawingml.diagramLayout+xml"/>
  <Override PartName="/ppt/diagrams/quickStyle417.xml" ContentType="application/vnd.openxmlformats-officedocument.drawingml.diagramStyle+xml"/>
  <Override PartName="/ppt/diagrams/colors417.xml" ContentType="application/vnd.openxmlformats-officedocument.drawingml.diagramColors+xml"/>
  <Override PartName="/ppt/diagrams/drawing417.xml" ContentType="application/vnd.ms-office.drawingml.diagramDrawing+xml"/>
  <Override PartName="/ppt/diagrams/data418.xml" ContentType="application/vnd.openxmlformats-officedocument.drawingml.diagramData+xml"/>
  <Override PartName="/ppt/diagrams/layout418.xml" ContentType="application/vnd.openxmlformats-officedocument.drawingml.diagramLayout+xml"/>
  <Override PartName="/ppt/diagrams/quickStyle418.xml" ContentType="application/vnd.openxmlformats-officedocument.drawingml.diagramStyle+xml"/>
  <Override PartName="/ppt/diagrams/colors418.xml" ContentType="application/vnd.openxmlformats-officedocument.drawingml.diagramColors+xml"/>
  <Override PartName="/ppt/diagrams/drawing418.xml" ContentType="application/vnd.ms-office.drawingml.diagramDrawing+xml"/>
  <Override PartName="/ppt/diagrams/data419.xml" ContentType="application/vnd.openxmlformats-officedocument.drawingml.diagramData+xml"/>
  <Override PartName="/ppt/diagrams/layout419.xml" ContentType="application/vnd.openxmlformats-officedocument.drawingml.diagramLayout+xml"/>
  <Override PartName="/ppt/diagrams/quickStyle419.xml" ContentType="application/vnd.openxmlformats-officedocument.drawingml.diagramStyle+xml"/>
  <Override PartName="/ppt/diagrams/colors419.xml" ContentType="application/vnd.openxmlformats-officedocument.drawingml.diagramColors+xml"/>
  <Override PartName="/ppt/diagrams/drawing419.xml" ContentType="application/vnd.ms-office.drawingml.diagramDrawing+xml"/>
  <Override PartName="/ppt/diagrams/data420.xml" ContentType="application/vnd.openxmlformats-officedocument.drawingml.diagramData+xml"/>
  <Override PartName="/ppt/diagrams/layout420.xml" ContentType="application/vnd.openxmlformats-officedocument.drawingml.diagramLayout+xml"/>
  <Override PartName="/ppt/diagrams/quickStyle420.xml" ContentType="application/vnd.openxmlformats-officedocument.drawingml.diagramStyle+xml"/>
  <Override PartName="/ppt/diagrams/colors420.xml" ContentType="application/vnd.openxmlformats-officedocument.drawingml.diagramColors+xml"/>
  <Override PartName="/ppt/diagrams/drawing420.xml" ContentType="application/vnd.ms-office.drawingml.diagramDrawing+xml"/>
  <Override PartName="/ppt/diagrams/data421.xml" ContentType="application/vnd.openxmlformats-officedocument.drawingml.diagramData+xml"/>
  <Override PartName="/ppt/diagrams/layout421.xml" ContentType="application/vnd.openxmlformats-officedocument.drawingml.diagramLayout+xml"/>
  <Override PartName="/ppt/diagrams/quickStyle421.xml" ContentType="application/vnd.openxmlformats-officedocument.drawingml.diagramStyle+xml"/>
  <Override PartName="/ppt/diagrams/colors421.xml" ContentType="application/vnd.openxmlformats-officedocument.drawingml.diagramColors+xml"/>
  <Override PartName="/ppt/diagrams/drawing421.xml" ContentType="application/vnd.ms-office.drawingml.diagramDrawing+xml"/>
  <Override PartName="/ppt/diagrams/data422.xml" ContentType="application/vnd.openxmlformats-officedocument.drawingml.diagramData+xml"/>
  <Override PartName="/ppt/diagrams/layout422.xml" ContentType="application/vnd.openxmlformats-officedocument.drawingml.diagramLayout+xml"/>
  <Override PartName="/ppt/diagrams/quickStyle422.xml" ContentType="application/vnd.openxmlformats-officedocument.drawingml.diagramStyle+xml"/>
  <Override PartName="/ppt/diagrams/colors422.xml" ContentType="application/vnd.openxmlformats-officedocument.drawingml.diagramColors+xml"/>
  <Override PartName="/ppt/diagrams/drawing422.xml" ContentType="application/vnd.ms-office.drawingml.diagramDrawing+xml"/>
  <Override PartName="/ppt/diagrams/data423.xml" ContentType="application/vnd.openxmlformats-officedocument.drawingml.diagramData+xml"/>
  <Override PartName="/ppt/diagrams/layout423.xml" ContentType="application/vnd.openxmlformats-officedocument.drawingml.diagramLayout+xml"/>
  <Override PartName="/ppt/diagrams/quickStyle423.xml" ContentType="application/vnd.openxmlformats-officedocument.drawingml.diagramStyle+xml"/>
  <Override PartName="/ppt/diagrams/colors423.xml" ContentType="application/vnd.openxmlformats-officedocument.drawingml.diagramColors+xml"/>
  <Override PartName="/ppt/diagrams/drawing423.xml" ContentType="application/vnd.ms-office.drawingml.diagramDrawing+xml"/>
  <Override PartName="/ppt/diagrams/data424.xml" ContentType="application/vnd.openxmlformats-officedocument.drawingml.diagramData+xml"/>
  <Override PartName="/ppt/diagrams/layout424.xml" ContentType="application/vnd.openxmlformats-officedocument.drawingml.diagramLayout+xml"/>
  <Override PartName="/ppt/diagrams/quickStyle424.xml" ContentType="application/vnd.openxmlformats-officedocument.drawingml.diagramStyle+xml"/>
  <Override PartName="/ppt/diagrams/colors424.xml" ContentType="application/vnd.openxmlformats-officedocument.drawingml.diagramColors+xml"/>
  <Override PartName="/ppt/diagrams/drawing424.xml" ContentType="application/vnd.ms-office.drawingml.diagramDrawing+xml"/>
  <Override PartName="/ppt/diagrams/data425.xml" ContentType="application/vnd.openxmlformats-officedocument.drawingml.diagramData+xml"/>
  <Override PartName="/ppt/diagrams/layout425.xml" ContentType="application/vnd.openxmlformats-officedocument.drawingml.diagramLayout+xml"/>
  <Override PartName="/ppt/diagrams/quickStyle425.xml" ContentType="application/vnd.openxmlformats-officedocument.drawingml.diagramStyle+xml"/>
  <Override PartName="/ppt/diagrams/colors425.xml" ContentType="application/vnd.openxmlformats-officedocument.drawingml.diagramColors+xml"/>
  <Override PartName="/ppt/diagrams/drawing425.xml" ContentType="application/vnd.ms-office.drawingml.diagramDrawing+xml"/>
  <Override PartName="/ppt/diagrams/data426.xml" ContentType="application/vnd.openxmlformats-officedocument.drawingml.diagramData+xml"/>
  <Override PartName="/ppt/diagrams/layout426.xml" ContentType="application/vnd.openxmlformats-officedocument.drawingml.diagramLayout+xml"/>
  <Override PartName="/ppt/diagrams/quickStyle426.xml" ContentType="application/vnd.openxmlformats-officedocument.drawingml.diagramStyle+xml"/>
  <Override PartName="/ppt/diagrams/colors426.xml" ContentType="application/vnd.openxmlformats-officedocument.drawingml.diagramColors+xml"/>
  <Override PartName="/ppt/diagrams/drawing426.xml" ContentType="application/vnd.ms-office.drawingml.diagramDrawing+xml"/>
  <Override PartName="/ppt/diagrams/data427.xml" ContentType="application/vnd.openxmlformats-officedocument.drawingml.diagramData+xml"/>
  <Override PartName="/ppt/diagrams/layout427.xml" ContentType="application/vnd.openxmlformats-officedocument.drawingml.diagramLayout+xml"/>
  <Override PartName="/ppt/diagrams/quickStyle427.xml" ContentType="application/vnd.openxmlformats-officedocument.drawingml.diagramStyle+xml"/>
  <Override PartName="/ppt/diagrams/colors427.xml" ContentType="application/vnd.openxmlformats-officedocument.drawingml.diagramColors+xml"/>
  <Override PartName="/ppt/diagrams/drawing427.xml" ContentType="application/vnd.ms-office.drawingml.diagramDrawing+xml"/>
  <Override PartName="/ppt/diagrams/data428.xml" ContentType="application/vnd.openxmlformats-officedocument.drawingml.diagramData+xml"/>
  <Override PartName="/ppt/diagrams/layout428.xml" ContentType="application/vnd.openxmlformats-officedocument.drawingml.diagramLayout+xml"/>
  <Override PartName="/ppt/diagrams/quickStyle428.xml" ContentType="application/vnd.openxmlformats-officedocument.drawingml.diagramStyle+xml"/>
  <Override PartName="/ppt/diagrams/colors428.xml" ContentType="application/vnd.openxmlformats-officedocument.drawingml.diagramColors+xml"/>
  <Override PartName="/ppt/diagrams/drawing428.xml" ContentType="application/vnd.ms-office.drawingml.diagramDrawing+xml"/>
  <Override PartName="/ppt/diagrams/data429.xml" ContentType="application/vnd.openxmlformats-officedocument.drawingml.diagramData+xml"/>
  <Override PartName="/ppt/diagrams/layout429.xml" ContentType="application/vnd.openxmlformats-officedocument.drawingml.diagramLayout+xml"/>
  <Override PartName="/ppt/diagrams/quickStyle429.xml" ContentType="application/vnd.openxmlformats-officedocument.drawingml.diagramStyle+xml"/>
  <Override PartName="/ppt/diagrams/colors429.xml" ContentType="application/vnd.openxmlformats-officedocument.drawingml.diagramColors+xml"/>
  <Override PartName="/ppt/diagrams/drawing429.xml" ContentType="application/vnd.ms-office.drawingml.diagramDrawing+xml"/>
  <Override PartName="/ppt/diagrams/data430.xml" ContentType="application/vnd.openxmlformats-officedocument.drawingml.diagramData+xml"/>
  <Override PartName="/ppt/diagrams/layout430.xml" ContentType="application/vnd.openxmlformats-officedocument.drawingml.diagramLayout+xml"/>
  <Override PartName="/ppt/diagrams/quickStyle430.xml" ContentType="application/vnd.openxmlformats-officedocument.drawingml.diagramStyle+xml"/>
  <Override PartName="/ppt/diagrams/colors430.xml" ContentType="application/vnd.openxmlformats-officedocument.drawingml.diagramColors+xml"/>
  <Override PartName="/ppt/diagrams/drawing430.xml" ContentType="application/vnd.ms-office.drawingml.diagramDrawing+xml"/>
  <Override PartName="/ppt/diagrams/data431.xml" ContentType="application/vnd.openxmlformats-officedocument.drawingml.diagramData+xml"/>
  <Override PartName="/ppt/diagrams/layout431.xml" ContentType="application/vnd.openxmlformats-officedocument.drawingml.diagramLayout+xml"/>
  <Override PartName="/ppt/diagrams/quickStyle431.xml" ContentType="application/vnd.openxmlformats-officedocument.drawingml.diagramStyle+xml"/>
  <Override PartName="/ppt/diagrams/colors431.xml" ContentType="application/vnd.openxmlformats-officedocument.drawingml.diagramColors+xml"/>
  <Override PartName="/ppt/diagrams/drawing431.xml" ContentType="application/vnd.ms-office.drawingml.diagramDrawing+xml"/>
  <Override PartName="/ppt/diagrams/data432.xml" ContentType="application/vnd.openxmlformats-officedocument.drawingml.diagramData+xml"/>
  <Override PartName="/ppt/diagrams/layout432.xml" ContentType="application/vnd.openxmlformats-officedocument.drawingml.diagramLayout+xml"/>
  <Override PartName="/ppt/diagrams/quickStyle432.xml" ContentType="application/vnd.openxmlformats-officedocument.drawingml.diagramStyle+xml"/>
  <Override PartName="/ppt/diagrams/colors432.xml" ContentType="application/vnd.openxmlformats-officedocument.drawingml.diagramColors+xml"/>
  <Override PartName="/ppt/diagrams/drawing432.xml" ContentType="application/vnd.ms-office.drawingml.diagramDrawing+xml"/>
  <Override PartName="/ppt/diagrams/data433.xml" ContentType="application/vnd.openxmlformats-officedocument.drawingml.diagramData+xml"/>
  <Override PartName="/ppt/diagrams/layout433.xml" ContentType="application/vnd.openxmlformats-officedocument.drawingml.diagramLayout+xml"/>
  <Override PartName="/ppt/diagrams/quickStyle433.xml" ContentType="application/vnd.openxmlformats-officedocument.drawingml.diagramStyle+xml"/>
  <Override PartName="/ppt/diagrams/colors433.xml" ContentType="application/vnd.openxmlformats-officedocument.drawingml.diagramColors+xml"/>
  <Override PartName="/ppt/diagrams/drawing433.xml" ContentType="application/vnd.ms-office.drawingml.diagramDrawing+xml"/>
  <Override PartName="/ppt/diagrams/data434.xml" ContentType="application/vnd.openxmlformats-officedocument.drawingml.diagramData+xml"/>
  <Override PartName="/ppt/diagrams/layout434.xml" ContentType="application/vnd.openxmlformats-officedocument.drawingml.diagramLayout+xml"/>
  <Override PartName="/ppt/diagrams/quickStyle434.xml" ContentType="application/vnd.openxmlformats-officedocument.drawingml.diagramStyle+xml"/>
  <Override PartName="/ppt/diagrams/colors434.xml" ContentType="application/vnd.openxmlformats-officedocument.drawingml.diagramColors+xml"/>
  <Override PartName="/ppt/diagrams/drawing434.xml" ContentType="application/vnd.ms-office.drawingml.diagramDrawing+xml"/>
  <Override PartName="/ppt/diagrams/data435.xml" ContentType="application/vnd.openxmlformats-officedocument.drawingml.diagramData+xml"/>
  <Override PartName="/ppt/diagrams/layout435.xml" ContentType="application/vnd.openxmlformats-officedocument.drawingml.diagramLayout+xml"/>
  <Override PartName="/ppt/diagrams/quickStyle435.xml" ContentType="application/vnd.openxmlformats-officedocument.drawingml.diagramStyle+xml"/>
  <Override PartName="/ppt/diagrams/colors435.xml" ContentType="application/vnd.openxmlformats-officedocument.drawingml.diagramColors+xml"/>
  <Override PartName="/ppt/diagrams/drawing435.xml" ContentType="application/vnd.ms-office.drawingml.diagramDrawing+xml"/>
  <Override PartName="/ppt/diagrams/data436.xml" ContentType="application/vnd.openxmlformats-officedocument.drawingml.diagramData+xml"/>
  <Override PartName="/ppt/diagrams/layout436.xml" ContentType="application/vnd.openxmlformats-officedocument.drawingml.diagramLayout+xml"/>
  <Override PartName="/ppt/diagrams/quickStyle436.xml" ContentType="application/vnd.openxmlformats-officedocument.drawingml.diagramStyle+xml"/>
  <Override PartName="/ppt/diagrams/colors436.xml" ContentType="application/vnd.openxmlformats-officedocument.drawingml.diagramColors+xml"/>
  <Override PartName="/ppt/diagrams/drawing436.xml" ContentType="application/vnd.ms-office.drawingml.diagramDrawing+xml"/>
  <Override PartName="/ppt/diagrams/data437.xml" ContentType="application/vnd.openxmlformats-officedocument.drawingml.diagramData+xml"/>
  <Override PartName="/ppt/diagrams/layout437.xml" ContentType="application/vnd.openxmlformats-officedocument.drawingml.diagramLayout+xml"/>
  <Override PartName="/ppt/diagrams/quickStyle437.xml" ContentType="application/vnd.openxmlformats-officedocument.drawingml.diagramStyle+xml"/>
  <Override PartName="/ppt/diagrams/colors437.xml" ContentType="application/vnd.openxmlformats-officedocument.drawingml.diagramColors+xml"/>
  <Override PartName="/ppt/diagrams/drawing437.xml" ContentType="application/vnd.ms-office.drawingml.diagramDrawing+xml"/>
  <Override PartName="/ppt/diagrams/data438.xml" ContentType="application/vnd.openxmlformats-officedocument.drawingml.diagramData+xml"/>
  <Override PartName="/ppt/diagrams/layout438.xml" ContentType="application/vnd.openxmlformats-officedocument.drawingml.diagramLayout+xml"/>
  <Override PartName="/ppt/diagrams/quickStyle438.xml" ContentType="application/vnd.openxmlformats-officedocument.drawingml.diagramStyle+xml"/>
  <Override PartName="/ppt/diagrams/colors438.xml" ContentType="application/vnd.openxmlformats-officedocument.drawingml.diagramColors+xml"/>
  <Override PartName="/ppt/diagrams/drawing438.xml" ContentType="application/vnd.ms-office.drawingml.diagramDrawing+xml"/>
  <Override PartName="/ppt/diagrams/data439.xml" ContentType="application/vnd.openxmlformats-officedocument.drawingml.diagramData+xml"/>
  <Override PartName="/ppt/diagrams/layout439.xml" ContentType="application/vnd.openxmlformats-officedocument.drawingml.diagramLayout+xml"/>
  <Override PartName="/ppt/diagrams/quickStyle439.xml" ContentType="application/vnd.openxmlformats-officedocument.drawingml.diagramStyle+xml"/>
  <Override PartName="/ppt/diagrams/colors439.xml" ContentType="application/vnd.openxmlformats-officedocument.drawingml.diagramColors+xml"/>
  <Override PartName="/ppt/diagrams/drawing439.xml" ContentType="application/vnd.ms-office.drawingml.diagramDrawing+xml"/>
  <Override PartName="/ppt/diagrams/data440.xml" ContentType="application/vnd.openxmlformats-officedocument.drawingml.diagramData+xml"/>
  <Override PartName="/ppt/diagrams/layout440.xml" ContentType="application/vnd.openxmlformats-officedocument.drawingml.diagramLayout+xml"/>
  <Override PartName="/ppt/diagrams/quickStyle440.xml" ContentType="application/vnd.openxmlformats-officedocument.drawingml.diagramStyle+xml"/>
  <Override PartName="/ppt/diagrams/colors440.xml" ContentType="application/vnd.openxmlformats-officedocument.drawingml.diagramColors+xml"/>
  <Override PartName="/ppt/diagrams/drawing440.xml" ContentType="application/vnd.ms-office.drawingml.diagramDrawing+xml"/>
  <Override PartName="/ppt/diagrams/data441.xml" ContentType="application/vnd.openxmlformats-officedocument.drawingml.diagramData+xml"/>
  <Override PartName="/ppt/diagrams/layout441.xml" ContentType="application/vnd.openxmlformats-officedocument.drawingml.diagramLayout+xml"/>
  <Override PartName="/ppt/diagrams/quickStyle441.xml" ContentType="application/vnd.openxmlformats-officedocument.drawingml.diagramStyle+xml"/>
  <Override PartName="/ppt/diagrams/colors441.xml" ContentType="application/vnd.openxmlformats-officedocument.drawingml.diagramColors+xml"/>
  <Override PartName="/ppt/diagrams/drawing441.xml" ContentType="application/vnd.ms-office.drawingml.diagramDrawing+xml"/>
  <Override PartName="/ppt/diagrams/data442.xml" ContentType="application/vnd.openxmlformats-officedocument.drawingml.diagramData+xml"/>
  <Override PartName="/ppt/diagrams/layout442.xml" ContentType="application/vnd.openxmlformats-officedocument.drawingml.diagramLayout+xml"/>
  <Override PartName="/ppt/diagrams/quickStyle442.xml" ContentType="application/vnd.openxmlformats-officedocument.drawingml.diagramStyle+xml"/>
  <Override PartName="/ppt/diagrams/colors442.xml" ContentType="application/vnd.openxmlformats-officedocument.drawingml.diagramColors+xml"/>
  <Override PartName="/ppt/diagrams/drawing442.xml" ContentType="application/vnd.ms-office.drawingml.diagramDrawing+xml"/>
  <Override PartName="/ppt/diagrams/data443.xml" ContentType="application/vnd.openxmlformats-officedocument.drawingml.diagramData+xml"/>
  <Override PartName="/ppt/diagrams/layout443.xml" ContentType="application/vnd.openxmlformats-officedocument.drawingml.diagramLayout+xml"/>
  <Override PartName="/ppt/diagrams/quickStyle443.xml" ContentType="application/vnd.openxmlformats-officedocument.drawingml.diagramStyle+xml"/>
  <Override PartName="/ppt/diagrams/colors443.xml" ContentType="application/vnd.openxmlformats-officedocument.drawingml.diagramColors+xml"/>
  <Override PartName="/ppt/diagrams/drawing443.xml" ContentType="application/vnd.ms-office.drawingml.diagramDrawing+xml"/>
  <Override PartName="/ppt/diagrams/data444.xml" ContentType="application/vnd.openxmlformats-officedocument.drawingml.diagramData+xml"/>
  <Override PartName="/ppt/diagrams/layout444.xml" ContentType="application/vnd.openxmlformats-officedocument.drawingml.diagramLayout+xml"/>
  <Override PartName="/ppt/diagrams/quickStyle444.xml" ContentType="application/vnd.openxmlformats-officedocument.drawingml.diagramStyle+xml"/>
  <Override PartName="/ppt/diagrams/colors444.xml" ContentType="application/vnd.openxmlformats-officedocument.drawingml.diagramColors+xml"/>
  <Override PartName="/ppt/diagrams/drawing444.xml" ContentType="application/vnd.ms-office.drawingml.diagramDrawing+xml"/>
  <Override PartName="/ppt/diagrams/data445.xml" ContentType="application/vnd.openxmlformats-officedocument.drawingml.diagramData+xml"/>
  <Override PartName="/ppt/diagrams/layout445.xml" ContentType="application/vnd.openxmlformats-officedocument.drawingml.diagramLayout+xml"/>
  <Override PartName="/ppt/diagrams/quickStyle445.xml" ContentType="application/vnd.openxmlformats-officedocument.drawingml.diagramStyle+xml"/>
  <Override PartName="/ppt/diagrams/colors445.xml" ContentType="application/vnd.openxmlformats-officedocument.drawingml.diagramColors+xml"/>
  <Override PartName="/ppt/diagrams/drawing445.xml" ContentType="application/vnd.ms-office.drawingml.diagramDrawing+xml"/>
  <Override PartName="/ppt/diagrams/data446.xml" ContentType="application/vnd.openxmlformats-officedocument.drawingml.diagramData+xml"/>
  <Override PartName="/ppt/diagrams/layout446.xml" ContentType="application/vnd.openxmlformats-officedocument.drawingml.diagramLayout+xml"/>
  <Override PartName="/ppt/diagrams/quickStyle446.xml" ContentType="application/vnd.openxmlformats-officedocument.drawingml.diagramStyle+xml"/>
  <Override PartName="/ppt/diagrams/colors446.xml" ContentType="application/vnd.openxmlformats-officedocument.drawingml.diagramColors+xml"/>
  <Override PartName="/ppt/diagrams/drawing446.xml" ContentType="application/vnd.ms-office.drawingml.diagramDrawing+xml"/>
  <Override PartName="/ppt/diagrams/data447.xml" ContentType="application/vnd.openxmlformats-officedocument.drawingml.diagramData+xml"/>
  <Override PartName="/ppt/diagrams/layout447.xml" ContentType="application/vnd.openxmlformats-officedocument.drawingml.diagramLayout+xml"/>
  <Override PartName="/ppt/diagrams/quickStyle447.xml" ContentType="application/vnd.openxmlformats-officedocument.drawingml.diagramStyle+xml"/>
  <Override PartName="/ppt/diagrams/colors447.xml" ContentType="application/vnd.openxmlformats-officedocument.drawingml.diagramColors+xml"/>
  <Override PartName="/ppt/diagrams/drawing447.xml" ContentType="application/vnd.ms-office.drawingml.diagramDrawing+xml"/>
  <Override PartName="/ppt/diagrams/data448.xml" ContentType="application/vnd.openxmlformats-officedocument.drawingml.diagramData+xml"/>
  <Override PartName="/ppt/diagrams/layout448.xml" ContentType="application/vnd.openxmlformats-officedocument.drawingml.diagramLayout+xml"/>
  <Override PartName="/ppt/diagrams/quickStyle448.xml" ContentType="application/vnd.openxmlformats-officedocument.drawingml.diagramStyle+xml"/>
  <Override PartName="/ppt/diagrams/colors448.xml" ContentType="application/vnd.openxmlformats-officedocument.drawingml.diagramColors+xml"/>
  <Override PartName="/ppt/diagrams/drawing448.xml" ContentType="application/vnd.ms-office.drawingml.diagramDrawing+xml"/>
  <Override PartName="/ppt/diagrams/data449.xml" ContentType="application/vnd.openxmlformats-officedocument.drawingml.diagramData+xml"/>
  <Override PartName="/ppt/diagrams/layout449.xml" ContentType="application/vnd.openxmlformats-officedocument.drawingml.diagramLayout+xml"/>
  <Override PartName="/ppt/diagrams/quickStyle449.xml" ContentType="application/vnd.openxmlformats-officedocument.drawingml.diagramStyle+xml"/>
  <Override PartName="/ppt/diagrams/colors449.xml" ContentType="application/vnd.openxmlformats-officedocument.drawingml.diagramColors+xml"/>
  <Override PartName="/ppt/diagrams/drawing449.xml" ContentType="application/vnd.ms-office.drawingml.diagramDrawing+xml"/>
  <Override PartName="/ppt/diagrams/data450.xml" ContentType="application/vnd.openxmlformats-officedocument.drawingml.diagramData+xml"/>
  <Override PartName="/ppt/diagrams/layout450.xml" ContentType="application/vnd.openxmlformats-officedocument.drawingml.diagramLayout+xml"/>
  <Override PartName="/ppt/diagrams/quickStyle450.xml" ContentType="application/vnd.openxmlformats-officedocument.drawingml.diagramStyle+xml"/>
  <Override PartName="/ppt/diagrams/colors450.xml" ContentType="application/vnd.openxmlformats-officedocument.drawingml.diagramColors+xml"/>
  <Override PartName="/ppt/diagrams/drawing450.xml" ContentType="application/vnd.ms-office.drawingml.diagramDrawing+xml"/>
  <Override PartName="/ppt/diagrams/data451.xml" ContentType="application/vnd.openxmlformats-officedocument.drawingml.diagramData+xml"/>
  <Override PartName="/ppt/diagrams/layout451.xml" ContentType="application/vnd.openxmlformats-officedocument.drawingml.diagramLayout+xml"/>
  <Override PartName="/ppt/diagrams/quickStyle451.xml" ContentType="application/vnd.openxmlformats-officedocument.drawingml.diagramStyle+xml"/>
  <Override PartName="/ppt/diagrams/colors451.xml" ContentType="application/vnd.openxmlformats-officedocument.drawingml.diagramColors+xml"/>
  <Override PartName="/ppt/diagrams/drawing451.xml" ContentType="application/vnd.ms-office.drawingml.diagramDrawing+xml"/>
  <Override PartName="/ppt/diagrams/data452.xml" ContentType="application/vnd.openxmlformats-officedocument.drawingml.diagramData+xml"/>
  <Override PartName="/ppt/diagrams/layout452.xml" ContentType="application/vnd.openxmlformats-officedocument.drawingml.diagramLayout+xml"/>
  <Override PartName="/ppt/diagrams/quickStyle452.xml" ContentType="application/vnd.openxmlformats-officedocument.drawingml.diagramStyle+xml"/>
  <Override PartName="/ppt/diagrams/colors452.xml" ContentType="application/vnd.openxmlformats-officedocument.drawingml.diagramColors+xml"/>
  <Override PartName="/ppt/diagrams/drawing452.xml" ContentType="application/vnd.ms-office.drawingml.diagramDrawing+xml"/>
  <Override PartName="/ppt/diagrams/data453.xml" ContentType="application/vnd.openxmlformats-officedocument.drawingml.diagramData+xml"/>
  <Override PartName="/ppt/diagrams/layout453.xml" ContentType="application/vnd.openxmlformats-officedocument.drawingml.diagramLayout+xml"/>
  <Override PartName="/ppt/diagrams/quickStyle453.xml" ContentType="application/vnd.openxmlformats-officedocument.drawingml.diagramStyle+xml"/>
  <Override PartName="/ppt/diagrams/colors453.xml" ContentType="application/vnd.openxmlformats-officedocument.drawingml.diagramColors+xml"/>
  <Override PartName="/ppt/diagrams/drawing453.xml" ContentType="application/vnd.ms-office.drawingml.diagramDrawing+xml"/>
  <Override PartName="/ppt/diagrams/data454.xml" ContentType="application/vnd.openxmlformats-officedocument.drawingml.diagramData+xml"/>
  <Override PartName="/ppt/diagrams/layout454.xml" ContentType="application/vnd.openxmlformats-officedocument.drawingml.diagramLayout+xml"/>
  <Override PartName="/ppt/diagrams/quickStyle454.xml" ContentType="application/vnd.openxmlformats-officedocument.drawingml.diagramStyle+xml"/>
  <Override PartName="/ppt/diagrams/colors454.xml" ContentType="application/vnd.openxmlformats-officedocument.drawingml.diagramColors+xml"/>
  <Override PartName="/ppt/diagrams/drawing454.xml" ContentType="application/vnd.ms-office.drawingml.diagramDrawing+xml"/>
  <Override PartName="/ppt/diagrams/data455.xml" ContentType="application/vnd.openxmlformats-officedocument.drawingml.diagramData+xml"/>
  <Override PartName="/ppt/diagrams/layout455.xml" ContentType="application/vnd.openxmlformats-officedocument.drawingml.diagramLayout+xml"/>
  <Override PartName="/ppt/diagrams/quickStyle455.xml" ContentType="application/vnd.openxmlformats-officedocument.drawingml.diagramStyle+xml"/>
  <Override PartName="/ppt/diagrams/colors455.xml" ContentType="application/vnd.openxmlformats-officedocument.drawingml.diagramColors+xml"/>
  <Override PartName="/ppt/diagrams/drawing455.xml" ContentType="application/vnd.ms-office.drawingml.diagramDrawing+xml"/>
  <Override PartName="/ppt/diagrams/data456.xml" ContentType="application/vnd.openxmlformats-officedocument.drawingml.diagramData+xml"/>
  <Override PartName="/ppt/diagrams/layout456.xml" ContentType="application/vnd.openxmlformats-officedocument.drawingml.diagramLayout+xml"/>
  <Override PartName="/ppt/diagrams/quickStyle456.xml" ContentType="application/vnd.openxmlformats-officedocument.drawingml.diagramStyle+xml"/>
  <Override PartName="/ppt/diagrams/colors456.xml" ContentType="application/vnd.openxmlformats-officedocument.drawingml.diagramColors+xml"/>
  <Override PartName="/ppt/diagrams/drawing456.xml" ContentType="application/vnd.ms-office.drawingml.diagramDrawing+xml"/>
  <Override PartName="/ppt/diagrams/data457.xml" ContentType="application/vnd.openxmlformats-officedocument.drawingml.diagramData+xml"/>
  <Override PartName="/ppt/diagrams/layout457.xml" ContentType="application/vnd.openxmlformats-officedocument.drawingml.diagramLayout+xml"/>
  <Override PartName="/ppt/diagrams/quickStyle457.xml" ContentType="application/vnd.openxmlformats-officedocument.drawingml.diagramStyle+xml"/>
  <Override PartName="/ppt/diagrams/colors457.xml" ContentType="application/vnd.openxmlformats-officedocument.drawingml.diagramColors+xml"/>
  <Override PartName="/ppt/diagrams/drawing457.xml" ContentType="application/vnd.ms-office.drawingml.diagramDrawing+xml"/>
  <Override PartName="/ppt/diagrams/data458.xml" ContentType="application/vnd.openxmlformats-officedocument.drawingml.diagramData+xml"/>
  <Override PartName="/ppt/diagrams/layout458.xml" ContentType="application/vnd.openxmlformats-officedocument.drawingml.diagramLayout+xml"/>
  <Override PartName="/ppt/diagrams/quickStyle458.xml" ContentType="application/vnd.openxmlformats-officedocument.drawingml.diagramStyle+xml"/>
  <Override PartName="/ppt/diagrams/colors458.xml" ContentType="application/vnd.openxmlformats-officedocument.drawingml.diagramColors+xml"/>
  <Override PartName="/ppt/diagrams/drawing458.xml" ContentType="application/vnd.ms-office.drawingml.diagramDrawing+xml"/>
  <Override PartName="/ppt/diagrams/data459.xml" ContentType="application/vnd.openxmlformats-officedocument.drawingml.diagramData+xml"/>
  <Override PartName="/ppt/diagrams/layout459.xml" ContentType="application/vnd.openxmlformats-officedocument.drawingml.diagramLayout+xml"/>
  <Override PartName="/ppt/diagrams/quickStyle459.xml" ContentType="application/vnd.openxmlformats-officedocument.drawingml.diagramStyle+xml"/>
  <Override PartName="/ppt/diagrams/colors459.xml" ContentType="application/vnd.openxmlformats-officedocument.drawingml.diagramColors+xml"/>
  <Override PartName="/ppt/diagrams/drawing459.xml" ContentType="application/vnd.ms-office.drawingml.diagramDrawing+xml"/>
  <Override PartName="/ppt/diagrams/data460.xml" ContentType="application/vnd.openxmlformats-officedocument.drawingml.diagramData+xml"/>
  <Override PartName="/ppt/diagrams/layout460.xml" ContentType="application/vnd.openxmlformats-officedocument.drawingml.diagramLayout+xml"/>
  <Override PartName="/ppt/diagrams/quickStyle460.xml" ContentType="application/vnd.openxmlformats-officedocument.drawingml.diagramStyle+xml"/>
  <Override PartName="/ppt/diagrams/colors460.xml" ContentType="application/vnd.openxmlformats-officedocument.drawingml.diagramColors+xml"/>
  <Override PartName="/ppt/diagrams/drawing460.xml" ContentType="application/vnd.ms-office.drawingml.diagramDrawing+xml"/>
  <Override PartName="/ppt/diagrams/data461.xml" ContentType="application/vnd.openxmlformats-officedocument.drawingml.diagramData+xml"/>
  <Override PartName="/ppt/diagrams/layout461.xml" ContentType="application/vnd.openxmlformats-officedocument.drawingml.diagramLayout+xml"/>
  <Override PartName="/ppt/diagrams/quickStyle461.xml" ContentType="application/vnd.openxmlformats-officedocument.drawingml.diagramStyle+xml"/>
  <Override PartName="/ppt/diagrams/colors461.xml" ContentType="application/vnd.openxmlformats-officedocument.drawingml.diagramColors+xml"/>
  <Override PartName="/ppt/diagrams/drawing461.xml" ContentType="application/vnd.ms-office.drawingml.diagramDrawing+xml"/>
  <Override PartName="/ppt/diagrams/data462.xml" ContentType="application/vnd.openxmlformats-officedocument.drawingml.diagramData+xml"/>
  <Override PartName="/ppt/diagrams/layout462.xml" ContentType="application/vnd.openxmlformats-officedocument.drawingml.diagramLayout+xml"/>
  <Override PartName="/ppt/diagrams/quickStyle462.xml" ContentType="application/vnd.openxmlformats-officedocument.drawingml.diagramStyle+xml"/>
  <Override PartName="/ppt/diagrams/colors462.xml" ContentType="application/vnd.openxmlformats-officedocument.drawingml.diagramColors+xml"/>
  <Override PartName="/ppt/diagrams/drawing462.xml" ContentType="application/vnd.ms-office.drawingml.diagramDrawing+xml"/>
  <Override PartName="/ppt/diagrams/data463.xml" ContentType="application/vnd.openxmlformats-officedocument.drawingml.diagramData+xml"/>
  <Override PartName="/ppt/diagrams/layout463.xml" ContentType="application/vnd.openxmlformats-officedocument.drawingml.diagramLayout+xml"/>
  <Override PartName="/ppt/diagrams/quickStyle463.xml" ContentType="application/vnd.openxmlformats-officedocument.drawingml.diagramStyle+xml"/>
  <Override PartName="/ppt/diagrams/colors463.xml" ContentType="application/vnd.openxmlformats-officedocument.drawingml.diagramColors+xml"/>
  <Override PartName="/ppt/diagrams/drawing463.xml" ContentType="application/vnd.ms-office.drawingml.diagramDrawing+xml"/>
  <Override PartName="/ppt/diagrams/data464.xml" ContentType="application/vnd.openxmlformats-officedocument.drawingml.diagramData+xml"/>
  <Override PartName="/ppt/diagrams/layout464.xml" ContentType="application/vnd.openxmlformats-officedocument.drawingml.diagramLayout+xml"/>
  <Override PartName="/ppt/diagrams/quickStyle464.xml" ContentType="application/vnd.openxmlformats-officedocument.drawingml.diagramStyle+xml"/>
  <Override PartName="/ppt/diagrams/colors464.xml" ContentType="application/vnd.openxmlformats-officedocument.drawingml.diagramColors+xml"/>
  <Override PartName="/ppt/diagrams/drawing464.xml" ContentType="application/vnd.ms-office.drawingml.diagramDrawing+xml"/>
  <Override PartName="/ppt/diagrams/data465.xml" ContentType="application/vnd.openxmlformats-officedocument.drawingml.diagramData+xml"/>
  <Override PartName="/ppt/diagrams/layout465.xml" ContentType="application/vnd.openxmlformats-officedocument.drawingml.diagramLayout+xml"/>
  <Override PartName="/ppt/diagrams/quickStyle465.xml" ContentType="application/vnd.openxmlformats-officedocument.drawingml.diagramStyle+xml"/>
  <Override PartName="/ppt/diagrams/colors465.xml" ContentType="application/vnd.openxmlformats-officedocument.drawingml.diagramColors+xml"/>
  <Override PartName="/ppt/diagrams/drawing465.xml" ContentType="application/vnd.ms-office.drawingml.diagramDrawing+xml"/>
  <Override PartName="/ppt/diagrams/data466.xml" ContentType="application/vnd.openxmlformats-officedocument.drawingml.diagramData+xml"/>
  <Override PartName="/ppt/diagrams/layout466.xml" ContentType="application/vnd.openxmlformats-officedocument.drawingml.diagramLayout+xml"/>
  <Override PartName="/ppt/diagrams/quickStyle466.xml" ContentType="application/vnd.openxmlformats-officedocument.drawingml.diagramStyle+xml"/>
  <Override PartName="/ppt/diagrams/colors466.xml" ContentType="application/vnd.openxmlformats-officedocument.drawingml.diagramColors+xml"/>
  <Override PartName="/ppt/diagrams/drawing466.xml" ContentType="application/vnd.ms-office.drawingml.diagramDrawing+xml"/>
  <Override PartName="/ppt/diagrams/data467.xml" ContentType="application/vnd.openxmlformats-officedocument.drawingml.diagramData+xml"/>
  <Override PartName="/ppt/diagrams/layout467.xml" ContentType="application/vnd.openxmlformats-officedocument.drawingml.diagramLayout+xml"/>
  <Override PartName="/ppt/diagrams/quickStyle467.xml" ContentType="application/vnd.openxmlformats-officedocument.drawingml.diagramStyle+xml"/>
  <Override PartName="/ppt/diagrams/colors467.xml" ContentType="application/vnd.openxmlformats-officedocument.drawingml.diagramColors+xml"/>
  <Override PartName="/ppt/diagrams/drawing467.xml" ContentType="application/vnd.ms-office.drawingml.diagramDrawing+xml"/>
  <Override PartName="/ppt/diagrams/data468.xml" ContentType="application/vnd.openxmlformats-officedocument.drawingml.diagramData+xml"/>
  <Override PartName="/ppt/diagrams/layout468.xml" ContentType="application/vnd.openxmlformats-officedocument.drawingml.diagramLayout+xml"/>
  <Override PartName="/ppt/diagrams/quickStyle468.xml" ContentType="application/vnd.openxmlformats-officedocument.drawingml.diagramStyle+xml"/>
  <Override PartName="/ppt/diagrams/colors468.xml" ContentType="application/vnd.openxmlformats-officedocument.drawingml.diagramColors+xml"/>
  <Override PartName="/ppt/diagrams/drawing468.xml" ContentType="application/vnd.ms-office.drawingml.diagramDrawing+xml"/>
  <Override PartName="/ppt/diagrams/data469.xml" ContentType="application/vnd.openxmlformats-officedocument.drawingml.diagramData+xml"/>
  <Override PartName="/ppt/diagrams/layout469.xml" ContentType="application/vnd.openxmlformats-officedocument.drawingml.diagramLayout+xml"/>
  <Override PartName="/ppt/diagrams/quickStyle469.xml" ContentType="application/vnd.openxmlformats-officedocument.drawingml.diagramStyle+xml"/>
  <Override PartName="/ppt/diagrams/colors469.xml" ContentType="application/vnd.openxmlformats-officedocument.drawingml.diagramColors+xml"/>
  <Override PartName="/ppt/diagrams/drawing469.xml" ContentType="application/vnd.ms-office.drawingml.diagramDrawing+xml"/>
  <Override PartName="/ppt/diagrams/data470.xml" ContentType="application/vnd.openxmlformats-officedocument.drawingml.diagramData+xml"/>
  <Override PartName="/ppt/diagrams/layout470.xml" ContentType="application/vnd.openxmlformats-officedocument.drawingml.diagramLayout+xml"/>
  <Override PartName="/ppt/diagrams/quickStyle470.xml" ContentType="application/vnd.openxmlformats-officedocument.drawingml.diagramStyle+xml"/>
  <Override PartName="/ppt/diagrams/colors470.xml" ContentType="application/vnd.openxmlformats-officedocument.drawingml.diagramColors+xml"/>
  <Override PartName="/ppt/diagrams/drawing470.xml" ContentType="application/vnd.ms-office.drawingml.diagramDrawing+xml"/>
  <Override PartName="/ppt/diagrams/data471.xml" ContentType="application/vnd.openxmlformats-officedocument.drawingml.diagramData+xml"/>
  <Override PartName="/ppt/diagrams/layout471.xml" ContentType="application/vnd.openxmlformats-officedocument.drawingml.diagramLayout+xml"/>
  <Override PartName="/ppt/diagrams/quickStyle471.xml" ContentType="application/vnd.openxmlformats-officedocument.drawingml.diagramStyle+xml"/>
  <Override PartName="/ppt/diagrams/colors471.xml" ContentType="application/vnd.openxmlformats-officedocument.drawingml.diagramColors+xml"/>
  <Override PartName="/ppt/diagrams/drawing471.xml" ContentType="application/vnd.ms-office.drawingml.diagramDrawing+xml"/>
  <Override PartName="/ppt/diagrams/data472.xml" ContentType="application/vnd.openxmlformats-officedocument.drawingml.diagramData+xml"/>
  <Override PartName="/ppt/diagrams/layout472.xml" ContentType="application/vnd.openxmlformats-officedocument.drawingml.diagramLayout+xml"/>
  <Override PartName="/ppt/diagrams/quickStyle472.xml" ContentType="application/vnd.openxmlformats-officedocument.drawingml.diagramStyle+xml"/>
  <Override PartName="/ppt/diagrams/colors472.xml" ContentType="application/vnd.openxmlformats-officedocument.drawingml.diagramColors+xml"/>
  <Override PartName="/ppt/diagrams/drawing472.xml" ContentType="application/vnd.ms-office.drawingml.diagramDrawing+xml"/>
  <Override PartName="/ppt/diagrams/data473.xml" ContentType="application/vnd.openxmlformats-officedocument.drawingml.diagramData+xml"/>
  <Override PartName="/ppt/diagrams/layout473.xml" ContentType="application/vnd.openxmlformats-officedocument.drawingml.diagramLayout+xml"/>
  <Override PartName="/ppt/diagrams/quickStyle473.xml" ContentType="application/vnd.openxmlformats-officedocument.drawingml.diagramStyle+xml"/>
  <Override PartName="/ppt/diagrams/colors473.xml" ContentType="application/vnd.openxmlformats-officedocument.drawingml.diagramColors+xml"/>
  <Override PartName="/ppt/diagrams/drawing473.xml" ContentType="application/vnd.ms-office.drawingml.diagramDrawing+xml"/>
  <Override PartName="/ppt/diagrams/data474.xml" ContentType="application/vnd.openxmlformats-officedocument.drawingml.diagramData+xml"/>
  <Override PartName="/ppt/diagrams/layout474.xml" ContentType="application/vnd.openxmlformats-officedocument.drawingml.diagramLayout+xml"/>
  <Override PartName="/ppt/diagrams/quickStyle474.xml" ContentType="application/vnd.openxmlformats-officedocument.drawingml.diagramStyle+xml"/>
  <Override PartName="/ppt/diagrams/colors474.xml" ContentType="application/vnd.openxmlformats-officedocument.drawingml.diagramColors+xml"/>
  <Override PartName="/ppt/diagrams/drawing474.xml" ContentType="application/vnd.ms-office.drawingml.diagramDrawing+xml"/>
  <Override PartName="/ppt/diagrams/data475.xml" ContentType="application/vnd.openxmlformats-officedocument.drawingml.diagramData+xml"/>
  <Override PartName="/ppt/diagrams/layout475.xml" ContentType="application/vnd.openxmlformats-officedocument.drawingml.diagramLayout+xml"/>
  <Override PartName="/ppt/diagrams/quickStyle475.xml" ContentType="application/vnd.openxmlformats-officedocument.drawingml.diagramStyle+xml"/>
  <Override PartName="/ppt/diagrams/colors475.xml" ContentType="application/vnd.openxmlformats-officedocument.drawingml.diagramColors+xml"/>
  <Override PartName="/ppt/diagrams/drawing475.xml" ContentType="application/vnd.ms-office.drawingml.diagramDrawing+xml"/>
  <Override PartName="/ppt/diagrams/data476.xml" ContentType="application/vnd.openxmlformats-officedocument.drawingml.diagramData+xml"/>
  <Override PartName="/ppt/diagrams/layout476.xml" ContentType="application/vnd.openxmlformats-officedocument.drawingml.diagramLayout+xml"/>
  <Override PartName="/ppt/diagrams/quickStyle476.xml" ContentType="application/vnd.openxmlformats-officedocument.drawingml.diagramStyle+xml"/>
  <Override PartName="/ppt/diagrams/colors476.xml" ContentType="application/vnd.openxmlformats-officedocument.drawingml.diagramColors+xml"/>
  <Override PartName="/ppt/diagrams/drawing476.xml" ContentType="application/vnd.ms-office.drawingml.diagramDrawing+xml"/>
  <Override PartName="/ppt/diagrams/data477.xml" ContentType="application/vnd.openxmlformats-officedocument.drawingml.diagramData+xml"/>
  <Override PartName="/ppt/diagrams/layout477.xml" ContentType="application/vnd.openxmlformats-officedocument.drawingml.diagramLayout+xml"/>
  <Override PartName="/ppt/diagrams/quickStyle477.xml" ContentType="application/vnd.openxmlformats-officedocument.drawingml.diagramStyle+xml"/>
  <Override PartName="/ppt/diagrams/colors477.xml" ContentType="application/vnd.openxmlformats-officedocument.drawingml.diagramColors+xml"/>
  <Override PartName="/ppt/diagrams/drawing477.xml" ContentType="application/vnd.ms-office.drawingml.diagramDrawing+xml"/>
  <Override PartName="/ppt/diagrams/data478.xml" ContentType="application/vnd.openxmlformats-officedocument.drawingml.diagramData+xml"/>
  <Override PartName="/ppt/diagrams/layout478.xml" ContentType="application/vnd.openxmlformats-officedocument.drawingml.diagramLayout+xml"/>
  <Override PartName="/ppt/diagrams/quickStyle478.xml" ContentType="application/vnd.openxmlformats-officedocument.drawingml.diagramStyle+xml"/>
  <Override PartName="/ppt/diagrams/colors478.xml" ContentType="application/vnd.openxmlformats-officedocument.drawingml.diagramColors+xml"/>
  <Override PartName="/ppt/diagrams/drawing478.xml" ContentType="application/vnd.ms-office.drawingml.diagramDrawing+xml"/>
  <Override PartName="/ppt/diagrams/data479.xml" ContentType="application/vnd.openxmlformats-officedocument.drawingml.diagramData+xml"/>
  <Override PartName="/ppt/diagrams/layout479.xml" ContentType="application/vnd.openxmlformats-officedocument.drawingml.diagramLayout+xml"/>
  <Override PartName="/ppt/diagrams/quickStyle479.xml" ContentType="application/vnd.openxmlformats-officedocument.drawingml.diagramStyle+xml"/>
  <Override PartName="/ppt/diagrams/colors479.xml" ContentType="application/vnd.openxmlformats-officedocument.drawingml.diagramColors+xml"/>
  <Override PartName="/ppt/diagrams/drawing479.xml" ContentType="application/vnd.ms-office.drawingml.diagramDrawing+xml"/>
  <Override PartName="/ppt/diagrams/data480.xml" ContentType="application/vnd.openxmlformats-officedocument.drawingml.diagramData+xml"/>
  <Override PartName="/ppt/diagrams/layout480.xml" ContentType="application/vnd.openxmlformats-officedocument.drawingml.diagramLayout+xml"/>
  <Override PartName="/ppt/diagrams/quickStyle480.xml" ContentType="application/vnd.openxmlformats-officedocument.drawingml.diagramStyle+xml"/>
  <Override PartName="/ppt/diagrams/colors480.xml" ContentType="application/vnd.openxmlformats-officedocument.drawingml.diagramColors+xml"/>
  <Override PartName="/ppt/diagrams/drawing480.xml" ContentType="application/vnd.ms-office.drawingml.diagramDrawing+xml"/>
  <Override PartName="/ppt/diagrams/data481.xml" ContentType="application/vnd.openxmlformats-officedocument.drawingml.diagramData+xml"/>
  <Override PartName="/ppt/diagrams/layout481.xml" ContentType="application/vnd.openxmlformats-officedocument.drawingml.diagramLayout+xml"/>
  <Override PartName="/ppt/diagrams/quickStyle481.xml" ContentType="application/vnd.openxmlformats-officedocument.drawingml.diagramStyle+xml"/>
  <Override PartName="/ppt/diagrams/colors481.xml" ContentType="application/vnd.openxmlformats-officedocument.drawingml.diagramColors+xml"/>
  <Override PartName="/ppt/diagrams/drawing481.xml" ContentType="application/vnd.ms-office.drawingml.diagramDrawing+xml"/>
  <Override PartName="/ppt/diagrams/data482.xml" ContentType="application/vnd.openxmlformats-officedocument.drawingml.diagramData+xml"/>
  <Override PartName="/ppt/diagrams/layout482.xml" ContentType="application/vnd.openxmlformats-officedocument.drawingml.diagramLayout+xml"/>
  <Override PartName="/ppt/diagrams/quickStyle482.xml" ContentType="application/vnd.openxmlformats-officedocument.drawingml.diagramStyle+xml"/>
  <Override PartName="/ppt/diagrams/colors482.xml" ContentType="application/vnd.openxmlformats-officedocument.drawingml.diagramColors+xml"/>
  <Override PartName="/ppt/diagrams/drawing482.xml" ContentType="application/vnd.ms-office.drawingml.diagramDrawing+xml"/>
  <Override PartName="/ppt/diagrams/data483.xml" ContentType="application/vnd.openxmlformats-officedocument.drawingml.diagramData+xml"/>
  <Override PartName="/ppt/diagrams/layout483.xml" ContentType="application/vnd.openxmlformats-officedocument.drawingml.diagramLayout+xml"/>
  <Override PartName="/ppt/diagrams/quickStyle483.xml" ContentType="application/vnd.openxmlformats-officedocument.drawingml.diagramStyle+xml"/>
  <Override PartName="/ppt/diagrams/colors483.xml" ContentType="application/vnd.openxmlformats-officedocument.drawingml.diagramColors+xml"/>
  <Override PartName="/ppt/diagrams/drawing483.xml" ContentType="application/vnd.ms-office.drawingml.diagramDrawing+xml"/>
  <Override PartName="/ppt/diagrams/data484.xml" ContentType="application/vnd.openxmlformats-officedocument.drawingml.diagramData+xml"/>
  <Override PartName="/ppt/diagrams/layout484.xml" ContentType="application/vnd.openxmlformats-officedocument.drawingml.diagramLayout+xml"/>
  <Override PartName="/ppt/diagrams/quickStyle484.xml" ContentType="application/vnd.openxmlformats-officedocument.drawingml.diagramStyle+xml"/>
  <Override PartName="/ppt/diagrams/colors484.xml" ContentType="application/vnd.openxmlformats-officedocument.drawingml.diagramColors+xml"/>
  <Override PartName="/ppt/diagrams/drawing484.xml" ContentType="application/vnd.ms-office.drawingml.diagramDrawing+xml"/>
  <Override PartName="/ppt/diagrams/data485.xml" ContentType="application/vnd.openxmlformats-officedocument.drawingml.diagramData+xml"/>
  <Override PartName="/ppt/diagrams/layout485.xml" ContentType="application/vnd.openxmlformats-officedocument.drawingml.diagramLayout+xml"/>
  <Override PartName="/ppt/diagrams/quickStyle485.xml" ContentType="application/vnd.openxmlformats-officedocument.drawingml.diagramStyle+xml"/>
  <Override PartName="/ppt/diagrams/colors485.xml" ContentType="application/vnd.openxmlformats-officedocument.drawingml.diagramColors+xml"/>
  <Override PartName="/ppt/diagrams/drawing485.xml" ContentType="application/vnd.ms-office.drawingml.diagramDrawing+xml"/>
  <Override PartName="/ppt/diagrams/data486.xml" ContentType="application/vnd.openxmlformats-officedocument.drawingml.diagramData+xml"/>
  <Override PartName="/ppt/diagrams/layout486.xml" ContentType="application/vnd.openxmlformats-officedocument.drawingml.diagramLayout+xml"/>
  <Override PartName="/ppt/diagrams/quickStyle486.xml" ContentType="application/vnd.openxmlformats-officedocument.drawingml.diagramStyle+xml"/>
  <Override PartName="/ppt/diagrams/colors486.xml" ContentType="application/vnd.openxmlformats-officedocument.drawingml.diagramColors+xml"/>
  <Override PartName="/ppt/diagrams/drawing486.xml" ContentType="application/vnd.ms-office.drawingml.diagramDrawing+xml"/>
  <Override PartName="/ppt/diagrams/data487.xml" ContentType="application/vnd.openxmlformats-officedocument.drawingml.diagramData+xml"/>
  <Override PartName="/ppt/diagrams/layout487.xml" ContentType="application/vnd.openxmlformats-officedocument.drawingml.diagramLayout+xml"/>
  <Override PartName="/ppt/diagrams/quickStyle487.xml" ContentType="application/vnd.openxmlformats-officedocument.drawingml.diagramStyle+xml"/>
  <Override PartName="/ppt/diagrams/colors487.xml" ContentType="application/vnd.openxmlformats-officedocument.drawingml.diagramColors+xml"/>
  <Override PartName="/ppt/diagrams/drawing487.xml" ContentType="application/vnd.ms-office.drawingml.diagramDrawing+xml"/>
  <Override PartName="/ppt/diagrams/data488.xml" ContentType="application/vnd.openxmlformats-officedocument.drawingml.diagramData+xml"/>
  <Override PartName="/ppt/diagrams/layout488.xml" ContentType="application/vnd.openxmlformats-officedocument.drawingml.diagramLayout+xml"/>
  <Override PartName="/ppt/diagrams/quickStyle488.xml" ContentType="application/vnd.openxmlformats-officedocument.drawingml.diagramStyle+xml"/>
  <Override PartName="/ppt/diagrams/colors488.xml" ContentType="application/vnd.openxmlformats-officedocument.drawingml.diagramColors+xml"/>
  <Override PartName="/ppt/diagrams/drawing488.xml" ContentType="application/vnd.ms-office.drawingml.diagramDrawing+xml"/>
  <Override PartName="/ppt/diagrams/data489.xml" ContentType="application/vnd.openxmlformats-officedocument.drawingml.diagramData+xml"/>
  <Override PartName="/ppt/diagrams/layout489.xml" ContentType="application/vnd.openxmlformats-officedocument.drawingml.diagramLayout+xml"/>
  <Override PartName="/ppt/diagrams/quickStyle489.xml" ContentType="application/vnd.openxmlformats-officedocument.drawingml.diagramStyle+xml"/>
  <Override PartName="/ppt/diagrams/colors489.xml" ContentType="application/vnd.openxmlformats-officedocument.drawingml.diagramColors+xml"/>
  <Override PartName="/ppt/diagrams/drawing489.xml" ContentType="application/vnd.ms-office.drawingml.diagramDrawing+xml"/>
  <Override PartName="/ppt/diagrams/data490.xml" ContentType="application/vnd.openxmlformats-officedocument.drawingml.diagramData+xml"/>
  <Override PartName="/ppt/diagrams/layout490.xml" ContentType="application/vnd.openxmlformats-officedocument.drawingml.diagramLayout+xml"/>
  <Override PartName="/ppt/diagrams/quickStyle490.xml" ContentType="application/vnd.openxmlformats-officedocument.drawingml.diagramStyle+xml"/>
  <Override PartName="/ppt/diagrams/colors490.xml" ContentType="application/vnd.openxmlformats-officedocument.drawingml.diagramColors+xml"/>
  <Override PartName="/ppt/diagrams/drawing490.xml" ContentType="application/vnd.ms-office.drawingml.diagramDrawing+xml"/>
  <Override PartName="/ppt/diagrams/data491.xml" ContentType="application/vnd.openxmlformats-officedocument.drawingml.diagramData+xml"/>
  <Override PartName="/ppt/diagrams/layout491.xml" ContentType="application/vnd.openxmlformats-officedocument.drawingml.diagramLayout+xml"/>
  <Override PartName="/ppt/diagrams/quickStyle491.xml" ContentType="application/vnd.openxmlformats-officedocument.drawingml.diagramStyle+xml"/>
  <Override PartName="/ppt/diagrams/colors491.xml" ContentType="application/vnd.openxmlformats-officedocument.drawingml.diagramColors+xml"/>
  <Override PartName="/ppt/diagrams/drawing491.xml" ContentType="application/vnd.ms-office.drawingml.diagramDrawing+xml"/>
  <Override PartName="/ppt/diagrams/data492.xml" ContentType="application/vnd.openxmlformats-officedocument.drawingml.diagramData+xml"/>
  <Override PartName="/ppt/diagrams/layout492.xml" ContentType="application/vnd.openxmlformats-officedocument.drawingml.diagramLayout+xml"/>
  <Override PartName="/ppt/diagrams/quickStyle492.xml" ContentType="application/vnd.openxmlformats-officedocument.drawingml.diagramStyle+xml"/>
  <Override PartName="/ppt/diagrams/colors492.xml" ContentType="application/vnd.openxmlformats-officedocument.drawingml.diagramColors+xml"/>
  <Override PartName="/ppt/diagrams/drawing492.xml" ContentType="application/vnd.ms-office.drawingml.diagramDrawing+xml"/>
  <Override PartName="/ppt/diagrams/data493.xml" ContentType="application/vnd.openxmlformats-officedocument.drawingml.diagramData+xml"/>
  <Override PartName="/ppt/diagrams/layout493.xml" ContentType="application/vnd.openxmlformats-officedocument.drawingml.diagramLayout+xml"/>
  <Override PartName="/ppt/diagrams/quickStyle493.xml" ContentType="application/vnd.openxmlformats-officedocument.drawingml.diagramStyle+xml"/>
  <Override PartName="/ppt/diagrams/colors493.xml" ContentType="application/vnd.openxmlformats-officedocument.drawingml.diagramColors+xml"/>
  <Override PartName="/ppt/diagrams/drawing493.xml" ContentType="application/vnd.ms-office.drawingml.diagramDrawing+xml"/>
  <Override PartName="/ppt/diagrams/data494.xml" ContentType="application/vnd.openxmlformats-officedocument.drawingml.diagramData+xml"/>
  <Override PartName="/ppt/diagrams/layout494.xml" ContentType="application/vnd.openxmlformats-officedocument.drawingml.diagramLayout+xml"/>
  <Override PartName="/ppt/diagrams/quickStyle494.xml" ContentType="application/vnd.openxmlformats-officedocument.drawingml.diagramStyle+xml"/>
  <Override PartName="/ppt/diagrams/colors494.xml" ContentType="application/vnd.openxmlformats-officedocument.drawingml.diagramColors+xml"/>
  <Override PartName="/ppt/diagrams/drawing494.xml" ContentType="application/vnd.ms-office.drawingml.diagramDrawing+xml"/>
  <Override PartName="/ppt/diagrams/data495.xml" ContentType="application/vnd.openxmlformats-officedocument.drawingml.diagramData+xml"/>
  <Override PartName="/ppt/diagrams/layout495.xml" ContentType="application/vnd.openxmlformats-officedocument.drawingml.diagramLayout+xml"/>
  <Override PartName="/ppt/diagrams/quickStyle495.xml" ContentType="application/vnd.openxmlformats-officedocument.drawingml.diagramStyle+xml"/>
  <Override PartName="/ppt/diagrams/colors495.xml" ContentType="application/vnd.openxmlformats-officedocument.drawingml.diagramColors+xml"/>
  <Override PartName="/ppt/diagrams/drawing495.xml" ContentType="application/vnd.ms-office.drawingml.diagramDrawing+xml"/>
  <Override PartName="/ppt/diagrams/data496.xml" ContentType="application/vnd.openxmlformats-officedocument.drawingml.diagramData+xml"/>
  <Override PartName="/ppt/diagrams/layout496.xml" ContentType="application/vnd.openxmlformats-officedocument.drawingml.diagramLayout+xml"/>
  <Override PartName="/ppt/diagrams/quickStyle496.xml" ContentType="application/vnd.openxmlformats-officedocument.drawingml.diagramStyle+xml"/>
  <Override PartName="/ppt/diagrams/colors496.xml" ContentType="application/vnd.openxmlformats-officedocument.drawingml.diagramColors+xml"/>
  <Override PartName="/ppt/diagrams/drawing496.xml" ContentType="application/vnd.ms-office.drawingml.diagramDrawing+xml"/>
  <Override PartName="/ppt/diagrams/data497.xml" ContentType="application/vnd.openxmlformats-officedocument.drawingml.diagramData+xml"/>
  <Override PartName="/ppt/diagrams/layout497.xml" ContentType="application/vnd.openxmlformats-officedocument.drawingml.diagramLayout+xml"/>
  <Override PartName="/ppt/diagrams/quickStyle497.xml" ContentType="application/vnd.openxmlformats-officedocument.drawingml.diagramStyle+xml"/>
  <Override PartName="/ppt/diagrams/colors497.xml" ContentType="application/vnd.openxmlformats-officedocument.drawingml.diagramColors+xml"/>
  <Override PartName="/ppt/diagrams/drawing497.xml" ContentType="application/vnd.ms-office.drawingml.diagramDrawing+xml"/>
  <Override PartName="/ppt/diagrams/data498.xml" ContentType="application/vnd.openxmlformats-officedocument.drawingml.diagramData+xml"/>
  <Override PartName="/ppt/diagrams/layout498.xml" ContentType="application/vnd.openxmlformats-officedocument.drawingml.diagramLayout+xml"/>
  <Override PartName="/ppt/diagrams/quickStyle498.xml" ContentType="application/vnd.openxmlformats-officedocument.drawingml.diagramStyle+xml"/>
  <Override PartName="/ppt/diagrams/colors498.xml" ContentType="application/vnd.openxmlformats-officedocument.drawingml.diagramColors+xml"/>
  <Override PartName="/ppt/diagrams/drawing498.xml" ContentType="application/vnd.ms-office.drawingml.diagramDrawing+xml"/>
  <Override PartName="/ppt/diagrams/data499.xml" ContentType="application/vnd.openxmlformats-officedocument.drawingml.diagramData+xml"/>
  <Override PartName="/ppt/diagrams/layout499.xml" ContentType="application/vnd.openxmlformats-officedocument.drawingml.diagramLayout+xml"/>
  <Override PartName="/ppt/diagrams/quickStyle499.xml" ContentType="application/vnd.openxmlformats-officedocument.drawingml.diagramStyle+xml"/>
  <Override PartName="/ppt/diagrams/colors499.xml" ContentType="application/vnd.openxmlformats-officedocument.drawingml.diagramColors+xml"/>
  <Override PartName="/ppt/diagrams/drawing499.xml" ContentType="application/vnd.ms-office.drawingml.diagramDrawing+xml"/>
  <Override PartName="/ppt/diagrams/data500.xml" ContentType="application/vnd.openxmlformats-officedocument.drawingml.diagramData+xml"/>
  <Override PartName="/ppt/diagrams/layout500.xml" ContentType="application/vnd.openxmlformats-officedocument.drawingml.diagramLayout+xml"/>
  <Override PartName="/ppt/diagrams/quickStyle500.xml" ContentType="application/vnd.openxmlformats-officedocument.drawingml.diagramStyle+xml"/>
  <Override PartName="/ppt/diagrams/colors500.xml" ContentType="application/vnd.openxmlformats-officedocument.drawingml.diagramColors+xml"/>
  <Override PartName="/ppt/diagrams/drawing500.xml" ContentType="application/vnd.ms-office.drawingml.diagramDrawing+xml"/>
  <Override PartName="/ppt/diagrams/data501.xml" ContentType="application/vnd.openxmlformats-officedocument.drawingml.diagramData+xml"/>
  <Override PartName="/ppt/diagrams/layout501.xml" ContentType="application/vnd.openxmlformats-officedocument.drawingml.diagramLayout+xml"/>
  <Override PartName="/ppt/diagrams/quickStyle501.xml" ContentType="application/vnd.openxmlformats-officedocument.drawingml.diagramStyle+xml"/>
  <Override PartName="/ppt/diagrams/colors501.xml" ContentType="application/vnd.openxmlformats-officedocument.drawingml.diagramColors+xml"/>
  <Override PartName="/ppt/diagrams/drawing501.xml" ContentType="application/vnd.ms-office.drawingml.diagramDrawing+xml"/>
  <Override PartName="/ppt/diagrams/data502.xml" ContentType="application/vnd.openxmlformats-officedocument.drawingml.diagramData+xml"/>
  <Override PartName="/ppt/diagrams/layout502.xml" ContentType="application/vnd.openxmlformats-officedocument.drawingml.diagramLayout+xml"/>
  <Override PartName="/ppt/diagrams/quickStyle502.xml" ContentType="application/vnd.openxmlformats-officedocument.drawingml.diagramStyle+xml"/>
  <Override PartName="/ppt/diagrams/colors502.xml" ContentType="application/vnd.openxmlformats-officedocument.drawingml.diagramColors+xml"/>
  <Override PartName="/ppt/diagrams/drawing502.xml" ContentType="application/vnd.ms-office.drawingml.diagramDrawing+xml"/>
  <Override PartName="/ppt/diagrams/data503.xml" ContentType="application/vnd.openxmlformats-officedocument.drawingml.diagramData+xml"/>
  <Override PartName="/ppt/diagrams/layout503.xml" ContentType="application/vnd.openxmlformats-officedocument.drawingml.diagramLayout+xml"/>
  <Override PartName="/ppt/diagrams/quickStyle503.xml" ContentType="application/vnd.openxmlformats-officedocument.drawingml.diagramStyle+xml"/>
  <Override PartName="/ppt/diagrams/colors503.xml" ContentType="application/vnd.openxmlformats-officedocument.drawingml.diagramColors+xml"/>
  <Override PartName="/ppt/diagrams/drawing503.xml" ContentType="application/vnd.ms-office.drawingml.diagramDrawing+xml"/>
  <Override PartName="/ppt/diagrams/data504.xml" ContentType="application/vnd.openxmlformats-officedocument.drawingml.diagramData+xml"/>
  <Override PartName="/ppt/diagrams/layout504.xml" ContentType="application/vnd.openxmlformats-officedocument.drawingml.diagramLayout+xml"/>
  <Override PartName="/ppt/diagrams/quickStyle504.xml" ContentType="application/vnd.openxmlformats-officedocument.drawingml.diagramStyle+xml"/>
  <Override PartName="/ppt/diagrams/colors504.xml" ContentType="application/vnd.openxmlformats-officedocument.drawingml.diagramColors+xml"/>
  <Override PartName="/ppt/diagrams/drawing504.xml" ContentType="application/vnd.ms-office.drawingml.diagramDrawing+xml"/>
  <Override PartName="/ppt/diagrams/data505.xml" ContentType="application/vnd.openxmlformats-officedocument.drawingml.diagramData+xml"/>
  <Override PartName="/ppt/diagrams/layout505.xml" ContentType="application/vnd.openxmlformats-officedocument.drawingml.diagramLayout+xml"/>
  <Override PartName="/ppt/diagrams/quickStyle505.xml" ContentType="application/vnd.openxmlformats-officedocument.drawingml.diagramStyle+xml"/>
  <Override PartName="/ppt/diagrams/colors505.xml" ContentType="application/vnd.openxmlformats-officedocument.drawingml.diagramColors+xml"/>
  <Override PartName="/ppt/diagrams/drawing505.xml" ContentType="application/vnd.ms-office.drawingml.diagramDrawing+xml"/>
  <Override PartName="/ppt/diagrams/data506.xml" ContentType="application/vnd.openxmlformats-officedocument.drawingml.diagramData+xml"/>
  <Override PartName="/ppt/diagrams/layout506.xml" ContentType="application/vnd.openxmlformats-officedocument.drawingml.diagramLayout+xml"/>
  <Override PartName="/ppt/diagrams/quickStyle506.xml" ContentType="application/vnd.openxmlformats-officedocument.drawingml.diagramStyle+xml"/>
  <Override PartName="/ppt/diagrams/colors506.xml" ContentType="application/vnd.openxmlformats-officedocument.drawingml.diagramColors+xml"/>
  <Override PartName="/ppt/diagrams/drawing506.xml" ContentType="application/vnd.ms-office.drawingml.diagramDrawing+xml"/>
  <Override PartName="/ppt/diagrams/data507.xml" ContentType="application/vnd.openxmlformats-officedocument.drawingml.diagramData+xml"/>
  <Override PartName="/ppt/diagrams/layout507.xml" ContentType="application/vnd.openxmlformats-officedocument.drawingml.diagramLayout+xml"/>
  <Override PartName="/ppt/diagrams/quickStyle507.xml" ContentType="application/vnd.openxmlformats-officedocument.drawingml.diagramStyle+xml"/>
  <Override PartName="/ppt/diagrams/colors507.xml" ContentType="application/vnd.openxmlformats-officedocument.drawingml.diagramColors+xml"/>
  <Override PartName="/ppt/diagrams/drawing507.xml" ContentType="application/vnd.ms-office.drawingml.diagramDrawing+xml"/>
  <Override PartName="/ppt/diagrams/data508.xml" ContentType="application/vnd.openxmlformats-officedocument.drawingml.diagramData+xml"/>
  <Override PartName="/ppt/diagrams/layout508.xml" ContentType="application/vnd.openxmlformats-officedocument.drawingml.diagramLayout+xml"/>
  <Override PartName="/ppt/diagrams/quickStyle508.xml" ContentType="application/vnd.openxmlformats-officedocument.drawingml.diagramStyle+xml"/>
  <Override PartName="/ppt/diagrams/colors508.xml" ContentType="application/vnd.openxmlformats-officedocument.drawingml.diagramColors+xml"/>
  <Override PartName="/ppt/diagrams/drawing508.xml" ContentType="application/vnd.ms-office.drawingml.diagramDrawing+xml"/>
  <Override PartName="/ppt/diagrams/data509.xml" ContentType="application/vnd.openxmlformats-officedocument.drawingml.diagramData+xml"/>
  <Override PartName="/ppt/diagrams/layout509.xml" ContentType="application/vnd.openxmlformats-officedocument.drawingml.diagramLayout+xml"/>
  <Override PartName="/ppt/diagrams/quickStyle509.xml" ContentType="application/vnd.openxmlformats-officedocument.drawingml.diagramStyle+xml"/>
  <Override PartName="/ppt/diagrams/colors509.xml" ContentType="application/vnd.openxmlformats-officedocument.drawingml.diagramColors+xml"/>
  <Override PartName="/ppt/diagrams/drawing509.xml" ContentType="application/vnd.ms-office.drawingml.diagramDrawing+xml"/>
  <Override PartName="/ppt/diagrams/data510.xml" ContentType="application/vnd.openxmlformats-officedocument.drawingml.diagramData+xml"/>
  <Override PartName="/ppt/diagrams/layout510.xml" ContentType="application/vnd.openxmlformats-officedocument.drawingml.diagramLayout+xml"/>
  <Override PartName="/ppt/diagrams/quickStyle510.xml" ContentType="application/vnd.openxmlformats-officedocument.drawingml.diagramStyle+xml"/>
  <Override PartName="/ppt/diagrams/colors510.xml" ContentType="application/vnd.openxmlformats-officedocument.drawingml.diagramColors+xml"/>
  <Override PartName="/ppt/diagrams/drawing510.xml" ContentType="application/vnd.ms-office.drawingml.diagramDrawing+xml"/>
  <Override PartName="/ppt/diagrams/data511.xml" ContentType="application/vnd.openxmlformats-officedocument.drawingml.diagramData+xml"/>
  <Override PartName="/ppt/diagrams/layout511.xml" ContentType="application/vnd.openxmlformats-officedocument.drawingml.diagramLayout+xml"/>
  <Override PartName="/ppt/diagrams/quickStyle511.xml" ContentType="application/vnd.openxmlformats-officedocument.drawingml.diagramStyle+xml"/>
  <Override PartName="/ppt/diagrams/colors511.xml" ContentType="application/vnd.openxmlformats-officedocument.drawingml.diagramColors+xml"/>
  <Override PartName="/ppt/diagrams/drawing511.xml" ContentType="application/vnd.ms-office.drawingml.diagramDrawing+xml"/>
  <Override PartName="/ppt/diagrams/data512.xml" ContentType="application/vnd.openxmlformats-officedocument.drawingml.diagramData+xml"/>
  <Override PartName="/ppt/diagrams/layout512.xml" ContentType="application/vnd.openxmlformats-officedocument.drawingml.diagramLayout+xml"/>
  <Override PartName="/ppt/diagrams/quickStyle512.xml" ContentType="application/vnd.openxmlformats-officedocument.drawingml.diagramStyle+xml"/>
  <Override PartName="/ppt/diagrams/colors512.xml" ContentType="application/vnd.openxmlformats-officedocument.drawingml.diagramColors+xml"/>
  <Override PartName="/ppt/diagrams/drawing512.xml" ContentType="application/vnd.ms-office.drawingml.diagramDrawing+xml"/>
  <Override PartName="/ppt/diagrams/data513.xml" ContentType="application/vnd.openxmlformats-officedocument.drawingml.diagramData+xml"/>
  <Override PartName="/ppt/diagrams/layout513.xml" ContentType="application/vnd.openxmlformats-officedocument.drawingml.diagramLayout+xml"/>
  <Override PartName="/ppt/diagrams/quickStyle513.xml" ContentType="application/vnd.openxmlformats-officedocument.drawingml.diagramStyle+xml"/>
  <Override PartName="/ppt/diagrams/colors513.xml" ContentType="application/vnd.openxmlformats-officedocument.drawingml.diagramColors+xml"/>
  <Override PartName="/ppt/diagrams/drawing513.xml" ContentType="application/vnd.ms-office.drawingml.diagramDrawing+xml"/>
  <Override PartName="/ppt/diagrams/data514.xml" ContentType="application/vnd.openxmlformats-officedocument.drawingml.diagramData+xml"/>
  <Override PartName="/ppt/diagrams/layout514.xml" ContentType="application/vnd.openxmlformats-officedocument.drawingml.diagramLayout+xml"/>
  <Override PartName="/ppt/diagrams/quickStyle514.xml" ContentType="application/vnd.openxmlformats-officedocument.drawingml.diagramStyle+xml"/>
  <Override PartName="/ppt/diagrams/colors514.xml" ContentType="application/vnd.openxmlformats-officedocument.drawingml.diagramColors+xml"/>
  <Override PartName="/ppt/diagrams/drawing514.xml" ContentType="application/vnd.ms-office.drawingml.diagramDrawing+xml"/>
  <Override PartName="/ppt/diagrams/data515.xml" ContentType="application/vnd.openxmlformats-officedocument.drawingml.diagramData+xml"/>
  <Override PartName="/ppt/diagrams/layout515.xml" ContentType="application/vnd.openxmlformats-officedocument.drawingml.diagramLayout+xml"/>
  <Override PartName="/ppt/diagrams/quickStyle515.xml" ContentType="application/vnd.openxmlformats-officedocument.drawingml.diagramStyle+xml"/>
  <Override PartName="/ppt/diagrams/colors515.xml" ContentType="application/vnd.openxmlformats-officedocument.drawingml.diagramColors+xml"/>
  <Override PartName="/ppt/diagrams/drawing515.xml" ContentType="application/vnd.ms-office.drawingml.diagramDrawing+xml"/>
  <Override PartName="/ppt/diagrams/data516.xml" ContentType="application/vnd.openxmlformats-officedocument.drawingml.diagramData+xml"/>
  <Override PartName="/ppt/diagrams/layout516.xml" ContentType="application/vnd.openxmlformats-officedocument.drawingml.diagramLayout+xml"/>
  <Override PartName="/ppt/diagrams/quickStyle516.xml" ContentType="application/vnd.openxmlformats-officedocument.drawingml.diagramStyle+xml"/>
  <Override PartName="/ppt/diagrams/colors516.xml" ContentType="application/vnd.openxmlformats-officedocument.drawingml.diagramColors+xml"/>
  <Override PartName="/ppt/diagrams/drawing516.xml" ContentType="application/vnd.ms-office.drawingml.diagramDrawing+xml"/>
  <Override PartName="/ppt/diagrams/data517.xml" ContentType="application/vnd.openxmlformats-officedocument.drawingml.diagramData+xml"/>
  <Override PartName="/ppt/diagrams/layout517.xml" ContentType="application/vnd.openxmlformats-officedocument.drawingml.diagramLayout+xml"/>
  <Override PartName="/ppt/diagrams/quickStyle517.xml" ContentType="application/vnd.openxmlformats-officedocument.drawingml.diagramStyle+xml"/>
  <Override PartName="/ppt/diagrams/colors517.xml" ContentType="application/vnd.openxmlformats-officedocument.drawingml.diagramColors+xml"/>
  <Override PartName="/ppt/diagrams/drawing517.xml" ContentType="application/vnd.ms-office.drawingml.diagramDrawing+xml"/>
  <Override PartName="/ppt/diagrams/data518.xml" ContentType="application/vnd.openxmlformats-officedocument.drawingml.diagramData+xml"/>
  <Override PartName="/ppt/diagrams/layout518.xml" ContentType="application/vnd.openxmlformats-officedocument.drawingml.diagramLayout+xml"/>
  <Override PartName="/ppt/diagrams/quickStyle518.xml" ContentType="application/vnd.openxmlformats-officedocument.drawingml.diagramStyle+xml"/>
  <Override PartName="/ppt/diagrams/colors518.xml" ContentType="application/vnd.openxmlformats-officedocument.drawingml.diagramColors+xml"/>
  <Override PartName="/ppt/diagrams/drawing518.xml" ContentType="application/vnd.ms-office.drawingml.diagramDrawing+xml"/>
  <Override PartName="/ppt/diagrams/data519.xml" ContentType="application/vnd.openxmlformats-officedocument.drawingml.diagramData+xml"/>
  <Override PartName="/ppt/diagrams/layout519.xml" ContentType="application/vnd.openxmlformats-officedocument.drawingml.diagramLayout+xml"/>
  <Override PartName="/ppt/diagrams/quickStyle519.xml" ContentType="application/vnd.openxmlformats-officedocument.drawingml.diagramStyle+xml"/>
  <Override PartName="/ppt/diagrams/colors519.xml" ContentType="application/vnd.openxmlformats-officedocument.drawingml.diagramColors+xml"/>
  <Override PartName="/ppt/diagrams/drawing519.xml" ContentType="application/vnd.ms-office.drawingml.diagramDrawing+xml"/>
  <Override PartName="/ppt/diagrams/data520.xml" ContentType="application/vnd.openxmlformats-officedocument.drawingml.diagramData+xml"/>
  <Override PartName="/ppt/diagrams/layout520.xml" ContentType="application/vnd.openxmlformats-officedocument.drawingml.diagramLayout+xml"/>
  <Override PartName="/ppt/diagrams/quickStyle520.xml" ContentType="application/vnd.openxmlformats-officedocument.drawingml.diagramStyle+xml"/>
  <Override PartName="/ppt/diagrams/colors520.xml" ContentType="application/vnd.openxmlformats-officedocument.drawingml.diagramColors+xml"/>
  <Override PartName="/ppt/diagrams/drawing520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7" r:id="rId3"/>
    <p:sldId id="258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59" r:id="rId13"/>
    <p:sldId id="275" r:id="rId14"/>
    <p:sldId id="260" r:id="rId15"/>
    <p:sldId id="261" r:id="rId16"/>
    <p:sldId id="262" r:id="rId17"/>
    <p:sldId id="263" r:id="rId18"/>
    <p:sldId id="276" r:id="rId19"/>
    <p:sldId id="282" r:id="rId20"/>
    <p:sldId id="281" r:id="rId21"/>
    <p:sldId id="283" r:id="rId22"/>
    <p:sldId id="277" r:id="rId23"/>
    <p:sldId id="278" r:id="rId24"/>
    <p:sldId id="264" r:id="rId25"/>
    <p:sldId id="265" r:id="rId26"/>
    <p:sldId id="279" r:id="rId27"/>
    <p:sldId id="280" r:id="rId28"/>
    <p:sldId id="285" r:id="rId29"/>
    <p:sldId id="384" r:id="rId30"/>
    <p:sldId id="342" r:id="rId31"/>
    <p:sldId id="287" r:id="rId32"/>
    <p:sldId id="383" r:id="rId33"/>
    <p:sldId id="389" r:id="rId34"/>
    <p:sldId id="390" r:id="rId35"/>
    <p:sldId id="391" r:id="rId36"/>
    <p:sldId id="392" r:id="rId37"/>
    <p:sldId id="393" r:id="rId38"/>
    <p:sldId id="394" r:id="rId39"/>
    <p:sldId id="395" r:id="rId40"/>
    <p:sldId id="396" r:id="rId41"/>
    <p:sldId id="385" r:id="rId42"/>
    <p:sldId id="386" r:id="rId43"/>
    <p:sldId id="387" r:id="rId44"/>
    <p:sldId id="388" r:id="rId45"/>
    <p:sldId id="397" r:id="rId46"/>
    <p:sldId id="398" r:id="rId47"/>
    <p:sldId id="399" r:id="rId48"/>
    <p:sldId id="400" r:id="rId49"/>
    <p:sldId id="401" r:id="rId50"/>
    <p:sldId id="402" r:id="rId51"/>
    <p:sldId id="403" r:id="rId52"/>
    <p:sldId id="404" r:id="rId53"/>
    <p:sldId id="405" r:id="rId54"/>
    <p:sldId id="406" r:id="rId55"/>
    <p:sldId id="407" r:id="rId56"/>
    <p:sldId id="408" r:id="rId57"/>
    <p:sldId id="409" r:id="rId58"/>
    <p:sldId id="410" r:id="rId59"/>
    <p:sldId id="411" r:id="rId60"/>
    <p:sldId id="412" r:id="rId61"/>
    <p:sldId id="413" r:id="rId62"/>
    <p:sldId id="414" r:id="rId63"/>
    <p:sldId id="415" r:id="rId64"/>
    <p:sldId id="416" r:id="rId65"/>
    <p:sldId id="417" r:id="rId66"/>
    <p:sldId id="418" r:id="rId67"/>
    <p:sldId id="419" r:id="rId68"/>
    <p:sldId id="420" r:id="rId69"/>
    <p:sldId id="421" r:id="rId70"/>
    <p:sldId id="422" r:id="rId71"/>
    <p:sldId id="423" r:id="rId72"/>
    <p:sldId id="424" r:id="rId73"/>
    <p:sldId id="425" r:id="rId74"/>
    <p:sldId id="426" r:id="rId75"/>
    <p:sldId id="427" r:id="rId76"/>
    <p:sldId id="428" r:id="rId77"/>
    <p:sldId id="429" r:id="rId78"/>
    <p:sldId id="430" r:id="rId79"/>
    <p:sldId id="431" r:id="rId80"/>
    <p:sldId id="432" r:id="rId81"/>
    <p:sldId id="433" r:id="rId82"/>
    <p:sldId id="434" r:id="rId83"/>
    <p:sldId id="435" r:id="rId84"/>
    <p:sldId id="436" r:id="rId85"/>
    <p:sldId id="437" r:id="rId86"/>
    <p:sldId id="438" r:id="rId87"/>
    <p:sldId id="439" r:id="rId88"/>
    <p:sldId id="440" r:id="rId89"/>
    <p:sldId id="441" r:id="rId90"/>
    <p:sldId id="442" r:id="rId91"/>
    <p:sldId id="443" r:id="rId92"/>
    <p:sldId id="444" r:id="rId93"/>
    <p:sldId id="445" r:id="rId94"/>
    <p:sldId id="446" r:id="rId95"/>
    <p:sldId id="447" r:id="rId96"/>
    <p:sldId id="448" r:id="rId97"/>
    <p:sldId id="449" r:id="rId98"/>
    <p:sldId id="450" r:id="rId99"/>
    <p:sldId id="451" r:id="rId100"/>
    <p:sldId id="452" r:id="rId101"/>
    <p:sldId id="453" r:id="rId102"/>
    <p:sldId id="454" r:id="rId103"/>
    <p:sldId id="455" r:id="rId104"/>
    <p:sldId id="456" r:id="rId105"/>
    <p:sldId id="457" r:id="rId106"/>
    <p:sldId id="458" r:id="rId107"/>
    <p:sldId id="459" r:id="rId108"/>
    <p:sldId id="460" r:id="rId109"/>
    <p:sldId id="461" r:id="rId110"/>
    <p:sldId id="462" r:id="rId111"/>
    <p:sldId id="463" r:id="rId112"/>
    <p:sldId id="464" r:id="rId113"/>
    <p:sldId id="465" r:id="rId114"/>
    <p:sldId id="466" r:id="rId115"/>
    <p:sldId id="467" r:id="rId116"/>
    <p:sldId id="468" r:id="rId117"/>
    <p:sldId id="469" r:id="rId118"/>
    <p:sldId id="470" r:id="rId119"/>
    <p:sldId id="471" r:id="rId120"/>
    <p:sldId id="472" r:id="rId121"/>
    <p:sldId id="473" r:id="rId122"/>
    <p:sldId id="474" r:id="rId123"/>
    <p:sldId id="475" r:id="rId124"/>
    <p:sldId id="476" r:id="rId125"/>
    <p:sldId id="477" r:id="rId126"/>
    <p:sldId id="478" r:id="rId127"/>
    <p:sldId id="479" r:id="rId128"/>
    <p:sldId id="480" r:id="rId129"/>
    <p:sldId id="481" r:id="rId130"/>
    <p:sldId id="482" r:id="rId131"/>
    <p:sldId id="483" r:id="rId132"/>
    <p:sldId id="484" r:id="rId133"/>
    <p:sldId id="485" r:id="rId134"/>
    <p:sldId id="486" r:id="rId135"/>
    <p:sldId id="487" r:id="rId136"/>
    <p:sldId id="488" r:id="rId137"/>
    <p:sldId id="489" r:id="rId138"/>
    <p:sldId id="490" r:id="rId139"/>
    <p:sldId id="491" r:id="rId140"/>
    <p:sldId id="492" r:id="rId141"/>
    <p:sldId id="493" r:id="rId142"/>
    <p:sldId id="494" r:id="rId143"/>
    <p:sldId id="495" r:id="rId144"/>
    <p:sldId id="496" r:id="rId145"/>
    <p:sldId id="497" r:id="rId146"/>
    <p:sldId id="498" r:id="rId147"/>
    <p:sldId id="499" r:id="rId148"/>
    <p:sldId id="500" r:id="rId149"/>
    <p:sldId id="501" r:id="rId150"/>
    <p:sldId id="502" r:id="rId151"/>
    <p:sldId id="503" r:id="rId152"/>
    <p:sldId id="504" r:id="rId153"/>
    <p:sldId id="505" r:id="rId154"/>
    <p:sldId id="506" r:id="rId155"/>
    <p:sldId id="507" r:id="rId156"/>
    <p:sldId id="508" r:id="rId157"/>
    <p:sldId id="509" r:id="rId158"/>
    <p:sldId id="510" r:id="rId159"/>
    <p:sldId id="511" r:id="rId160"/>
    <p:sldId id="512" r:id="rId161"/>
    <p:sldId id="513" r:id="rId162"/>
    <p:sldId id="346" r:id="rId163"/>
    <p:sldId id="343" r:id="rId164"/>
    <p:sldId id="344" r:id="rId165"/>
    <p:sldId id="345" r:id="rId166"/>
    <p:sldId id="347" r:id="rId167"/>
    <p:sldId id="348" r:id="rId168"/>
    <p:sldId id="349" r:id="rId169"/>
    <p:sldId id="350" r:id="rId170"/>
    <p:sldId id="351" r:id="rId171"/>
    <p:sldId id="352" r:id="rId172"/>
    <p:sldId id="353" r:id="rId173"/>
    <p:sldId id="354" r:id="rId174"/>
    <p:sldId id="355" r:id="rId175"/>
    <p:sldId id="356" r:id="rId176"/>
    <p:sldId id="357" r:id="rId177"/>
    <p:sldId id="358" r:id="rId178"/>
    <p:sldId id="359" r:id="rId179"/>
    <p:sldId id="360" r:id="rId180"/>
    <p:sldId id="361" r:id="rId181"/>
    <p:sldId id="362" r:id="rId182"/>
    <p:sldId id="363" r:id="rId183"/>
    <p:sldId id="364" r:id="rId184"/>
    <p:sldId id="365" r:id="rId185"/>
    <p:sldId id="366" r:id="rId186"/>
    <p:sldId id="367" r:id="rId187"/>
    <p:sldId id="368" r:id="rId188"/>
    <p:sldId id="369" r:id="rId189"/>
    <p:sldId id="370" r:id="rId190"/>
    <p:sldId id="371" r:id="rId191"/>
    <p:sldId id="372" r:id="rId192"/>
    <p:sldId id="373" r:id="rId193"/>
    <p:sldId id="374" r:id="rId194"/>
    <p:sldId id="375" r:id="rId195"/>
    <p:sldId id="376" r:id="rId196"/>
    <p:sldId id="377" r:id="rId197"/>
    <p:sldId id="378" r:id="rId198"/>
    <p:sldId id="379" r:id="rId199"/>
    <p:sldId id="380" r:id="rId200"/>
    <p:sldId id="381" r:id="rId201"/>
    <p:sldId id="382" r:id="rId202"/>
    <p:sldId id="685" r:id="rId203"/>
    <p:sldId id="686" r:id="rId204"/>
    <p:sldId id="515" r:id="rId205"/>
    <p:sldId id="516" r:id="rId206"/>
    <p:sldId id="517" r:id="rId207"/>
    <p:sldId id="518" r:id="rId208"/>
    <p:sldId id="519" r:id="rId209"/>
    <p:sldId id="520" r:id="rId210"/>
    <p:sldId id="521" r:id="rId211"/>
    <p:sldId id="522" r:id="rId212"/>
    <p:sldId id="523" r:id="rId213"/>
    <p:sldId id="524" r:id="rId214"/>
    <p:sldId id="525" r:id="rId215"/>
    <p:sldId id="526" r:id="rId216"/>
    <p:sldId id="527" r:id="rId217"/>
    <p:sldId id="528" r:id="rId218"/>
    <p:sldId id="529" r:id="rId219"/>
    <p:sldId id="530" r:id="rId220"/>
    <p:sldId id="531" r:id="rId221"/>
    <p:sldId id="532" r:id="rId222"/>
    <p:sldId id="533" r:id="rId223"/>
    <p:sldId id="534" r:id="rId224"/>
    <p:sldId id="535" r:id="rId225"/>
    <p:sldId id="536" r:id="rId226"/>
    <p:sldId id="537" r:id="rId227"/>
    <p:sldId id="538" r:id="rId228"/>
    <p:sldId id="539" r:id="rId229"/>
    <p:sldId id="540" r:id="rId230"/>
    <p:sldId id="541" r:id="rId231"/>
    <p:sldId id="542" r:id="rId232"/>
    <p:sldId id="543" r:id="rId233"/>
    <p:sldId id="544" r:id="rId234"/>
    <p:sldId id="545" r:id="rId235"/>
    <p:sldId id="546" r:id="rId236"/>
    <p:sldId id="547" r:id="rId237"/>
    <p:sldId id="548" r:id="rId238"/>
    <p:sldId id="549" r:id="rId239"/>
    <p:sldId id="550" r:id="rId240"/>
    <p:sldId id="551" r:id="rId241"/>
    <p:sldId id="552" r:id="rId242"/>
    <p:sldId id="553" r:id="rId243"/>
    <p:sldId id="554" r:id="rId244"/>
    <p:sldId id="555" r:id="rId245"/>
    <p:sldId id="556" r:id="rId246"/>
    <p:sldId id="557" r:id="rId247"/>
    <p:sldId id="558" r:id="rId248"/>
    <p:sldId id="559" r:id="rId249"/>
    <p:sldId id="560" r:id="rId250"/>
    <p:sldId id="561" r:id="rId251"/>
    <p:sldId id="562" r:id="rId252"/>
    <p:sldId id="563" r:id="rId253"/>
    <p:sldId id="564" r:id="rId254"/>
    <p:sldId id="565" r:id="rId255"/>
    <p:sldId id="566" r:id="rId256"/>
    <p:sldId id="567" r:id="rId257"/>
    <p:sldId id="568" r:id="rId258"/>
    <p:sldId id="569" r:id="rId259"/>
    <p:sldId id="570" r:id="rId260"/>
    <p:sldId id="571" r:id="rId261"/>
    <p:sldId id="572" r:id="rId262"/>
    <p:sldId id="573" r:id="rId263"/>
    <p:sldId id="574" r:id="rId264"/>
    <p:sldId id="575" r:id="rId265"/>
    <p:sldId id="576" r:id="rId266"/>
    <p:sldId id="577" r:id="rId267"/>
    <p:sldId id="578" r:id="rId268"/>
    <p:sldId id="579" r:id="rId269"/>
    <p:sldId id="580" r:id="rId270"/>
    <p:sldId id="581" r:id="rId271"/>
    <p:sldId id="582" r:id="rId272"/>
    <p:sldId id="583" r:id="rId273"/>
    <p:sldId id="584" r:id="rId274"/>
    <p:sldId id="585" r:id="rId275"/>
    <p:sldId id="586" r:id="rId276"/>
    <p:sldId id="587" r:id="rId277"/>
    <p:sldId id="588" r:id="rId278"/>
    <p:sldId id="589" r:id="rId279"/>
    <p:sldId id="590" r:id="rId280"/>
    <p:sldId id="591" r:id="rId281"/>
    <p:sldId id="592" r:id="rId282"/>
    <p:sldId id="593" r:id="rId283"/>
    <p:sldId id="594" r:id="rId284"/>
    <p:sldId id="595" r:id="rId285"/>
    <p:sldId id="596" r:id="rId286"/>
    <p:sldId id="597" r:id="rId287"/>
    <p:sldId id="598" r:id="rId288"/>
    <p:sldId id="599" r:id="rId289"/>
    <p:sldId id="600" r:id="rId290"/>
    <p:sldId id="601" r:id="rId291"/>
    <p:sldId id="602" r:id="rId292"/>
    <p:sldId id="603" r:id="rId293"/>
    <p:sldId id="604" r:id="rId294"/>
    <p:sldId id="605" r:id="rId295"/>
    <p:sldId id="606" r:id="rId296"/>
    <p:sldId id="607" r:id="rId297"/>
    <p:sldId id="608" r:id="rId298"/>
    <p:sldId id="609" r:id="rId299"/>
    <p:sldId id="610" r:id="rId300"/>
    <p:sldId id="611" r:id="rId301"/>
    <p:sldId id="612" r:id="rId302"/>
    <p:sldId id="613" r:id="rId303"/>
    <p:sldId id="614" r:id="rId304"/>
    <p:sldId id="615" r:id="rId305"/>
    <p:sldId id="616" r:id="rId306"/>
    <p:sldId id="617" r:id="rId307"/>
    <p:sldId id="618" r:id="rId308"/>
    <p:sldId id="619" r:id="rId309"/>
    <p:sldId id="620" r:id="rId310"/>
    <p:sldId id="621" r:id="rId311"/>
    <p:sldId id="622" r:id="rId312"/>
    <p:sldId id="623" r:id="rId313"/>
    <p:sldId id="624" r:id="rId314"/>
    <p:sldId id="625" r:id="rId315"/>
    <p:sldId id="626" r:id="rId316"/>
    <p:sldId id="627" r:id="rId317"/>
    <p:sldId id="628" r:id="rId318"/>
    <p:sldId id="629" r:id="rId319"/>
    <p:sldId id="630" r:id="rId320"/>
    <p:sldId id="631" r:id="rId321"/>
    <p:sldId id="632" r:id="rId322"/>
    <p:sldId id="633" r:id="rId323"/>
    <p:sldId id="634" r:id="rId324"/>
    <p:sldId id="635" r:id="rId325"/>
    <p:sldId id="636" r:id="rId326"/>
    <p:sldId id="637" r:id="rId327"/>
    <p:sldId id="638" r:id="rId328"/>
    <p:sldId id="639" r:id="rId329"/>
    <p:sldId id="640" r:id="rId330"/>
    <p:sldId id="641" r:id="rId331"/>
    <p:sldId id="642" r:id="rId332"/>
    <p:sldId id="643" r:id="rId333"/>
    <p:sldId id="644" r:id="rId334"/>
    <p:sldId id="645" r:id="rId335"/>
    <p:sldId id="646" r:id="rId336"/>
    <p:sldId id="647" r:id="rId337"/>
    <p:sldId id="648" r:id="rId338"/>
    <p:sldId id="649" r:id="rId339"/>
    <p:sldId id="650" r:id="rId340"/>
    <p:sldId id="651" r:id="rId341"/>
    <p:sldId id="652" r:id="rId342"/>
    <p:sldId id="653" r:id="rId343"/>
    <p:sldId id="654" r:id="rId344"/>
    <p:sldId id="655" r:id="rId345"/>
    <p:sldId id="656" r:id="rId346"/>
    <p:sldId id="657" r:id="rId347"/>
    <p:sldId id="658" r:id="rId348"/>
    <p:sldId id="659" r:id="rId349"/>
    <p:sldId id="660" r:id="rId350"/>
    <p:sldId id="661" r:id="rId351"/>
    <p:sldId id="662" r:id="rId352"/>
    <p:sldId id="663" r:id="rId353"/>
    <p:sldId id="664" r:id="rId354"/>
    <p:sldId id="665" r:id="rId355"/>
    <p:sldId id="666" r:id="rId356"/>
    <p:sldId id="667" r:id="rId357"/>
    <p:sldId id="668" r:id="rId358"/>
    <p:sldId id="669" r:id="rId359"/>
    <p:sldId id="670" r:id="rId360"/>
    <p:sldId id="671" r:id="rId361"/>
    <p:sldId id="672" r:id="rId362"/>
    <p:sldId id="673" r:id="rId363"/>
    <p:sldId id="674" r:id="rId364"/>
    <p:sldId id="675" r:id="rId365"/>
    <p:sldId id="676" r:id="rId366"/>
    <p:sldId id="677" r:id="rId367"/>
    <p:sldId id="678" r:id="rId368"/>
    <p:sldId id="679" r:id="rId369"/>
    <p:sldId id="680" r:id="rId370"/>
    <p:sldId id="681" r:id="rId371"/>
    <p:sldId id="682" r:id="rId372"/>
    <p:sldId id="683" r:id="rId373"/>
    <p:sldId id="684" r:id="rId374"/>
    <p:sldId id="857" r:id="rId375"/>
    <p:sldId id="858" r:id="rId376"/>
    <p:sldId id="687" r:id="rId377"/>
    <p:sldId id="688" r:id="rId378"/>
    <p:sldId id="689" r:id="rId379"/>
    <p:sldId id="690" r:id="rId380"/>
    <p:sldId id="691" r:id="rId381"/>
    <p:sldId id="692" r:id="rId382"/>
    <p:sldId id="693" r:id="rId383"/>
    <p:sldId id="694" r:id="rId384"/>
    <p:sldId id="695" r:id="rId385"/>
    <p:sldId id="696" r:id="rId386"/>
    <p:sldId id="697" r:id="rId387"/>
    <p:sldId id="698" r:id="rId388"/>
    <p:sldId id="699" r:id="rId389"/>
    <p:sldId id="700" r:id="rId390"/>
    <p:sldId id="701" r:id="rId391"/>
    <p:sldId id="702" r:id="rId392"/>
    <p:sldId id="703" r:id="rId393"/>
    <p:sldId id="704" r:id="rId394"/>
    <p:sldId id="705" r:id="rId395"/>
    <p:sldId id="706" r:id="rId396"/>
    <p:sldId id="707" r:id="rId397"/>
    <p:sldId id="708" r:id="rId398"/>
    <p:sldId id="709" r:id="rId399"/>
    <p:sldId id="710" r:id="rId400"/>
    <p:sldId id="711" r:id="rId401"/>
    <p:sldId id="712" r:id="rId402"/>
    <p:sldId id="713" r:id="rId403"/>
    <p:sldId id="714" r:id="rId404"/>
    <p:sldId id="715" r:id="rId405"/>
    <p:sldId id="716" r:id="rId406"/>
    <p:sldId id="717" r:id="rId407"/>
    <p:sldId id="718" r:id="rId408"/>
    <p:sldId id="719" r:id="rId409"/>
    <p:sldId id="720" r:id="rId410"/>
    <p:sldId id="721" r:id="rId411"/>
    <p:sldId id="722" r:id="rId412"/>
    <p:sldId id="723" r:id="rId413"/>
    <p:sldId id="724" r:id="rId414"/>
    <p:sldId id="725" r:id="rId415"/>
    <p:sldId id="726" r:id="rId416"/>
    <p:sldId id="727" r:id="rId417"/>
    <p:sldId id="728" r:id="rId418"/>
    <p:sldId id="729" r:id="rId419"/>
    <p:sldId id="730" r:id="rId420"/>
    <p:sldId id="731" r:id="rId421"/>
    <p:sldId id="732" r:id="rId422"/>
    <p:sldId id="733" r:id="rId423"/>
    <p:sldId id="734" r:id="rId424"/>
    <p:sldId id="735" r:id="rId425"/>
    <p:sldId id="736" r:id="rId426"/>
    <p:sldId id="737" r:id="rId427"/>
    <p:sldId id="738" r:id="rId428"/>
    <p:sldId id="739" r:id="rId429"/>
    <p:sldId id="740" r:id="rId430"/>
    <p:sldId id="741" r:id="rId431"/>
    <p:sldId id="742" r:id="rId432"/>
    <p:sldId id="743" r:id="rId433"/>
    <p:sldId id="744" r:id="rId434"/>
    <p:sldId id="745" r:id="rId435"/>
    <p:sldId id="746" r:id="rId436"/>
    <p:sldId id="747" r:id="rId437"/>
    <p:sldId id="748" r:id="rId438"/>
    <p:sldId id="749" r:id="rId439"/>
    <p:sldId id="750" r:id="rId440"/>
    <p:sldId id="751" r:id="rId441"/>
    <p:sldId id="752" r:id="rId442"/>
    <p:sldId id="753" r:id="rId443"/>
    <p:sldId id="754" r:id="rId444"/>
    <p:sldId id="755" r:id="rId445"/>
    <p:sldId id="756" r:id="rId446"/>
    <p:sldId id="757" r:id="rId447"/>
    <p:sldId id="758" r:id="rId448"/>
    <p:sldId id="759" r:id="rId449"/>
    <p:sldId id="760" r:id="rId450"/>
    <p:sldId id="761" r:id="rId451"/>
    <p:sldId id="762" r:id="rId452"/>
    <p:sldId id="763" r:id="rId453"/>
    <p:sldId id="764" r:id="rId454"/>
    <p:sldId id="765" r:id="rId455"/>
    <p:sldId id="766" r:id="rId456"/>
    <p:sldId id="767" r:id="rId457"/>
    <p:sldId id="768" r:id="rId458"/>
    <p:sldId id="769" r:id="rId459"/>
    <p:sldId id="770" r:id="rId460"/>
    <p:sldId id="771" r:id="rId461"/>
    <p:sldId id="772" r:id="rId462"/>
    <p:sldId id="773" r:id="rId463"/>
    <p:sldId id="774" r:id="rId464"/>
    <p:sldId id="775" r:id="rId465"/>
    <p:sldId id="776" r:id="rId466"/>
    <p:sldId id="777" r:id="rId467"/>
    <p:sldId id="778" r:id="rId468"/>
    <p:sldId id="779" r:id="rId469"/>
    <p:sldId id="780" r:id="rId470"/>
    <p:sldId id="781" r:id="rId471"/>
    <p:sldId id="782" r:id="rId472"/>
    <p:sldId id="783" r:id="rId473"/>
    <p:sldId id="784" r:id="rId474"/>
    <p:sldId id="785" r:id="rId475"/>
    <p:sldId id="786" r:id="rId476"/>
    <p:sldId id="787" r:id="rId477"/>
    <p:sldId id="788" r:id="rId478"/>
    <p:sldId id="789" r:id="rId479"/>
    <p:sldId id="790" r:id="rId480"/>
    <p:sldId id="791" r:id="rId481"/>
    <p:sldId id="792" r:id="rId482"/>
    <p:sldId id="793" r:id="rId483"/>
    <p:sldId id="794" r:id="rId484"/>
    <p:sldId id="795" r:id="rId485"/>
    <p:sldId id="796" r:id="rId486"/>
    <p:sldId id="797" r:id="rId487"/>
    <p:sldId id="798" r:id="rId488"/>
    <p:sldId id="799" r:id="rId489"/>
    <p:sldId id="800" r:id="rId490"/>
    <p:sldId id="801" r:id="rId491"/>
    <p:sldId id="802" r:id="rId492"/>
    <p:sldId id="803" r:id="rId493"/>
    <p:sldId id="804" r:id="rId494"/>
    <p:sldId id="805" r:id="rId495"/>
    <p:sldId id="806" r:id="rId496"/>
    <p:sldId id="807" r:id="rId497"/>
    <p:sldId id="808" r:id="rId498"/>
    <p:sldId id="809" r:id="rId499"/>
    <p:sldId id="810" r:id="rId500"/>
    <p:sldId id="811" r:id="rId501"/>
    <p:sldId id="812" r:id="rId502"/>
    <p:sldId id="813" r:id="rId503"/>
    <p:sldId id="814" r:id="rId504"/>
    <p:sldId id="815" r:id="rId505"/>
    <p:sldId id="816" r:id="rId506"/>
    <p:sldId id="817" r:id="rId507"/>
    <p:sldId id="818" r:id="rId508"/>
    <p:sldId id="819" r:id="rId509"/>
    <p:sldId id="820" r:id="rId510"/>
    <p:sldId id="821" r:id="rId511"/>
    <p:sldId id="822" r:id="rId512"/>
    <p:sldId id="823" r:id="rId513"/>
    <p:sldId id="824" r:id="rId514"/>
    <p:sldId id="825" r:id="rId515"/>
    <p:sldId id="826" r:id="rId516"/>
    <p:sldId id="827" r:id="rId517"/>
    <p:sldId id="828" r:id="rId518"/>
    <p:sldId id="829" r:id="rId519"/>
    <p:sldId id="830" r:id="rId520"/>
    <p:sldId id="831" r:id="rId521"/>
    <p:sldId id="832" r:id="rId522"/>
    <p:sldId id="833" r:id="rId523"/>
    <p:sldId id="834" r:id="rId524"/>
    <p:sldId id="835" r:id="rId525"/>
    <p:sldId id="836" r:id="rId526"/>
    <p:sldId id="837" r:id="rId527"/>
    <p:sldId id="838" r:id="rId528"/>
    <p:sldId id="839" r:id="rId529"/>
    <p:sldId id="840" r:id="rId530"/>
    <p:sldId id="841" r:id="rId531"/>
    <p:sldId id="842" r:id="rId532"/>
    <p:sldId id="843" r:id="rId533"/>
    <p:sldId id="844" r:id="rId534"/>
    <p:sldId id="845" r:id="rId535"/>
    <p:sldId id="846" r:id="rId536"/>
    <p:sldId id="847" r:id="rId537"/>
    <p:sldId id="848" r:id="rId538"/>
    <p:sldId id="849" r:id="rId539"/>
    <p:sldId id="850" r:id="rId540"/>
    <p:sldId id="851" r:id="rId541"/>
    <p:sldId id="852" r:id="rId542"/>
    <p:sldId id="853" r:id="rId543"/>
    <p:sldId id="854" r:id="rId544"/>
    <p:sldId id="855" r:id="rId545"/>
    <p:sldId id="856" r:id="rId546"/>
    <p:sldId id="859" r:id="rId547"/>
    <p:sldId id="860" r:id="rId548"/>
    <p:sldId id="861" r:id="rId549"/>
    <p:sldId id="862" r:id="rId550"/>
    <p:sldId id="863" r:id="rId551"/>
    <p:sldId id="864" r:id="rId552"/>
    <p:sldId id="865" r:id="rId553"/>
    <p:sldId id="866" r:id="rId554"/>
    <p:sldId id="867" r:id="rId555"/>
    <p:sldId id="868" r:id="rId556"/>
    <p:sldId id="869" r:id="rId557"/>
    <p:sldId id="870" r:id="rId558"/>
    <p:sldId id="871" r:id="rId559"/>
    <p:sldId id="872" r:id="rId560"/>
    <p:sldId id="873" r:id="rId561"/>
    <p:sldId id="874" r:id="rId562"/>
    <p:sldId id="875" r:id="rId563"/>
    <p:sldId id="876" r:id="rId564"/>
    <p:sldId id="877" r:id="rId565"/>
    <p:sldId id="878" r:id="rId566"/>
    <p:sldId id="879" r:id="rId567"/>
    <p:sldId id="880" r:id="rId568"/>
    <p:sldId id="881" r:id="rId569"/>
    <p:sldId id="882" r:id="rId570"/>
    <p:sldId id="883" r:id="rId571"/>
    <p:sldId id="884" r:id="rId572"/>
    <p:sldId id="885" r:id="rId573"/>
    <p:sldId id="886" r:id="rId574"/>
    <p:sldId id="887" r:id="rId575"/>
    <p:sldId id="888" r:id="rId576"/>
    <p:sldId id="889" r:id="rId577"/>
    <p:sldId id="890" r:id="rId578"/>
    <p:sldId id="891" r:id="rId579"/>
    <p:sldId id="892" r:id="rId580"/>
    <p:sldId id="893" r:id="rId581"/>
    <p:sldId id="894" r:id="rId582"/>
    <p:sldId id="895" r:id="rId583"/>
    <p:sldId id="896" r:id="rId584"/>
    <p:sldId id="897" r:id="rId585"/>
    <p:sldId id="898" r:id="rId586"/>
    <p:sldId id="899" r:id="rId587"/>
    <p:sldId id="900" r:id="rId588"/>
    <p:sldId id="901" r:id="rId589"/>
    <p:sldId id="902" r:id="rId590"/>
    <p:sldId id="903" r:id="rId591"/>
    <p:sldId id="904" r:id="rId592"/>
    <p:sldId id="905" r:id="rId593"/>
    <p:sldId id="906" r:id="rId594"/>
    <p:sldId id="907" r:id="rId595"/>
    <p:sldId id="908" r:id="rId596"/>
    <p:sldId id="909" r:id="rId597"/>
    <p:sldId id="910" r:id="rId598"/>
    <p:sldId id="911" r:id="rId599"/>
    <p:sldId id="912" r:id="rId600"/>
    <p:sldId id="913" r:id="rId601"/>
    <p:sldId id="914" r:id="rId602"/>
    <p:sldId id="915" r:id="rId603"/>
    <p:sldId id="916" r:id="rId604"/>
    <p:sldId id="917" r:id="rId605"/>
    <p:sldId id="918" r:id="rId606"/>
    <p:sldId id="919" r:id="rId607"/>
    <p:sldId id="920" r:id="rId608"/>
    <p:sldId id="921" r:id="rId609"/>
    <p:sldId id="922" r:id="rId610"/>
    <p:sldId id="923" r:id="rId611"/>
    <p:sldId id="924" r:id="rId612"/>
    <p:sldId id="925" r:id="rId613"/>
    <p:sldId id="926" r:id="rId614"/>
    <p:sldId id="927" r:id="rId615"/>
    <p:sldId id="928" r:id="rId616"/>
    <p:sldId id="929" r:id="rId617"/>
    <p:sldId id="930" r:id="rId618"/>
    <p:sldId id="931" r:id="rId619"/>
    <p:sldId id="932" r:id="rId620"/>
    <p:sldId id="933" r:id="rId621"/>
    <p:sldId id="934" r:id="rId622"/>
    <p:sldId id="935" r:id="rId623"/>
    <p:sldId id="936" r:id="rId624"/>
    <p:sldId id="937" r:id="rId625"/>
    <p:sldId id="938" r:id="rId626"/>
    <p:sldId id="939" r:id="rId627"/>
    <p:sldId id="940" r:id="rId628"/>
    <p:sldId id="941" r:id="rId629"/>
    <p:sldId id="942" r:id="rId630"/>
    <p:sldId id="943" r:id="rId631"/>
    <p:sldId id="944" r:id="rId632"/>
    <p:sldId id="945" r:id="rId633"/>
    <p:sldId id="946" r:id="rId634"/>
    <p:sldId id="947" r:id="rId635"/>
    <p:sldId id="948" r:id="rId636"/>
    <p:sldId id="949" r:id="rId637"/>
    <p:sldId id="950" r:id="rId638"/>
    <p:sldId id="951" r:id="rId639"/>
    <p:sldId id="952" r:id="rId640"/>
    <p:sldId id="953" r:id="rId641"/>
    <p:sldId id="954" r:id="rId642"/>
    <p:sldId id="955" r:id="rId643"/>
    <p:sldId id="956" r:id="rId644"/>
    <p:sldId id="957" r:id="rId645"/>
    <p:sldId id="958" r:id="rId646"/>
    <p:sldId id="959" r:id="rId647"/>
    <p:sldId id="960" r:id="rId648"/>
    <p:sldId id="961" r:id="rId649"/>
    <p:sldId id="962" r:id="rId650"/>
    <p:sldId id="963" r:id="rId651"/>
    <p:sldId id="964" r:id="rId652"/>
    <p:sldId id="965" r:id="rId653"/>
    <p:sldId id="966" r:id="rId654"/>
    <p:sldId id="967" r:id="rId655"/>
    <p:sldId id="968" r:id="rId656"/>
    <p:sldId id="969" r:id="rId657"/>
    <p:sldId id="970" r:id="rId658"/>
    <p:sldId id="971" r:id="rId659"/>
    <p:sldId id="972" r:id="rId660"/>
    <p:sldId id="973" r:id="rId661"/>
    <p:sldId id="974" r:id="rId662"/>
    <p:sldId id="975" r:id="rId663"/>
    <p:sldId id="976" r:id="rId664"/>
    <p:sldId id="977" r:id="rId665"/>
    <p:sldId id="978" r:id="rId666"/>
    <p:sldId id="979" r:id="rId667"/>
    <p:sldId id="980" r:id="rId668"/>
    <p:sldId id="981" r:id="rId669"/>
    <p:sldId id="982" r:id="rId670"/>
    <p:sldId id="983" r:id="rId671"/>
    <p:sldId id="984" r:id="rId672"/>
    <p:sldId id="985" r:id="rId673"/>
    <p:sldId id="986" r:id="rId674"/>
    <p:sldId id="987" r:id="rId675"/>
    <p:sldId id="988" r:id="rId676"/>
    <p:sldId id="989" r:id="rId677"/>
    <p:sldId id="990" r:id="rId678"/>
    <p:sldId id="991" r:id="rId679"/>
    <p:sldId id="992" r:id="rId680"/>
    <p:sldId id="993" r:id="rId681"/>
    <p:sldId id="994" r:id="rId682"/>
    <p:sldId id="995" r:id="rId683"/>
    <p:sldId id="996" r:id="rId684"/>
    <p:sldId id="997" r:id="rId685"/>
    <p:sldId id="998" r:id="rId686"/>
    <p:sldId id="999" r:id="rId687"/>
    <p:sldId id="1000" r:id="rId688"/>
    <p:sldId id="1001" r:id="rId689"/>
    <p:sldId id="1002" r:id="rId690"/>
    <p:sldId id="1003" r:id="rId691"/>
    <p:sldId id="1004" r:id="rId692"/>
    <p:sldId id="1005" r:id="rId693"/>
    <p:sldId id="1006" r:id="rId694"/>
    <p:sldId id="1007" r:id="rId695"/>
    <p:sldId id="1008" r:id="rId696"/>
    <p:sldId id="1009" r:id="rId697"/>
    <p:sldId id="1010" r:id="rId698"/>
    <p:sldId id="1011" r:id="rId699"/>
    <p:sldId id="1012" r:id="rId700"/>
    <p:sldId id="1013" r:id="rId701"/>
    <p:sldId id="1014" r:id="rId702"/>
    <p:sldId id="1015" r:id="rId703"/>
    <p:sldId id="1016" r:id="rId704"/>
    <p:sldId id="1017" r:id="rId705"/>
    <p:sldId id="1018" r:id="rId706"/>
    <p:sldId id="1019" r:id="rId707"/>
    <p:sldId id="1020" r:id="rId708"/>
    <p:sldId id="1021" r:id="rId709"/>
    <p:sldId id="1022" r:id="rId710"/>
    <p:sldId id="1023" r:id="rId711"/>
    <p:sldId id="1024" r:id="rId712"/>
    <p:sldId id="1025" r:id="rId713"/>
    <p:sldId id="1026" r:id="rId714"/>
    <p:sldId id="1027" r:id="rId715"/>
    <p:sldId id="1028" r:id="rId716"/>
    <p:sldId id="1029" r:id="rId717"/>
    <p:sldId id="1030" r:id="rId718"/>
    <p:sldId id="1031" r:id="rId719"/>
    <p:sldId id="1032" r:id="rId720"/>
    <p:sldId id="1033" r:id="rId721"/>
    <p:sldId id="1034" r:id="rId722"/>
    <p:sldId id="1035" r:id="rId723"/>
    <p:sldId id="1036" r:id="rId724"/>
    <p:sldId id="1037" r:id="rId725"/>
    <p:sldId id="1038" r:id="rId726"/>
    <p:sldId id="1039" r:id="rId727"/>
    <p:sldId id="1040" r:id="rId728"/>
    <p:sldId id="1041" r:id="rId729"/>
    <p:sldId id="1042" r:id="rId730"/>
    <p:sldId id="1043" r:id="rId731"/>
    <p:sldId id="1044" r:id="rId732"/>
    <p:sldId id="1045" r:id="rId733"/>
    <p:sldId id="1046" r:id="rId734"/>
    <p:sldId id="1047" r:id="rId735"/>
    <p:sldId id="1048" r:id="rId736"/>
    <p:sldId id="1049" r:id="rId737"/>
    <p:sldId id="1050" r:id="rId738"/>
    <p:sldId id="1051" r:id="rId739"/>
    <p:sldId id="1052" r:id="rId740"/>
    <p:sldId id="1053" r:id="rId741"/>
    <p:sldId id="1054" r:id="rId742"/>
    <p:sldId id="1055" r:id="rId743"/>
    <p:sldId id="1056" r:id="rId744"/>
    <p:sldId id="1057" r:id="rId745"/>
    <p:sldId id="1058" r:id="rId746"/>
    <p:sldId id="1059" r:id="rId747"/>
    <p:sldId id="1060" r:id="rId748"/>
    <p:sldId id="1061" r:id="rId749"/>
    <p:sldId id="1062" r:id="rId750"/>
    <p:sldId id="1063" r:id="rId751"/>
    <p:sldId id="1064" r:id="rId752"/>
    <p:sldId id="1065" r:id="rId753"/>
    <p:sldId id="1066" r:id="rId754"/>
    <p:sldId id="1067" r:id="rId755"/>
    <p:sldId id="1068" r:id="rId756"/>
    <p:sldId id="1069" r:id="rId757"/>
    <p:sldId id="1070" r:id="rId758"/>
    <p:sldId id="1071" r:id="rId759"/>
    <p:sldId id="1072" r:id="rId760"/>
    <p:sldId id="1073" r:id="rId761"/>
    <p:sldId id="1074" r:id="rId762"/>
    <p:sldId id="1075" r:id="rId763"/>
    <p:sldId id="1076" r:id="rId764"/>
    <p:sldId id="1077" r:id="rId765"/>
    <p:sldId id="1078" r:id="rId766"/>
    <p:sldId id="1079" r:id="rId767"/>
    <p:sldId id="1080" r:id="rId768"/>
    <p:sldId id="1081" r:id="rId769"/>
    <p:sldId id="1082" r:id="rId770"/>
    <p:sldId id="1083" r:id="rId771"/>
    <p:sldId id="1084" r:id="rId772"/>
    <p:sldId id="1085" r:id="rId773"/>
    <p:sldId id="1086" r:id="rId774"/>
    <p:sldId id="1087" r:id="rId775"/>
    <p:sldId id="1088" r:id="rId776"/>
    <p:sldId id="1089" r:id="rId777"/>
    <p:sldId id="1090" r:id="rId778"/>
    <p:sldId id="1091" r:id="rId779"/>
    <p:sldId id="1092" r:id="rId780"/>
    <p:sldId id="1093" r:id="rId781"/>
    <p:sldId id="1094" r:id="rId782"/>
    <p:sldId id="1095" r:id="rId783"/>
    <p:sldId id="1096" r:id="rId784"/>
    <p:sldId id="1097" r:id="rId785"/>
    <p:sldId id="1098" r:id="rId786"/>
    <p:sldId id="1099" r:id="rId787"/>
    <p:sldId id="1100" r:id="rId788"/>
    <p:sldId id="1101" r:id="rId789"/>
    <p:sldId id="1102" r:id="rId790"/>
    <p:sldId id="1103" r:id="rId791"/>
    <p:sldId id="1104" r:id="rId792"/>
    <p:sldId id="1105" r:id="rId793"/>
    <p:sldId id="1106" r:id="rId794"/>
    <p:sldId id="1107" r:id="rId795"/>
    <p:sldId id="1108" r:id="rId796"/>
    <p:sldId id="1109" r:id="rId797"/>
    <p:sldId id="1110" r:id="rId798"/>
    <p:sldId id="1111" r:id="rId799"/>
    <p:sldId id="1112" r:id="rId800"/>
    <p:sldId id="1113" r:id="rId801"/>
    <p:sldId id="1114" r:id="rId802"/>
    <p:sldId id="1115" r:id="rId803"/>
    <p:sldId id="1116" r:id="rId804"/>
    <p:sldId id="1117" r:id="rId805"/>
    <p:sldId id="1118" r:id="rId806"/>
    <p:sldId id="1119" r:id="rId807"/>
    <p:sldId id="1120" r:id="rId808"/>
    <p:sldId id="1121" r:id="rId809"/>
    <p:sldId id="1122" r:id="rId810"/>
    <p:sldId id="1123" r:id="rId811"/>
    <p:sldId id="1124" r:id="rId812"/>
    <p:sldId id="1125" r:id="rId813"/>
    <p:sldId id="1126" r:id="rId814"/>
    <p:sldId id="1127" r:id="rId815"/>
    <p:sldId id="1128" r:id="rId816"/>
    <p:sldId id="1129" r:id="rId817"/>
    <p:sldId id="1130" r:id="rId818"/>
    <p:sldId id="1131" r:id="rId819"/>
    <p:sldId id="1132" r:id="rId820"/>
    <p:sldId id="1133" r:id="rId821"/>
    <p:sldId id="1134" r:id="rId822"/>
    <p:sldId id="1135" r:id="rId823"/>
    <p:sldId id="1136" r:id="rId824"/>
    <p:sldId id="1137" r:id="rId825"/>
    <p:sldId id="1138" r:id="rId826"/>
    <p:sldId id="1139" r:id="rId827"/>
    <p:sldId id="1140" r:id="rId828"/>
    <p:sldId id="1141" r:id="rId829"/>
    <p:sldId id="1142" r:id="rId830"/>
    <p:sldId id="1143" r:id="rId831"/>
    <p:sldId id="1144" r:id="rId832"/>
    <p:sldId id="1145" r:id="rId833"/>
    <p:sldId id="1146" r:id="rId834"/>
    <p:sldId id="1147" r:id="rId835"/>
    <p:sldId id="1148" r:id="rId836"/>
    <p:sldId id="1149" r:id="rId837"/>
    <p:sldId id="1150" r:id="rId838"/>
    <p:sldId id="1151" r:id="rId839"/>
    <p:sldId id="1152" r:id="rId840"/>
    <p:sldId id="1153" r:id="rId841"/>
    <p:sldId id="1154" r:id="rId842"/>
    <p:sldId id="1155" r:id="rId843"/>
    <p:sldId id="1156" r:id="rId844"/>
    <p:sldId id="1157" r:id="rId845"/>
    <p:sldId id="1158" r:id="rId846"/>
    <p:sldId id="1159" r:id="rId847"/>
    <p:sldId id="1160" r:id="rId848"/>
    <p:sldId id="1161" r:id="rId849"/>
    <p:sldId id="1162" r:id="rId850"/>
    <p:sldId id="1163" r:id="rId851"/>
    <p:sldId id="1164" r:id="rId852"/>
    <p:sldId id="1165" r:id="rId853"/>
    <p:sldId id="1166" r:id="rId854"/>
    <p:sldId id="1167" r:id="rId855"/>
    <p:sldId id="1168" r:id="rId856"/>
    <p:sldId id="1169" r:id="rId857"/>
    <p:sldId id="1170" r:id="rId858"/>
    <p:sldId id="1171" r:id="rId859"/>
    <p:sldId id="1172" r:id="rId860"/>
    <p:sldId id="1173" r:id="rId861"/>
    <p:sldId id="1174" r:id="rId862"/>
    <p:sldId id="1175" r:id="rId863"/>
    <p:sldId id="1176" r:id="rId864"/>
    <p:sldId id="1177" r:id="rId865"/>
    <p:sldId id="1178" r:id="rId866"/>
    <p:sldId id="1179" r:id="rId867"/>
    <p:sldId id="1180" r:id="rId868"/>
    <p:sldId id="1181" r:id="rId869"/>
    <p:sldId id="1182" r:id="rId870"/>
    <p:sldId id="1183" r:id="rId871"/>
    <p:sldId id="1184" r:id="rId872"/>
    <p:sldId id="1185" r:id="rId873"/>
    <p:sldId id="1186" r:id="rId874"/>
    <p:sldId id="1187" r:id="rId875"/>
    <p:sldId id="1188" r:id="rId876"/>
    <p:sldId id="1189" r:id="rId877"/>
    <p:sldId id="1190" r:id="rId878"/>
    <p:sldId id="1191" r:id="rId879"/>
    <p:sldId id="1192" r:id="rId880"/>
    <p:sldId id="1193" r:id="rId881"/>
    <p:sldId id="1194" r:id="rId882"/>
    <p:sldId id="1195" r:id="rId883"/>
    <p:sldId id="1196" r:id="rId884"/>
    <p:sldId id="1197" r:id="rId885"/>
    <p:sldId id="1198" r:id="rId886"/>
    <p:sldId id="1199" r:id="rId887"/>
    <p:sldId id="1200" r:id="rId888"/>
    <p:sldId id="1201" r:id="rId889"/>
    <p:sldId id="1202" r:id="rId890"/>
    <p:sldId id="1203" r:id="rId891"/>
    <p:sldId id="1204" r:id="rId892"/>
    <p:sldId id="1205" r:id="rId893"/>
    <p:sldId id="1206" r:id="rId894"/>
    <p:sldId id="1207" r:id="rId895"/>
    <p:sldId id="1208" r:id="rId896"/>
    <p:sldId id="1209" r:id="rId897"/>
    <p:sldId id="1210" r:id="rId898"/>
    <p:sldId id="1211" r:id="rId899"/>
    <p:sldId id="1212" r:id="rId900"/>
    <p:sldId id="1213" r:id="rId901"/>
    <p:sldId id="1214" r:id="rId902"/>
    <p:sldId id="1215" r:id="rId903"/>
    <p:sldId id="1216" r:id="rId904"/>
    <p:sldId id="1217" r:id="rId905"/>
    <p:sldId id="1218" r:id="rId906"/>
    <p:sldId id="1219" r:id="rId907"/>
    <p:sldId id="1220" r:id="rId908"/>
    <p:sldId id="1221" r:id="rId909"/>
    <p:sldId id="1222" r:id="rId910"/>
    <p:sldId id="1223" r:id="rId911"/>
    <p:sldId id="1224" r:id="rId912"/>
    <p:sldId id="1225" r:id="rId913"/>
    <p:sldId id="1226" r:id="rId914"/>
    <p:sldId id="1227" r:id="rId915"/>
    <p:sldId id="1228" r:id="rId916"/>
    <p:sldId id="1229" r:id="rId917"/>
    <p:sldId id="1230" r:id="rId918"/>
    <p:sldId id="1231" r:id="rId919"/>
    <p:sldId id="1232" r:id="rId920"/>
    <p:sldId id="1233" r:id="rId921"/>
    <p:sldId id="1234" r:id="rId922"/>
    <p:sldId id="1235" r:id="rId923"/>
    <p:sldId id="1236" r:id="rId924"/>
    <p:sldId id="1237" r:id="rId925"/>
    <p:sldId id="1238" r:id="rId926"/>
    <p:sldId id="1239" r:id="rId927"/>
    <p:sldId id="1240" r:id="rId928"/>
    <p:sldId id="1241" r:id="rId929"/>
    <p:sldId id="1242" r:id="rId930"/>
    <p:sldId id="1243" r:id="rId931"/>
    <p:sldId id="1244" r:id="rId932"/>
    <p:sldId id="1245" r:id="rId933"/>
    <p:sldId id="1246" r:id="rId934"/>
    <p:sldId id="1247" r:id="rId935"/>
    <p:sldId id="1248" r:id="rId936"/>
    <p:sldId id="1249" r:id="rId937"/>
    <p:sldId id="1250" r:id="rId938"/>
    <p:sldId id="1251" r:id="rId939"/>
    <p:sldId id="1252" r:id="rId940"/>
    <p:sldId id="1253" r:id="rId941"/>
    <p:sldId id="1254" r:id="rId942"/>
    <p:sldId id="1255" r:id="rId943"/>
    <p:sldId id="1256" r:id="rId944"/>
    <p:sldId id="1257" r:id="rId945"/>
    <p:sldId id="1258" r:id="rId946"/>
    <p:sldId id="1259" r:id="rId947"/>
    <p:sldId id="1260" r:id="rId948"/>
    <p:sldId id="1261" r:id="rId949"/>
    <p:sldId id="1262" r:id="rId950"/>
    <p:sldId id="1263" r:id="rId951"/>
    <p:sldId id="1264" r:id="rId952"/>
    <p:sldId id="1265" r:id="rId953"/>
    <p:sldId id="1266" r:id="rId954"/>
    <p:sldId id="1267" r:id="rId955"/>
    <p:sldId id="1268" r:id="rId956"/>
    <p:sldId id="1269" r:id="rId957"/>
    <p:sldId id="1270" r:id="rId958"/>
    <p:sldId id="1271" r:id="rId959"/>
    <p:sldId id="1272" r:id="rId960"/>
    <p:sldId id="1273" r:id="rId961"/>
    <p:sldId id="1274" r:id="rId962"/>
    <p:sldId id="1275" r:id="rId963"/>
    <p:sldId id="1276" r:id="rId964"/>
    <p:sldId id="1277" r:id="rId965"/>
    <p:sldId id="1278" r:id="rId966"/>
    <p:sldId id="1279" r:id="rId967"/>
    <p:sldId id="1280" r:id="rId968"/>
    <p:sldId id="1281" r:id="rId969"/>
    <p:sldId id="1282" r:id="rId970"/>
    <p:sldId id="1283" r:id="rId971"/>
    <p:sldId id="1284" r:id="rId972"/>
    <p:sldId id="1285" r:id="rId973"/>
    <p:sldId id="1286" r:id="rId974"/>
    <p:sldId id="1287" r:id="rId975"/>
    <p:sldId id="1288" r:id="rId976"/>
    <p:sldId id="1289" r:id="rId977"/>
    <p:sldId id="1290" r:id="rId978"/>
    <p:sldId id="1291" r:id="rId979"/>
    <p:sldId id="1292" r:id="rId980"/>
    <p:sldId id="1293" r:id="rId981"/>
    <p:sldId id="1294" r:id="rId982"/>
    <p:sldId id="1295" r:id="rId983"/>
    <p:sldId id="1296" r:id="rId984"/>
    <p:sldId id="1297" r:id="rId985"/>
    <p:sldId id="1298" r:id="rId986"/>
    <p:sldId id="1299" r:id="rId987"/>
    <p:sldId id="1300" r:id="rId988"/>
    <p:sldId id="1301" r:id="rId989"/>
    <p:sldId id="1302" r:id="rId990"/>
    <p:sldId id="1303" r:id="rId991"/>
    <p:sldId id="1304" r:id="rId992"/>
    <p:sldId id="1305" r:id="rId993"/>
    <p:sldId id="1306" r:id="rId994"/>
    <p:sldId id="1307" r:id="rId995"/>
    <p:sldId id="1308" r:id="rId996"/>
    <p:sldId id="1309" r:id="rId997"/>
    <p:sldId id="1310" r:id="rId998"/>
    <p:sldId id="1311" r:id="rId999"/>
    <p:sldId id="1312" r:id="rId1000"/>
    <p:sldId id="1313" r:id="rId1001"/>
    <p:sldId id="1314" r:id="rId1002"/>
    <p:sldId id="1315" r:id="rId1003"/>
    <p:sldId id="1316" r:id="rId1004"/>
    <p:sldId id="1317" r:id="rId1005"/>
    <p:sldId id="1318" r:id="rId1006"/>
    <p:sldId id="1319" r:id="rId1007"/>
    <p:sldId id="1320" r:id="rId1008"/>
    <p:sldId id="1321" r:id="rId1009"/>
    <p:sldId id="1322" r:id="rId1010"/>
    <p:sldId id="1323" r:id="rId1011"/>
    <p:sldId id="1324" r:id="rId1012"/>
    <p:sldId id="1325" r:id="rId1013"/>
    <p:sldId id="1326" r:id="rId1014"/>
    <p:sldId id="1327" r:id="rId1015"/>
    <p:sldId id="1328" r:id="rId1016"/>
    <p:sldId id="1329" r:id="rId1017"/>
    <p:sldId id="1330" r:id="rId1018"/>
    <p:sldId id="1331" r:id="rId1019"/>
    <p:sldId id="1332" r:id="rId1020"/>
    <p:sldId id="1333" r:id="rId1021"/>
    <p:sldId id="1334" r:id="rId1022"/>
    <p:sldId id="1335" r:id="rId1023"/>
    <p:sldId id="1336" r:id="rId1024"/>
    <p:sldId id="1337" r:id="rId1025"/>
    <p:sldId id="1338" r:id="rId1026"/>
    <p:sldId id="1339" r:id="rId1027"/>
    <p:sldId id="1340" r:id="rId1028"/>
    <p:sldId id="1341" r:id="rId1029"/>
    <p:sldId id="1342" r:id="rId1030"/>
    <p:sldId id="1343" r:id="rId1031"/>
    <p:sldId id="1344" r:id="rId1032"/>
    <p:sldId id="1345" r:id="rId1033"/>
    <p:sldId id="1346" r:id="rId1034"/>
    <p:sldId id="1347" r:id="rId1035"/>
    <p:sldId id="1348" r:id="rId1036"/>
    <p:sldId id="1349" r:id="rId1037"/>
    <p:sldId id="1350" r:id="rId1038"/>
    <p:sldId id="1351" r:id="rId1039"/>
    <p:sldId id="1352" r:id="rId1040"/>
    <p:sldId id="1353" r:id="rId1041"/>
    <p:sldId id="1354" r:id="rId1042"/>
    <p:sldId id="1355" r:id="rId1043"/>
    <p:sldId id="1356" r:id="rId1044"/>
    <p:sldId id="1357" r:id="rId1045"/>
    <p:sldId id="1358" r:id="rId1046"/>
    <p:sldId id="1359" r:id="rId1047"/>
    <p:sldId id="1360" r:id="rId1048"/>
    <p:sldId id="1361" r:id="rId1049"/>
    <p:sldId id="1362" r:id="rId1050"/>
    <p:sldId id="1363" r:id="rId1051"/>
    <p:sldId id="1364" r:id="rId1052"/>
    <p:sldId id="1365" r:id="rId1053"/>
    <p:sldId id="1366" r:id="rId1054"/>
    <p:sldId id="1367" r:id="rId1055"/>
    <p:sldId id="1368" r:id="rId1056"/>
    <p:sldId id="1369" r:id="rId1057"/>
    <p:sldId id="1370" r:id="rId1058"/>
    <p:sldId id="1371" r:id="rId1059"/>
    <p:sldId id="1372" r:id="rId1060"/>
    <p:sldId id="1373" r:id="rId1061"/>
    <p:sldId id="1374" r:id="rId1062"/>
    <p:sldId id="1375" r:id="rId1063"/>
    <p:sldId id="1376" r:id="rId1064"/>
    <p:sldId id="1377" r:id="rId1065"/>
    <p:sldId id="1378" r:id="rId1066"/>
    <p:sldId id="1379" r:id="rId1067"/>
    <p:sldId id="1380" r:id="rId1068"/>
    <p:sldId id="1381" r:id="rId1069"/>
    <p:sldId id="1382" r:id="rId1070"/>
    <p:sldId id="1383" r:id="rId1071"/>
    <p:sldId id="1384" r:id="rId1072"/>
    <p:sldId id="1385" r:id="rId1073"/>
    <p:sldId id="1386" r:id="rId1074"/>
    <p:sldId id="1387" r:id="rId1075"/>
    <p:sldId id="1388" r:id="rId1076"/>
    <p:sldId id="1389" r:id="rId1077"/>
    <p:sldId id="1390" r:id="rId1078"/>
    <p:sldId id="1391" r:id="rId1079"/>
    <p:sldId id="1392" r:id="rId1080"/>
    <p:sldId id="1393" r:id="rId1081"/>
    <p:sldId id="1394" r:id="rId1082"/>
    <p:sldId id="1395" r:id="rId1083"/>
    <p:sldId id="1396" r:id="rId1084"/>
    <p:sldId id="1397" r:id="rId1085"/>
    <p:sldId id="1398" r:id="rId1086"/>
    <p:sldId id="1399" r:id="rId1087"/>
    <p:sldId id="1400" r:id="rId1088"/>
    <p:sldId id="1401" r:id="rId1089"/>
    <p:sldId id="1402" r:id="rId1090"/>
    <p:sldId id="1403" r:id="rId1091"/>
    <p:sldId id="1404" r:id="rId1092"/>
    <p:sldId id="1405" r:id="rId1093"/>
    <p:sldId id="1406" r:id="rId1094"/>
    <p:sldId id="1407" r:id="rId1095"/>
    <p:sldId id="1408" r:id="rId1096"/>
    <p:sldId id="1409" r:id="rId1097"/>
    <p:sldId id="1410" r:id="rId1098"/>
    <p:sldId id="1411" r:id="rId1099"/>
    <p:sldId id="1412" r:id="rId1100"/>
    <p:sldId id="1413" r:id="rId1101"/>
    <p:sldId id="1414" r:id="rId1102"/>
    <p:sldId id="1415" r:id="rId1103"/>
    <p:sldId id="1416" r:id="rId1104"/>
    <p:sldId id="1417" r:id="rId1105"/>
    <p:sldId id="1418" r:id="rId1106"/>
    <p:sldId id="1419" r:id="rId1107"/>
    <p:sldId id="1420" r:id="rId1108"/>
    <p:sldId id="1421" r:id="rId1109"/>
    <p:sldId id="1422" r:id="rId1110"/>
    <p:sldId id="1423" r:id="rId1111"/>
    <p:sldId id="1424" r:id="rId1112"/>
    <p:sldId id="1425" r:id="rId1113"/>
    <p:sldId id="1426" r:id="rId1114"/>
    <p:sldId id="1427" r:id="rId1115"/>
    <p:sldId id="1428" r:id="rId1116"/>
    <p:sldId id="1429" r:id="rId1117"/>
    <p:sldId id="1430" r:id="rId1118"/>
    <p:sldId id="1431" r:id="rId1119"/>
    <p:sldId id="1432" r:id="rId1120"/>
    <p:sldId id="1433" r:id="rId1121"/>
    <p:sldId id="1434" r:id="rId1122"/>
    <p:sldId id="1435" r:id="rId1123"/>
    <p:sldId id="1436" r:id="rId1124"/>
    <p:sldId id="1437" r:id="rId1125"/>
    <p:sldId id="1438" r:id="rId1126"/>
    <p:sldId id="1439" r:id="rId1127"/>
    <p:sldId id="1440" r:id="rId1128"/>
    <p:sldId id="1441" r:id="rId1129"/>
    <p:sldId id="1442" r:id="rId1130"/>
    <p:sldId id="1443" r:id="rId1131"/>
    <p:sldId id="1444" r:id="rId1132"/>
    <p:sldId id="1445" r:id="rId1133"/>
    <p:sldId id="1446" r:id="rId1134"/>
    <p:sldId id="1447" r:id="rId1135"/>
    <p:sldId id="1448" r:id="rId1136"/>
    <p:sldId id="1449" r:id="rId1137"/>
    <p:sldId id="1450" r:id="rId1138"/>
    <p:sldId id="1451" r:id="rId1139"/>
    <p:sldId id="1452" r:id="rId1140"/>
    <p:sldId id="1453" r:id="rId1141"/>
    <p:sldId id="1454" r:id="rId1142"/>
    <p:sldId id="1455" r:id="rId1143"/>
    <p:sldId id="1456" r:id="rId1144"/>
    <p:sldId id="1457" r:id="rId1145"/>
    <p:sldId id="1458" r:id="rId1146"/>
    <p:sldId id="1459" r:id="rId1147"/>
    <p:sldId id="1460" r:id="rId1148"/>
    <p:sldId id="1461" r:id="rId1149"/>
    <p:sldId id="1462" r:id="rId1150"/>
    <p:sldId id="1463" r:id="rId1151"/>
    <p:sldId id="1464" r:id="rId1152"/>
    <p:sldId id="1465" r:id="rId1153"/>
    <p:sldId id="1466" r:id="rId1154"/>
    <p:sldId id="1467" r:id="rId1155"/>
    <p:sldId id="1468" r:id="rId1156"/>
    <p:sldId id="1469" r:id="rId1157"/>
    <p:sldId id="1470" r:id="rId1158"/>
    <p:sldId id="1471" r:id="rId1159"/>
    <p:sldId id="1472" r:id="rId1160"/>
    <p:sldId id="1473" r:id="rId1161"/>
    <p:sldId id="1474" r:id="rId1162"/>
    <p:sldId id="1475" r:id="rId1163"/>
    <p:sldId id="1476" r:id="rId1164"/>
    <p:sldId id="1477" r:id="rId1165"/>
    <p:sldId id="1478" r:id="rId1166"/>
    <p:sldId id="1479" r:id="rId1167"/>
    <p:sldId id="1480" r:id="rId1168"/>
    <p:sldId id="1481" r:id="rId1169"/>
    <p:sldId id="1482" r:id="rId1170"/>
    <p:sldId id="1483" r:id="rId1171"/>
    <p:sldId id="1484" r:id="rId1172"/>
    <p:sldId id="1485" r:id="rId1173"/>
    <p:sldId id="1486" r:id="rId1174"/>
    <p:sldId id="1487" r:id="rId1175"/>
    <p:sldId id="1488" r:id="rId1176"/>
    <p:sldId id="1489" r:id="rId1177"/>
    <p:sldId id="1490" r:id="rId1178"/>
    <p:sldId id="1491" r:id="rId1179"/>
    <p:sldId id="1492" r:id="rId1180"/>
    <p:sldId id="1493" r:id="rId1181"/>
    <p:sldId id="1494" r:id="rId1182"/>
    <p:sldId id="1495" r:id="rId1183"/>
    <p:sldId id="1496" r:id="rId1184"/>
    <p:sldId id="1497" r:id="rId1185"/>
    <p:sldId id="1498" r:id="rId1186"/>
    <p:sldId id="1499" r:id="rId1187"/>
    <p:sldId id="1500" r:id="rId1188"/>
    <p:sldId id="1501" r:id="rId1189"/>
    <p:sldId id="1502" r:id="rId1190"/>
    <p:sldId id="1503" r:id="rId1191"/>
    <p:sldId id="1504" r:id="rId1192"/>
    <p:sldId id="1505" r:id="rId1193"/>
    <p:sldId id="1506" r:id="rId1194"/>
    <p:sldId id="1507" r:id="rId1195"/>
    <p:sldId id="1508" r:id="rId1196"/>
    <p:sldId id="1509" r:id="rId1197"/>
    <p:sldId id="1510" r:id="rId1198"/>
    <p:sldId id="1511" r:id="rId1199"/>
    <p:sldId id="1512" r:id="rId1200"/>
    <p:sldId id="1513" r:id="rId1201"/>
    <p:sldId id="1514" r:id="rId1202"/>
    <p:sldId id="1515" r:id="rId1203"/>
    <p:sldId id="1516" r:id="rId1204"/>
    <p:sldId id="1517" r:id="rId1205"/>
    <p:sldId id="1518" r:id="rId1206"/>
    <p:sldId id="1519" r:id="rId1207"/>
    <p:sldId id="1520" r:id="rId1208"/>
    <p:sldId id="1521" r:id="rId1209"/>
    <p:sldId id="1522" r:id="rId1210"/>
    <p:sldId id="1523" r:id="rId1211"/>
    <p:sldId id="1524" r:id="rId1212"/>
    <p:sldId id="1525" r:id="rId1213"/>
    <p:sldId id="1526" r:id="rId1214"/>
    <p:sldId id="1527" r:id="rId1215"/>
    <p:sldId id="1528" r:id="rId1216"/>
    <p:sldId id="1529" r:id="rId1217"/>
    <p:sldId id="1530" r:id="rId1218"/>
    <p:sldId id="1531" r:id="rId1219"/>
    <p:sldId id="1532" r:id="rId1220"/>
    <p:sldId id="1533" r:id="rId1221"/>
    <p:sldId id="1534" r:id="rId1222"/>
    <p:sldId id="1535" r:id="rId1223"/>
    <p:sldId id="1536" r:id="rId1224"/>
    <p:sldId id="1537" r:id="rId1225"/>
    <p:sldId id="1538" r:id="rId1226"/>
    <p:sldId id="1539" r:id="rId1227"/>
    <p:sldId id="1540" r:id="rId1228"/>
    <p:sldId id="1541" r:id="rId1229"/>
    <p:sldId id="1542" r:id="rId1230"/>
    <p:sldId id="1543" r:id="rId1231"/>
    <p:sldId id="1544" r:id="rId1232"/>
    <p:sldId id="1545" r:id="rId1233"/>
    <p:sldId id="1546" r:id="rId1234"/>
    <p:sldId id="1547" r:id="rId1235"/>
    <p:sldId id="1548" r:id="rId1236"/>
    <p:sldId id="1549" r:id="rId1237"/>
    <p:sldId id="1550" r:id="rId1238"/>
    <p:sldId id="1551" r:id="rId1239"/>
    <p:sldId id="1552" r:id="rId1240"/>
    <p:sldId id="1553" r:id="rId1241"/>
    <p:sldId id="1554" r:id="rId1242"/>
    <p:sldId id="1555" r:id="rId1243"/>
    <p:sldId id="1556" r:id="rId1244"/>
    <p:sldId id="1557" r:id="rId1245"/>
    <p:sldId id="1558" r:id="rId1246"/>
    <p:sldId id="1559" r:id="rId1247"/>
    <p:sldId id="1560" r:id="rId1248"/>
    <p:sldId id="1561" r:id="rId1249"/>
    <p:sldId id="1562" r:id="rId1250"/>
    <p:sldId id="1563" r:id="rId1251"/>
    <p:sldId id="1564" r:id="rId1252"/>
    <p:sldId id="1565" r:id="rId1253"/>
    <p:sldId id="1566" r:id="rId1254"/>
    <p:sldId id="1567" r:id="rId1255"/>
    <p:sldId id="1568" r:id="rId1256"/>
    <p:sldId id="1569" r:id="rId1257"/>
    <p:sldId id="1570" r:id="rId1258"/>
    <p:sldId id="1571" r:id="rId1259"/>
    <p:sldId id="1572" r:id="rId1260"/>
    <p:sldId id="1573" r:id="rId1261"/>
    <p:sldId id="1574" r:id="rId1262"/>
    <p:sldId id="1575" r:id="rId1263"/>
    <p:sldId id="1576" r:id="rId1264"/>
    <p:sldId id="1577" r:id="rId1265"/>
    <p:sldId id="1578" r:id="rId1266"/>
    <p:sldId id="1579" r:id="rId1267"/>
    <p:sldId id="1580" r:id="rId1268"/>
    <p:sldId id="1581" r:id="rId1269"/>
    <p:sldId id="1582" r:id="rId1270"/>
    <p:sldId id="1583" r:id="rId1271"/>
    <p:sldId id="1584" r:id="rId1272"/>
    <p:sldId id="1585" r:id="rId1273"/>
    <p:sldId id="1586" r:id="rId1274"/>
    <p:sldId id="1587" r:id="rId1275"/>
    <p:sldId id="1588" r:id="rId1276"/>
    <p:sldId id="1589" r:id="rId1277"/>
    <p:sldId id="1590" r:id="rId1278"/>
    <p:sldId id="1591" r:id="rId1279"/>
    <p:sldId id="1592" r:id="rId1280"/>
    <p:sldId id="1593" r:id="rId1281"/>
    <p:sldId id="1594" r:id="rId1282"/>
    <p:sldId id="1595" r:id="rId1283"/>
    <p:sldId id="1596" r:id="rId1284"/>
    <p:sldId id="1597" r:id="rId1285"/>
    <p:sldId id="1598" r:id="rId1286"/>
    <p:sldId id="1599" r:id="rId1287"/>
    <p:sldId id="1600" r:id="rId1288"/>
    <p:sldId id="1601" r:id="rId1289"/>
    <p:sldId id="1602" r:id="rId1290"/>
    <p:sldId id="1603" r:id="rId1291"/>
    <p:sldId id="1604" r:id="rId1292"/>
    <p:sldId id="1605" r:id="rId1293"/>
    <p:sldId id="1606" r:id="rId1294"/>
    <p:sldId id="1607" r:id="rId1295"/>
    <p:sldId id="1608" r:id="rId1296"/>
    <p:sldId id="1609" r:id="rId1297"/>
    <p:sldId id="1610" r:id="rId1298"/>
    <p:sldId id="1611" r:id="rId1299"/>
    <p:sldId id="1612" r:id="rId1300"/>
    <p:sldId id="1613" r:id="rId1301"/>
    <p:sldId id="1614" r:id="rId1302"/>
    <p:sldId id="1615" r:id="rId1303"/>
    <p:sldId id="1616" r:id="rId1304"/>
    <p:sldId id="1617" r:id="rId1305"/>
    <p:sldId id="1618" r:id="rId1306"/>
    <p:sldId id="1619" r:id="rId1307"/>
    <p:sldId id="1620" r:id="rId1308"/>
    <p:sldId id="1621" r:id="rId1309"/>
    <p:sldId id="1622" r:id="rId1310"/>
    <p:sldId id="1623" r:id="rId1311"/>
    <p:sldId id="1624" r:id="rId1312"/>
    <p:sldId id="1625" r:id="rId1313"/>
    <p:sldId id="1626" r:id="rId1314"/>
    <p:sldId id="1627" r:id="rId1315"/>
    <p:sldId id="1628" r:id="rId1316"/>
    <p:sldId id="1629" r:id="rId1317"/>
    <p:sldId id="1630" r:id="rId1318"/>
    <p:sldId id="1631" r:id="rId1319"/>
    <p:sldId id="1632" r:id="rId1320"/>
    <p:sldId id="1633" r:id="rId1321"/>
    <p:sldId id="1634" r:id="rId1322"/>
    <p:sldId id="1635" r:id="rId1323"/>
    <p:sldId id="1636" r:id="rId1324"/>
    <p:sldId id="1637" r:id="rId1325"/>
    <p:sldId id="1638" r:id="rId1326"/>
    <p:sldId id="1639" r:id="rId1327"/>
    <p:sldId id="1640" r:id="rId1328"/>
    <p:sldId id="1641" r:id="rId1329"/>
    <p:sldId id="1642" r:id="rId1330"/>
    <p:sldId id="1643" r:id="rId1331"/>
    <p:sldId id="1644" r:id="rId1332"/>
    <p:sldId id="1645" r:id="rId1333"/>
    <p:sldId id="1646" r:id="rId1334"/>
    <p:sldId id="1647" r:id="rId1335"/>
    <p:sldId id="1648" r:id="rId1336"/>
    <p:sldId id="1649" r:id="rId1337"/>
    <p:sldId id="1650" r:id="rId1338"/>
    <p:sldId id="1651" r:id="rId1339"/>
    <p:sldId id="1652" r:id="rId1340"/>
    <p:sldId id="1653" r:id="rId1341"/>
    <p:sldId id="1654" r:id="rId1342"/>
    <p:sldId id="1655" r:id="rId1343"/>
    <p:sldId id="1656" r:id="rId1344"/>
    <p:sldId id="1657" r:id="rId1345"/>
    <p:sldId id="1658" r:id="rId1346"/>
    <p:sldId id="1659" r:id="rId1347"/>
    <p:sldId id="1660" r:id="rId1348"/>
    <p:sldId id="1661" r:id="rId1349"/>
    <p:sldId id="1662" r:id="rId1350"/>
    <p:sldId id="1663" r:id="rId1351"/>
    <p:sldId id="1664" r:id="rId1352"/>
    <p:sldId id="1665" r:id="rId1353"/>
    <p:sldId id="1666" r:id="rId1354"/>
    <p:sldId id="1667" r:id="rId1355"/>
    <p:sldId id="1668" r:id="rId1356"/>
    <p:sldId id="1669" r:id="rId1357"/>
    <p:sldId id="1670" r:id="rId1358"/>
    <p:sldId id="1671" r:id="rId1359"/>
    <p:sldId id="1672" r:id="rId1360"/>
    <p:sldId id="1673" r:id="rId1361"/>
    <p:sldId id="1674" r:id="rId1362"/>
    <p:sldId id="1675" r:id="rId1363"/>
    <p:sldId id="1676" r:id="rId1364"/>
    <p:sldId id="1677" r:id="rId1365"/>
    <p:sldId id="1678" r:id="rId1366"/>
    <p:sldId id="1679" r:id="rId1367"/>
    <p:sldId id="1680" r:id="rId1368"/>
    <p:sldId id="1681" r:id="rId1369"/>
    <p:sldId id="1682" r:id="rId1370"/>
    <p:sldId id="1683" r:id="rId1371"/>
    <p:sldId id="1684" r:id="rId1372"/>
    <p:sldId id="1685" r:id="rId1373"/>
    <p:sldId id="1686" r:id="rId1374"/>
    <p:sldId id="1687" r:id="rId1375"/>
    <p:sldId id="1688" r:id="rId1376"/>
    <p:sldId id="1689" r:id="rId1377"/>
    <p:sldId id="1690" r:id="rId1378"/>
    <p:sldId id="1691" r:id="rId1379"/>
    <p:sldId id="1692" r:id="rId1380"/>
    <p:sldId id="1693" r:id="rId1381"/>
    <p:sldId id="1694" r:id="rId1382"/>
    <p:sldId id="1695" r:id="rId1383"/>
    <p:sldId id="1696" r:id="rId1384"/>
    <p:sldId id="1697" r:id="rId1385"/>
    <p:sldId id="1698" r:id="rId1386"/>
    <p:sldId id="1699" r:id="rId1387"/>
    <p:sldId id="1700" r:id="rId1388"/>
    <p:sldId id="1701" r:id="rId1389"/>
    <p:sldId id="1702" r:id="rId1390"/>
    <p:sldId id="1703" r:id="rId1391"/>
    <p:sldId id="1704" r:id="rId1392"/>
    <p:sldId id="1705" r:id="rId1393"/>
    <p:sldId id="1706" r:id="rId1394"/>
    <p:sldId id="1707" r:id="rId1395"/>
    <p:sldId id="1708" r:id="rId1396"/>
    <p:sldId id="1709" r:id="rId1397"/>
    <p:sldId id="1710" r:id="rId1398"/>
    <p:sldId id="1711" r:id="rId1399"/>
    <p:sldId id="1712" r:id="rId1400"/>
    <p:sldId id="1713" r:id="rId1401"/>
    <p:sldId id="1714" r:id="rId1402"/>
    <p:sldId id="1715" r:id="rId1403"/>
    <p:sldId id="1716" r:id="rId1404"/>
    <p:sldId id="1717" r:id="rId1405"/>
    <p:sldId id="1718" r:id="rId1406"/>
    <p:sldId id="1719" r:id="rId1407"/>
    <p:sldId id="1720" r:id="rId1408"/>
    <p:sldId id="1721" r:id="rId1409"/>
    <p:sldId id="1722" r:id="rId1410"/>
    <p:sldId id="1723" r:id="rId1411"/>
    <p:sldId id="1724" r:id="rId1412"/>
    <p:sldId id="1725" r:id="rId1413"/>
    <p:sldId id="1726" r:id="rId1414"/>
    <p:sldId id="1727" r:id="rId1415"/>
    <p:sldId id="1728" r:id="rId1416"/>
    <p:sldId id="1729" r:id="rId1417"/>
    <p:sldId id="1730" r:id="rId1418"/>
    <p:sldId id="1731" r:id="rId1419"/>
    <p:sldId id="1732" r:id="rId1420"/>
    <p:sldId id="1733" r:id="rId1421"/>
    <p:sldId id="1734" r:id="rId1422"/>
    <p:sldId id="1735" r:id="rId1423"/>
    <p:sldId id="1736" r:id="rId1424"/>
    <p:sldId id="1737" r:id="rId1425"/>
    <p:sldId id="1738" r:id="rId1426"/>
    <p:sldId id="1739" r:id="rId1427"/>
    <p:sldId id="1740" r:id="rId1428"/>
    <p:sldId id="1741" r:id="rId1429"/>
    <p:sldId id="1742" r:id="rId1430"/>
    <p:sldId id="1743" r:id="rId1431"/>
    <p:sldId id="1744" r:id="rId1432"/>
    <p:sldId id="1745" r:id="rId1433"/>
    <p:sldId id="1746" r:id="rId1434"/>
    <p:sldId id="1747" r:id="rId1435"/>
    <p:sldId id="1748" r:id="rId1436"/>
    <p:sldId id="1749" r:id="rId1437"/>
    <p:sldId id="1750" r:id="rId1438"/>
    <p:sldId id="1751" r:id="rId1439"/>
    <p:sldId id="1752" r:id="rId1440"/>
    <p:sldId id="1753" r:id="rId1441"/>
    <p:sldId id="1754" r:id="rId1442"/>
    <p:sldId id="1755" r:id="rId1443"/>
    <p:sldId id="1756" r:id="rId1444"/>
    <p:sldId id="1757" r:id="rId1445"/>
    <p:sldId id="1758" r:id="rId1446"/>
    <p:sldId id="1759" r:id="rId1447"/>
    <p:sldId id="1760" r:id="rId1448"/>
    <p:sldId id="1761" r:id="rId1449"/>
    <p:sldId id="1762" r:id="rId1450"/>
    <p:sldId id="1763" r:id="rId1451"/>
    <p:sldId id="1764" r:id="rId1452"/>
    <p:sldId id="1765" r:id="rId1453"/>
    <p:sldId id="1766" r:id="rId1454"/>
    <p:sldId id="1767" r:id="rId1455"/>
    <p:sldId id="1768" r:id="rId1456"/>
    <p:sldId id="1769" r:id="rId1457"/>
    <p:sldId id="1770" r:id="rId1458"/>
    <p:sldId id="1771" r:id="rId1459"/>
    <p:sldId id="1772" r:id="rId1460"/>
    <p:sldId id="1773" r:id="rId1461"/>
    <p:sldId id="1774" r:id="rId1462"/>
    <p:sldId id="1775" r:id="rId1463"/>
    <p:sldId id="1776" r:id="rId1464"/>
    <p:sldId id="1777" r:id="rId1465"/>
    <p:sldId id="1778" r:id="rId1466"/>
    <p:sldId id="1779" r:id="rId1467"/>
    <p:sldId id="1780" r:id="rId1468"/>
    <p:sldId id="1781" r:id="rId1469"/>
    <p:sldId id="1782" r:id="rId1470"/>
    <p:sldId id="1783" r:id="rId1471"/>
    <p:sldId id="1784" r:id="rId1472"/>
    <p:sldId id="1785" r:id="rId1473"/>
    <p:sldId id="1786" r:id="rId1474"/>
    <p:sldId id="1787" r:id="rId1475"/>
    <p:sldId id="1788" r:id="rId1476"/>
    <p:sldId id="1789" r:id="rId1477"/>
    <p:sldId id="1790" r:id="rId1478"/>
    <p:sldId id="1791" r:id="rId1479"/>
    <p:sldId id="1792" r:id="rId1480"/>
    <p:sldId id="1793" r:id="rId1481"/>
    <p:sldId id="1794" r:id="rId1482"/>
    <p:sldId id="1795" r:id="rId1483"/>
    <p:sldId id="1796" r:id="rId1484"/>
    <p:sldId id="1797" r:id="rId1485"/>
    <p:sldId id="1798" r:id="rId1486"/>
    <p:sldId id="1799" r:id="rId1487"/>
    <p:sldId id="1800" r:id="rId1488"/>
    <p:sldId id="1801" r:id="rId1489"/>
    <p:sldId id="1802" r:id="rId1490"/>
    <p:sldId id="1803" r:id="rId1491"/>
    <p:sldId id="1804" r:id="rId1492"/>
    <p:sldId id="1805" r:id="rId1493"/>
    <p:sldId id="1806" r:id="rId1494"/>
    <p:sldId id="1807" r:id="rId1495"/>
    <p:sldId id="1808" r:id="rId1496"/>
    <p:sldId id="1809" r:id="rId1497"/>
    <p:sldId id="1810" r:id="rId1498"/>
    <p:sldId id="1811" r:id="rId1499"/>
    <p:sldId id="1812" r:id="rId1500"/>
    <p:sldId id="1813" r:id="rId1501"/>
    <p:sldId id="1814" r:id="rId1502"/>
    <p:sldId id="1815" r:id="rId1503"/>
    <p:sldId id="1816" r:id="rId1504"/>
    <p:sldId id="1817" r:id="rId1505"/>
    <p:sldId id="1818" r:id="rId1506"/>
    <p:sldId id="1819" r:id="rId1507"/>
    <p:sldId id="1820" r:id="rId1508"/>
    <p:sldId id="1821" r:id="rId1509"/>
    <p:sldId id="1822" r:id="rId1510"/>
    <p:sldId id="1823" r:id="rId1511"/>
    <p:sldId id="1824" r:id="rId1512"/>
    <p:sldId id="1825" r:id="rId1513"/>
    <p:sldId id="1826" r:id="rId1514"/>
    <p:sldId id="1827" r:id="rId1515"/>
    <p:sldId id="1828" r:id="rId1516"/>
    <p:sldId id="1829" r:id="rId1517"/>
    <p:sldId id="1830" r:id="rId1518"/>
    <p:sldId id="1831" r:id="rId1519"/>
    <p:sldId id="1832" r:id="rId1520"/>
    <p:sldId id="1833" r:id="rId1521"/>
    <p:sldId id="1834" r:id="rId1522"/>
    <p:sldId id="1835" r:id="rId1523"/>
    <p:sldId id="1836" r:id="rId1524"/>
    <p:sldId id="1837" r:id="rId1525"/>
    <p:sldId id="1838" r:id="rId1526"/>
    <p:sldId id="1839" r:id="rId1527"/>
    <p:sldId id="1840" r:id="rId1528"/>
    <p:sldId id="1841" r:id="rId1529"/>
    <p:sldId id="1842" r:id="rId1530"/>
    <p:sldId id="1843" r:id="rId1531"/>
    <p:sldId id="1844" r:id="rId1532"/>
    <p:sldId id="1845" r:id="rId1533"/>
    <p:sldId id="1846" r:id="rId1534"/>
    <p:sldId id="1847" r:id="rId1535"/>
    <p:sldId id="1848" r:id="rId1536"/>
    <p:sldId id="1849" r:id="rId1537"/>
    <p:sldId id="1850" r:id="rId1538"/>
    <p:sldId id="1851" r:id="rId1539"/>
    <p:sldId id="1852" r:id="rId1540"/>
    <p:sldId id="1853" r:id="rId1541"/>
    <p:sldId id="1854" r:id="rId1542"/>
    <p:sldId id="1855" r:id="rId1543"/>
    <p:sldId id="1856" r:id="rId1544"/>
    <p:sldId id="1857" r:id="rId1545"/>
    <p:sldId id="1858" r:id="rId1546"/>
    <p:sldId id="1859" r:id="rId1547"/>
    <p:sldId id="1860" r:id="rId1548"/>
    <p:sldId id="1861" r:id="rId1549"/>
    <p:sldId id="1862" r:id="rId1550"/>
    <p:sldId id="1863" r:id="rId1551"/>
    <p:sldId id="1864" r:id="rId1552"/>
    <p:sldId id="1865" r:id="rId1553"/>
    <p:sldId id="1866" r:id="rId1554"/>
    <p:sldId id="1867" r:id="rId1555"/>
    <p:sldId id="1868" r:id="rId1556"/>
    <p:sldId id="1869" r:id="rId1557"/>
    <p:sldId id="1870" r:id="rId1558"/>
    <p:sldId id="1871" r:id="rId1559"/>
    <p:sldId id="1872" r:id="rId1560"/>
    <p:sldId id="1873" r:id="rId1561"/>
    <p:sldId id="1874" r:id="rId1562"/>
    <p:sldId id="1875" r:id="rId1563"/>
    <p:sldId id="1876" r:id="rId1564"/>
    <p:sldId id="1877" r:id="rId1565"/>
    <p:sldId id="1878" r:id="rId1566"/>
    <p:sldId id="1879" r:id="rId1567"/>
    <p:sldId id="1880" r:id="rId1568"/>
    <p:sldId id="1881" r:id="rId1569"/>
    <p:sldId id="1882" r:id="rId1570"/>
    <p:sldId id="1883" r:id="rId1571"/>
    <p:sldId id="1884" r:id="rId1572"/>
    <p:sldId id="1885" r:id="rId1573"/>
    <p:sldId id="1886" r:id="rId1574"/>
    <p:sldId id="1887" r:id="rId1575"/>
    <p:sldId id="1888" r:id="rId1576"/>
    <p:sldId id="1889" r:id="rId1577"/>
    <p:sldId id="1890" r:id="rId1578"/>
    <p:sldId id="1891" r:id="rId1579"/>
    <p:sldId id="1892" r:id="rId1580"/>
    <p:sldId id="1893" r:id="rId1581"/>
    <p:sldId id="1894" r:id="rId1582"/>
    <p:sldId id="1895" r:id="rId1583"/>
    <p:sldId id="1896" r:id="rId1584"/>
    <p:sldId id="1897" r:id="rId1585"/>
    <p:sldId id="1898" r:id="rId1586"/>
    <p:sldId id="1899" r:id="rId1587"/>
    <p:sldId id="1900" r:id="rId1588"/>
    <p:sldId id="1901" r:id="rId1589"/>
    <p:sldId id="1902" r:id="rId1590"/>
    <p:sldId id="1903" r:id="rId1591"/>
    <p:sldId id="1904" r:id="rId1592"/>
    <p:sldId id="1905" r:id="rId1593"/>
    <p:sldId id="1906" r:id="rId1594"/>
    <p:sldId id="1907" r:id="rId1595"/>
    <p:sldId id="1908" r:id="rId1596"/>
    <p:sldId id="1909" r:id="rId1597"/>
    <p:sldId id="1910" r:id="rId1598"/>
    <p:sldId id="1911" r:id="rId1599"/>
    <p:sldId id="1912" r:id="rId1600"/>
    <p:sldId id="1913" r:id="rId1601"/>
    <p:sldId id="1914" r:id="rId1602"/>
    <p:sldId id="1915" r:id="rId1603"/>
    <p:sldId id="1916" r:id="rId1604"/>
    <p:sldId id="1917" r:id="rId1605"/>
    <p:sldId id="1918" r:id="rId1606"/>
    <p:sldId id="1919" r:id="rId1607"/>
    <p:sldId id="1920" r:id="rId1608"/>
    <p:sldId id="1921" r:id="rId1609"/>
    <p:sldId id="1922" r:id="rId1610"/>
    <p:sldId id="1923" r:id="rId1611"/>
    <p:sldId id="1924" r:id="rId1612"/>
    <p:sldId id="1925" r:id="rId1613"/>
    <p:sldId id="1926" r:id="rId1614"/>
    <p:sldId id="1927" r:id="rId1615"/>
    <p:sldId id="1928" r:id="rId1616"/>
    <p:sldId id="1929" r:id="rId1617"/>
    <p:sldId id="1930" r:id="rId1618"/>
    <p:sldId id="1931" r:id="rId1619"/>
    <p:sldId id="1932" r:id="rId1620"/>
    <p:sldId id="1933" r:id="rId1621"/>
    <p:sldId id="1934" r:id="rId1622"/>
    <p:sldId id="1935" r:id="rId1623"/>
    <p:sldId id="1936" r:id="rId1624"/>
    <p:sldId id="1937" r:id="rId1625"/>
    <p:sldId id="1938" r:id="rId1626"/>
    <p:sldId id="1939" r:id="rId1627"/>
    <p:sldId id="1940" r:id="rId1628"/>
    <p:sldId id="1941" r:id="rId1629"/>
    <p:sldId id="1942" r:id="rId1630"/>
    <p:sldId id="1943" r:id="rId1631"/>
    <p:sldId id="1944" r:id="rId1632"/>
    <p:sldId id="1945" r:id="rId1633"/>
    <p:sldId id="1946" r:id="rId1634"/>
    <p:sldId id="1947" r:id="rId1635"/>
    <p:sldId id="1948" r:id="rId1636"/>
    <p:sldId id="1949" r:id="rId1637"/>
    <p:sldId id="1950" r:id="rId1638"/>
    <p:sldId id="1951" r:id="rId1639"/>
    <p:sldId id="1952" r:id="rId1640"/>
    <p:sldId id="1953" r:id="rId1641"/>
    <p:sldId id="1954" r:id="rId1642"/>
    <p:sldId id="1955" r:id="rId1643"/>
    <p:sldId id="1956" r:id="rId1644"/>
    <p:sldId id="1957" r:id="rId1645"/>
    <p:sldId id="1958" r:id="rId1646"/>
    <p:sldId id="1959" r:id="rId1647"/>
    <p:sldId id="1960" r:id="rId1648"/>
    <p:sldId id="1961" r:id="rId1649"/>
    <p:sldId id="1962" r:id="rId1650"/>
    <p:sldId id="1963" r:id="rId1651"/>
    <p:sldId id="1964" r:id="rId1652"/>
    <p:sldId id="1965" r:id="rId1653"/>
    <p:sldId id="1966" r:id="rId1654"/>
    <p:sldId id="1967" r:id="rId1655"/>
    <p:sldId id="1968" r:id="rId1656"/>
    <p:sldId id="1969" r:id="rId1657"/>
    <p:sldId id="1970" r:id="rId1658"/>
    <p:sldId id="1971" r:id="rId1659"/>
    <p:sldId id="1972" r:id="rId1660"/>
    <p:sldId id="1973" r:id="rId1661"/>
    <p:sldId id="1974" r:id="rId1662"/>
    <p:sldId id="1975" r:id="rId1663"/>
    <p:sldId id="1976" r:id="rId1664"/>
    <p:sldId id="1977" r:id="rId1665"/>
    <p:sldId id="1978" r:id="rId1666"/>
    <p:sldId id="1979" r:id="rId1667"/>
    <p:sldId id="1980" r:id="rId1668"/>
    <p:sldId id="1981" r:id="rId1669"/>
    <p:sldId id="1982" r:id="rId1670"/>
    <p:sldId id="1983" r:id="rId1671"/>
    <p:sldId id="1984" r:id="rId1672"/>
    <p:sldId id="1985" r:id="rId1673"/>
    <p:sldId id="1986" r:id="rId1674"/>
    <p:sldId id="1987" r:id="rId1675"/>
    <p:sldId id="1988" r:id="rId1676"/>
    <p:sldId id="1989" r:id="rId1677"/>
    <p:sldId id="1990" r:id="rId1678"/>
    <p:sldId id="1991" r:id="rId1679"/>
    <p:sldId id="1992" r:id="rId1680"/>
    <p:sldId id="1993" r:id="rId1681"/>
    <p:sldId id="1994" r:id="rId1682"/>
    <p:sldId id="1995" r:id="rId1683"/>
    <p:sldId id="1996" r:id="rId1684"/>
    <p:sldId id="1997" r:id="rId1685"/>
    <p:sldId id="1998" r:id="rId1686"/>
    <p:sldId id="1999" r:id="rId1687"/>
    <p:sldId id="2000" r:id="rId1688"/>
    <p:sldId id="2001" r:id="rId1689"/>
    <p:sldId id="2002" r:id="rId1690"/>
    <p:sldId id="2003" r:id="rId1691"/>
    <p:sldId id="2004" r:id="rId1692"/>
    <p:sldId id="2005" r:id="rId1693"/>
    <p:sldId id="2006" r:id="rId1694"/>
    <p:sldId id="2007" r:id="rId1695"/>
    <p:sldId id="2008" r:id="rId1696"/>
    <p:sldId id="2009" r:id="rId1697"/>
    <p:sldId id="2010" r:id="rId1698"/>
    <p:sldId id="2011" r:id="rId1699"/>
    <p:sldId id="2012" r:id="rId1700"/>
    <p:sldId id="2013" r:id="rId1701"/>
    <p:sldId id="2014" r:id="rId1702"/>
    <p:sldId id="2015" r:id="rId1703"/>
    <p:sldId id="2016" r:id="rId1704"/>
    <p:sldId id="2017" r:id="rId1705"/>
    <p:sldId id="2018" r:id="rId1706"/>
    <p:sldId id="2019" r:id="rId1707"/>
    <p:sldId id="2020" r:id="rId1708"/>
    <p:sldId id="2021" r:id="rId1709"/>
    <p:sldId id="2022" r:id="rId1710"/>
    <p:sldId id="2023" r:id="rId1711"/>
    <p:sldId id="2024" r:id="rId1712"/>
    <p:sldId id="2025" r:id="rId1713"/>
    <p:sldId id="2026" r:id="rId1714"/>
    <p:sldId id="2027" r:id="rId1715"/>
    <p:sldId id="2028" r:id="rId1716"/>
    <p:sldId id="2029" r:id="rId1717"/>
    <p:sldId id="2030" r:id="rId1718"/>
    <p:sldId id="2031" r:id="rId1719"/>
    <p:sldId id="2032" r:id="rId1720"/>
    <p:sldId id="2033" r:id="rId1721"/>
    <p:sldId id="2034" r:id="rId1722"/>
    <p:sldId id="2035" r:id="rId1723"/>
    <p:sldId id="2036" r:id="rId1724"/>
    <p:sldId id="2037" r:id="rId1725"/>
    <p:sldId id="2038" r:id="rId1726"/>
    <p:sldId id="2039" r:id="rId1727"/>
    <p:sldId id="2040" r:id="rId1728"/>
    <p:sldId id="2041" r:id="rId1729"/>
    <p:sldId id="2042" r:id="rId1730"/>
    <p:sldId id="2043" r:id="rId1731"/>
    <p:sldId id="2044" r:id="rId1732"/>
    <p:sldId id="2045" r:id="rId1733"/>
    <p:sldId id="2046" r:id="rId1734"/>
    <p:sldId id="2047" r:id="rId1735"/>
    <p:sldId id="2048" r:id="rId1736"/>
    <p:sldId id="2049" r:id="rId1737"/>
    <p:sldId id="2050" r:id="rId1738"/>
    <p:sldId id="2051" r:id="rId1739"/>
    <p:sldId id="2052" r:id="rId1740"/>
    <p:sldId id="2053" r:id="rId1741"/>
    <p:sldId id="2054" r:id="rId1742"/>
    <p:sldId id="2055" r:id="rId1743"/>
    <p:sldId id="2056" r:id="rId1744"/>
    <p:sldId id="2057" r:id="rId1745"/>
    <p:sldId id="2058" r:id="rId1746"/>
    <p:sldId id="2059" r:id="rId1747"/>
    <p:sldId id="2060" r:id="rId1748"/>
    <p:sldId id="2061" r:id="rId1749"/>
    <p:sldId id="2062" r:id="rId1750"/>
    <p:sldId id="2063" r:id="rId1751"/>
    <p:sldId id="2064" r:id="rId1752"/>
    <p:sldId id="2065" r:id="rId1753"/>
    <p:sldId id="2066" r:id="rId1754"/>
    <p:sldId id="2067" r:id="rId1755"/>
    <p:sldId id="2068" r:id="rId1756"/>
    <p:sldId id="2069" r:id="rId1757"/>
    <p:sldId id="2070" r:id="rId1758"/>
    <p:sldId id="2071" r:id="rId1759"/>
    <p:sldId id="2072" r:id="rId1760"/>
    <p:sldId id="2073" r:id="rId1761"/>
    <p:sldId id="2074" r:id="rId1762"/>
    <p:sldId id="2075" r:id="rId1763"/>
    <p:sldId id="2076" r:id="rId1764"/>
    <p:sldId id="2077" r:id="rId1765"/>
    <p:sldId id="2078" r:id="rId1766"/>
    <p:sldId id="2079" r:id="rId1767"/>
    <p:sldId id="2080" r:id="rId1768"/>
    <p:sldId id="2081" r:id="rId1769"/>
    <p:sldId id="2082" r:id="rId1770"/>
    <p:sldId id="2083" r:id="rId1771"/>
    <p:sldId id="2084" r:id="rId1772"/>
    <p:sldId id="2085" r:id="rId1773"/>
    <p:sldId id="2086" r:id="rId1774"/>
    <p:sldId id="2087" r:id="rId1775"/>
    <p:sldId id="2088" r:id="rId1776"/>
    <p:sldId id="2089" r:id="rId1777"/>
    <p:sldId id="2090" r:id="rId1778"/>
    <p:sldId id="2091" r:id="rId1779"/>
    <p:sldId id="2092" r:id="rId1780"/>
    <p:sldId id="2093" r:id="rId1781"/>
    <p:sldId id="2094" r:id="rId1782"/>
    <p:sldId id="2095" r:id="rId1783"/>
    <p:sldId id="2096" r:id="rId1784"/>
    <p:sldId id="2097" r:id="rId1785"/>
    <p:sldId id="2098" r:id="rId1786"/>
    <p:sldId id="2099" r:id="rId1787"/>
    <p:sldId id="2100" r:id="rId1788"/>
    <p:sldId id="2101" r:id="rId1789"/>
    <p:sldId id="2102" r:id="rId1790"/>
    <p:sldId id="2103" r:id="rId1791"/>
    <p:sldId id="2104" r:id="rId1792"/>
    <p:sldId id="2105" r:id="rId1793"/>
    <p:sldId id="2106" r:id="rId1794"/>
    <p:sldId id="2107" r:id="rId1795"/>
    <p:sldId id="2108" r:id="rId1796"/>
    <p:sldId id="2109" r:id="rId1797"/>
    <p:sldId id="2110" r:id="rId1798"/>
    <p:sldId id="2111" r:id="rId1799"/>
    <p:sldId id="2112" r:id="rId1800"/>
    <p:sldId id="2113" r:id="rId1801"/>
    <p:sldId id="2114" r:id="rId1802"/>
    <p:sldId id="2115" r:id="rId1803"/>
    <p:sldId id="2116" r:id="rId1804"/>
    <p:sldId id="2117" r:id="rId1805"/>
    <p:sldId id="2118" r:id="rId1806"/>
    <p:sldId id="2119" r:id="rId1807"/>
    <p:sldId id="2120" r:id="rId1808"/>
    <p:sldId id="2121" r:id="rId1809"/>
    <p:sldId id="2122" r:id="rId1810"/>
    <p:sldId id="2123" r:id="rId1811"/>
    <p:sldId id="2124" r:id="rId1812"/>
    <p:sldId id="2125" r:id="rId1813"/>
    <p:sldId id="2126" r:id="rId1814"/>
    <p:sldId id="2127" r:id="rId1815"/>
    <p:sldId id="2128" r:id="rId1816"/>
    <p:sldId id="2129" r:id="rId1817"/>
    <p:sldId id="2130" r:id="rId1818"/>
    <p:sldId id="2131" r:id="rId1819"/>
    <p:sldId id="2132" r:id="rId1820"/>
    <p:sldId id="2133" r:id="rId1821"/>
    <p:sldId id="2134" r:id="rId1822"/>
    <p:sldId id="2135" r:id="rId1823"/>
    <p:sldId id="2136" r:id="rId1824"/>
    <p:sldId id="2137" r:id="rId1825"/>
    <p:sldId id="2138" r:id="rId1826"/>
    <p:sldId id="2139" r:id="rId1827"/>
    <p:sldId id="2140" r:id="rId1828"/>
    <p:sldId id="2141" r:id="rId1829"/>
    <p:sldId id="2142" r:id="rId1830"/>
    <p:sldId id="2143" r:id="rId1831"/>
    <p:sldId id="2144" r:id="rId1832"/>
    <p:sldId id="2145" r:id="rId1833"/>
    <p:sldId id="2146" r:id="rId1834"/>
    <p:sldId id="2147" r:id="rId1835"/>
    <p:sldId id="2148" r:id="rId1836"/>
    <p:sldId id="2149" r:id="rId1837"/>
    <p:sldId id="2150" r:id="rId1838"/>
    <p:sldId id="2151" r:id="rId1839"/>
    <p:sldId id="2152" r:id="rId1840"/>
    <p:sldId id="2153" r:id="rId1841"/>
    <p:sldId id="2154" r:id="rId1842"/>
    <p:sldId id="2155" r:id="rId1843"/>
    <p:sldId id="2156" r:id="rId1844"/>
    <p:sldId id="2157" r:id="rId1845"/>
    <p:sldId id="2158" r:id="rId1846"/>
    <p:sldId id="2159" r:id="rId1847"/>
    <p:sldId id="2160" r:id="rId1848"/>
    <p:sldId id="2161" r:id="rId1849"/>
    <p:sldId id="2162" r:id="rId1850"/>
    <p:sldId id="2163" r:id="rId1851"/>
    <p:sldId id="2164" r:id="rId1852"/>
    <p:sldId id="2165" r:id="rId1853"/>
    <p:sldId id="2166" r:id="rId1854"/>
    <p:sldId id="2167" r:id="rId1855"/>
    <p:sldId id="2168" r:id="rId1856"/>
    <p:sldId id="2169" r:id="rId1857"/>
    <p:sldId id="2170" r:id="rId1858"/>
    <p:sldId id="2171" r:id="rId1859"/>
    <p:sldId id="2172" r:id="rId1860"/>
    <p:sldId id="2173" r:id="rId1861"/>
    <p:sldId id="2174" r:id="rId1862"/>
    <p:sldId id="2175" r:id="rId1863"/>
    <p:sldId id="2176" r:id="rId1864"/>
    <p:sldId id="2177" r:id="rId1865"/>
    <p:sldId id="2178" r:id="rId1866"/>
    <p:sldId id="2179" r:id="rId1867"/>
    <p:sldId id="2180" r:id="rId1868"/>
    <p:sldId id="2181" r:id="rId1869"/>
    <p:sldId id="2182" r:id="rId1870"/>
    <p:sldId id="2183" r:id="rId1871"/>
    <p:sldId id="2184" r:id="rId1872"/>
    <p:sldId id="2185" r:id="rId1873"/>
    <p:sldId id="2186" r:id="rId1874"/>
    <p:sldId id="2187" r:id="rId1875"/>
    <p:sldId id="2188" r:id="rId1876"/>
    <p:sldId id="2189" r:id="rId1877"/>
    <p:sldId id="2190" r:id="rId1878"/>
    <p:sldId id="2191" r:id="rId1879"/>
    <p:sldId id="2192" r:id="rId1880"/>
    <p:sldId id="2193" r:id="rId1881"/>
    <p:sldId id="2194" r:id="rId1882"/>
    <p:sldId id="2195" r:id="rId1883"/>
    <p:sldId id="2196" r:id="rId1884"/>
    <p:sldId id="2197" r:id="rId1885"/>
    <p:sldId id="2198" r:id="rId1886"/>
    <p:sldId id="2199" r:id="rId1887"/>
    <p:sldId id="2200" r:id="rId1888"/>
    <p:sldId id="2201" r:id="rId1889"/>
    <p:sldId id="2202" r:id="rId1890"/>
    <p:sldId id="2203" r:id="rId1891"/>
    <p:sldId id="2204" r:id="rId1892"/>
    <p:sldId id="2205" r:id="rId1893"/>
    <p:sldId id="2206" r:id="rId1894"/>
    <p:sldId id="2207" r:id="rId1895"/>
    <p:sldId id="2208" r:id="rId1896"/>
    <p:sldId id="2209" r:id="rId1897"/>
    <p:sldId id="2210" r:id="rId1898"/>
    <p:sldId id="2211" r:id="rId1899"/>
    <p:sldId id="2212" r:id="rId1900"/>
    <p:sldId id="2213" r:id="rId1901"/>
    <p:sldId id="2214" r:id="rId1902"/>
    <p:sldId id="2215" r:id="rId1903"/>
    <p:sldId id="2216" r:id="rId1904"/>
    <p:sldId id="2217" r:id="rId1905"/>
    <p:sldId id="2218" r:id="rId1906"/>
    <p:sldId id="2219" r:id="rId1907"/>
    <p:sldId id="2220" r:id="rId1908"/>
    <p:sldId id="2221" r:id="rId1909"/>
    <p:sldId id="2222" r:id="rId1910"/>
    <p:sldId id="2223" r:id="rId1911"/>
    <p:sldId id="2224" r:id="rId1912"/>
    <p:sldId id="2225" r:id="rId1913"/>
    <p:sldId id="2226" r:id="rId1914"/>
    <p:sldId id="2227" r:id="rId1915"/>
    <p:sldId id="2228" r:id="rId1916"/>
    <p:sldId id="2229" r:id="rId1917"/>
    <p:sldId id="2230" r:id="rId1918"/>
    <p:sldId id="2231" r:id="rId1919"/>
    <p:sldId id="2232" r:id="rId1920"/>
    <p:sldId id="2233" r:id="rId1921"/>
    <p:sldId id="2234" r:id="rId1922"/>
    <p:sldId id="2235" r:id="rId1923"/>
    <p:sldId id="2236" r:id="rId1924"/>
    <p:sldId id="2237" r:id="rId1925"/>
    <p:sldId id="2238" r:id="rId1926"/>
    <p:sldId id="2239" r:id="rId1927"/>
    <p:sldId id="2240" r:id="rId1928"/>
    <p:sldId id="2241" r:id="rId1929"/>
    <p:sldId id="2242" r:id="rId1930"/>
    <p:sldId id="2243" r:id="rId1931"/>
    <p:sldId id="2244" r:id="rId1932"/>
    <p:sldId id="2245" r:id="rId1933"/>
    <p:sldId id="2246" r:id="rId1934"/>
    <p:sldId id="2247" r:id="rId1935"/>
    <p:sldId id="2248" r:id="rId1936"/>
    <p:sldId id="2249" r:id="rId1937"/>
    <p:sldId id="2250" r:id="rId1938"/>
    <p:sldId id="2251" r:id="rId1939"/>
    <p:sldId id="2252" r:id="rId1940"/>
    <p:sldId id="2253" r:id="rId1941"/>
    <p:sldId id="2254" r:id="rId1942"/>
    <p:sldId id="2255" r:id="rId1943"/>
    <p:sldId id="2256" r:id="rId1944"/>
    <p:sldId id="2257" r:id="rId1945"/>
    <p:sldId id="2258" r:id="rId1946"/>
    <p:sldId id="2259" r:id="rId1947"/>
    <p:sldId id="2260" r:id="rId1948"/>
    <p:sldId id="2261" r:id="rId1949"/>
    <p:sldId id="2262" r:id="rId1950"/>
    <p:sldId id="2263" r:id="rId1951"/>
    <p:sldId id="2264" r:id="rId1952"/>
    <p:sldId id="2265" r:id="rId1953"/>
    <p:sldId id="2266" r:id="rId1954"/>
    <p:sldId id="2267" r:id="rId1955"/>
    <p:sldId id="2268" r:id="rId1956"/>
    <p:sldId id="2269" r:id="rId1957"/>
    <p:sldId id="2270" r:id="rId1958"/>
    <p:sldId id="2271" r:id="rId1959"/>
    <p:sldId id="2272" r:id="rId1960"/>
    <p:sldId id="2273" r:id="rId1961"/>
    <p:sldId id="2274" r:id="rId1962"/>
    <p:sldId id="2275" r:id="rId1963"/>
    <p:sldId id="2276" r:id="rId1964"/>
    <p:sldId id="2277" r:id="rId1965"/>
    <p:sldId id="2278" r:id="rId1966"/>
    <p:sldId id="2279" r:id="rId1967"/>
    <p:sldId id="2280" r:id="rId1968"/>
    <p:sldId id="2281" r:id="rId1969"/>
    <p:sldId id="2282" r:id="rId1970"/>
    <p:sldId id="2283" r:id="rId1971"/>
    <p:sldId id="2284" r:id="rId1972"/>
    <p:sldId id="2285" r:id="rId1973"/>
    <p:sldId id="2286" r:id="rId1974"/>
    <p:sldId id="2287" r:id="rId1975"/>
    <p:sldId id="2288" r:id="rId1976"/>
    <p:sldId id="2289" r:id="rId1977"/>
    <p:sldId id="2290" r:id="rId1978"/>
    <p:sldId id="2291" r:id="rId1979"/>
    <p:sldId id="2292" r:id="rId1980"/>
    <p:sldId id="2293" r:id="rId1981"/>
    <p:sldId id="2294" r:id="rId1982"/>
    <p:sldId id="2295" r:id="rId1983"/>
    <p:sldId id="2296" r:id="rId1984"/>
    <p:sldId id="2297" r:id="rId1985"/>
    <p:sldId id="2298" r:id="rId1986"/>
    <p:sldId id="2299" r:id="rId1987"/>
    <p:sldId id="2300" r:id="rId1988"/>
    <p:sldId id="2301" r:id="rId1989"/>
    <p:sldId id="2302" r:id="rId1990"/>
    <p:sldId id="2303" r:id="rId1991"/>
    <p:sldId id="2304" r:id="rId1992"/>
    <p:sldId id="2305" r:id="rId1993"/>
    <p:sldId id="2306" r:id="rId1994"/>
    <p:sldId id="2307" r:id="rId1995"/>
    <p:sldId id="2308" r:id="rId1996"/>
    <p:sldId id="2309" r:id="rId1997"/>
    <p:sldId id="2310" r:id="rId1998"/>
    <p:sldId id="2311" r:id="rId1999"/>
    <p:sldId id="2312" r:id="rId2000"/>
    <p:sldId id="2313" r:id="rId2001"/>
    <p:sldId id="2314" r:id="rId2002"/>
    <p:sldId id="2315" r:id="rId2003"/>
    <p:sldId id="2316" r:id="rId2004"/>
    <p:sldId id="2317" r:id="rId2005"/>
    <p:sldId id="2318" r:id="rId2006"/>
    <p:sldId id="2319" r:id="rId2007"/>
    <p:sldId id="2320" r:id="rId2008"/>
    <p:sldId id="2321" r:id="rId2009"/>
    <p:sldId id="2322" r:id="rId2010"/>
    <p:sldId id="2323" r:id="rId2011"/>
    <p:sldId id="2324" r:id="rId2012"/>
    <p:sldId id="2325" r:id="rId2013"/>
    <p:sldId id="2326" r:id="rId2014"/>
    <p:sldId id="2327" r:id="rId2015"/>
    <p:sldId id="2328" r:id="rId2016"/>
    <p:sldId id="2329" r:id="rId2017"/>
    <p:sldId id="2330" r:id="rId2018"/>
    <p:sldId id="2331" r:id="rId2019"/>
    <p:sldId id="2332" r:id="rId2020"/>
    <p:sldId id="2333" r:id="rId2021"/>
    <p:sldId id="2334" r:id="rId2022"/>
    <p:sldId id="2335" r:id="rId2023"/>
    <p:sldId id="2336" r:id="rId2024"/>
    <p:sldId id="2337" r:id="rId2025"/>
    <p:sldId id="2338" r:id="rId2026"/>
    <p:sldId id="2339" r:id="rId2027"/>
    <p:sldId id="2340" r:id="rId2028"/>
    <p:sldId id="2341" r:id="rId2029"/>
    <p:sldId id="2342" r:id="rId2030"/>
    <p:sldId id="2343" r:id="rId2031"/>
    <p:sldId id="2344" r:id="rId2032"/>
    <p:sldId id="2345" r:id="rId2033"/>
    <p:sldId id="2346" r:id="rId2034"/>
    <p:sldId id="2347" r:id="rId2035"/>
    <p:sldId id="2348" r:id="rId2036"/>
    <p:sldId id="2349" r:id="rId2037"/>
    <p:sldId id="2350" r:id="rId2038"/>
    <p:sldId id="2351" r:id="rId2039"/>
    <p:sldId id="2352" r:id="rId2040"/>
    <p:sldId id="2353" r:id="rId2041"/>
    <p:sldId id="2354" r:id="rId2042"/>
    <p:sldId id="2355" r:id="rId2043"/>
    <p:sldId id="2356" r:id="rId2044"/>
    <p:sldId id="2357" r:id="rId2045"/>
    <p:sldId id="2358" r:id="rId2046"/>
    <p:sldId id="2359" r:id="rId2047"/>
    <p:sldId id="2360" r:id="rId2048"/>
    <p:sldId id="2361" r:id="rId2049"/>
    <p:sldId id="2362" r:id="rId2050"/>
    <p:sldId id="2363" r:id="rId2051"/>
    <p:sldId id="2364" r:id="rId2052"/>
    <p:sldId id="2365" r:id="rId2053"/>
    <p:sldId id="2366" r:id="rId2054"/>
    <p:sldId id="2367" r:id="rId2055"/>
    <p:sldId id="2368" r:id="rId2056"/>
    <p:sldId id="2369" r:id="rId2057"/>
    <p:sldId id="2370" r:id="rId2058"/>
    <p:sldId id="2371" r:id="rId2059"/>
    <p:sldId id="2372" r:id="rId2060"/>
    <p:sldId id="2373" r:id="rId2061"/>
    <p:sldId id="2374" r:id="rId2062"/>
    <p:sldId id="2375" r:id="rId2063"/>
    <p:sldId id="2376" r:id="rId2064"/>
    <p:sldId id="2377" r:id="rId2065"/>
    <p:sldId id="2378" r:id="rId2066"/>
    <p:sldId id="2379" r:id="rId2067"/>
    <p:sldId id="2380" r:id="rId2068"/>
    <p:sldId id="2381" r:id="rId2069"/>
    <p:sldId id="2382" r:id="rId2070"/>
    <p:sldId id="2383" r:id="rId2071"/>
    <p:sldId id="2384" r:id="rId2072"/>
    <p:sldId id="2385" r:id="rId2073"/>
    <p:sldId id="2386" r:id="rId2074"/>
    <p:sldId id="2387" r:id="rId2075"/>
    <p:sldId id="2388" r:id="rId2076"/>
    <p:sldId id="2389" r:id="rId2077"/>
    <p:sldId id="2390" r:id="rId2078"/>
    <p:sldId id="2391" r:id="rId2079"/>
    <p:sldId id="2392" r:id="rId2080"/>
    <p:sldId id="2393" r:id="rId2081"/>
    <p:sldId id="2394" r:id="rId2082"/>
    <p:sldId id="2395" r:id="rId2083"/>
    <p:sldId id="2396" r:id="rId2084"/>
    <p:sldId id="2397" r:id="rId2085"/>
    <p:sldId id="2398" r:id="rId2086"/>
    <p:sldId id="2399" r:id="rId2087"/>
    <p:sldId id="2400" r:id="rId2088"/>
    <p:sldId id="2401" r:id="rId2089"/>
    <p:sldId id="2402" r:id="rId2090"/>
    <p:sldId id="2403" r:id="rId2091"/>
    <p:sldId id="2404" r:id="rId2092"/>
    <p:sldId id="2405" r:id="rId2093"/>
    <p:sldId id="2406" r:id="rId2094"/>
    <p:sldId id="2407" r:id="rId2095"/>
    <p:sldId id="2408" r:id="rId2096"/>
    <p:sldId id="2409" r:id="rId2097"/>
    <p:sldId id="2410" r:id="rId2098"/>
    <p:sldId id="2411" r:id="rId2099"/>
    <p:sldId id="2412" r:id="rId2100"/>
    <p:sldId id="2413" r:id="rId2101"/>
    <p:sldId id="2414" r:id="rId2102"/>
    <p:sldId id="2415" r:id="rId2103"/>
    <p:sldId id="2416" r:id="rId2104"/>
    <p:sldId id="2417" r:id="rId2105"/>
    <p:sldId id="2418" r:id="rId2106"/>
    <p:sldId id="2419" r:id="rId2107"/>
    <p:sldId id="2420" r:id="rId2108"/>
    <p:sldId id="2421" r:id="rId2109"/>
    <p:sldId id="2422" r:id="rId2110"/>
    <p:sldId id="2423" r:id="rId2111"/>
    <p:sldId id="2424" r:id="rId2112"/>
    <p:sldId id="2425" r:id="rId2113"/>
    <p:sldId id="2426" r:id="rId2114"/>
    <p:sldId id="2427" r:id="rId2115"/>
    <p:sldId id="2428" r:id="rId2116"/>
    <p:sldId id="2429" r:id="rId2117"/>
    <p:sldId id="2430" r:id="rId2118"/>
    <p:sldId id="2431" r:id="rId2119"/>
    <p:sldId id="2432" r:id="rId2120"/>
    <p:sldId id="2433" r:id="rId2121"/>
    <p:sldId id="2434" r:id="rId2122"/>
    <p:sldId id="2435" r:id="rId2123"/>
    <p:sldId id="2436" r:id="rId2124"/>
    <p:sldId id="2437" r:id="rId2125"/>
    <p:sldId id="2438" r:id="rId2126"/>
    <p:sldId id="2439" r:id="rId2127"/>
    <p:sldId id="2440" r:id="rId2128"/>
    <p:sldId id="2441" r:id="rId2129"/>
    <p:sldId id="2442" r:id="rId2130"/>
    <p:sldId id="2443" r:id="rId2131"/>
    <p:sldId id="2444" r:id="rId2132"/>
    <p:sldId id="2445" r:id="rId2133"/>
    <p:sldId id="2446" r:id="rId2134"/>
    <p:sldId id="2447" r:id="rId2135"/>
    <p:sldId id="2448" r:id="rId2136"/>
    <p:sldId id="2449" r:id="rId2137"/>
    <p:sldId id="2450" r:id="rId2138"/>
    <p:sldId id="2451" r:id="rId2139"/>
    <p:sldId id="2452" r:id="rId2140"/>
    <p:sldId id="2453" r:id="rId2141"/>
    <p:sldId id="2454" r:id="rId2142"/>
    <p:sldId id="2455" r:id="rId2143"/>
    <p:sldId id="2456" r:id="rId2144"/>
    <p:sldId id="2457" r:id="rId2145"/>
    <p:sldId id="2458" r:id="rId2146"/>
    <p:sldId id="2459" r:id="rId2147"/>
    <p:sldId id="2460" r:id="rId2148"/>
    <p:sldId id="2461" r:id="rId2149"/>
    <p:sldId id="2462" r:id="rId2150"/>
    <p:sldId id="2463" r:id="rId2151"/>
    <p:sldId id="2464" r:id="rId2152"/>
    <p:sldId id="2465" r:id="rId2153"/>
    <p:sldId id="2466" r:id="rId2154"/>
    <p:sldId id="2467" r:id="rId2155"/>
    <p:sldId id="2468" r:id="rId2156"/>
    <p:sldId id="2469" r:id="rId2157"/>
    <p:sldId id="2470" r:id="rId2158"/>
    <p:sldId id="2471" r:id="rId2159"/>
    <p:sldId id="2472" r:id="rId2160"/>
    <p:sldId id="2473" r:id="rId2161"/>
    <p:sldId id="2474" r:id="rId2162"/>
    <p:sldId id="2475" r:id="rId2163"/>
    <p:sldId id="2476" r:id="rId2164"/>
    <p:sldId id="2477" r:id="rId2165"/>
    <p:sldId id="2478" r:id="rId2166"/>
    <p:sldId id="2479" r:id="rId2167"/>
    <p:sldId id="2480" r:id="rId2168"/>
    <p:sldId id="2481" r:id="rId2169"/>
    <p:sldId id="2482" r:id="rId2170"/>
    <p:sldId id="2483" r:id="rId2171"/>
    <p:sldId id="2484" r:id="rId2172"/>
    <p:sldId id="2485" r:id="rId2173"/>
    <p:sldId id="2486" r:id="rId2174"/>
    <p:sldId id="2487" r:id="rId2175"/>
    <p:sldId id="2488" r:id="rId2176"/>
    <p:sldId id="2489" r:id="rId2177"/>
    <p:sldId id="2490" r:id="rId2178"/>
    <p:sldId id="2491" r:id="rId2179"/>
    <p:sldId id="2492" r:id="rId2180"/>
    <p:sldId id="2493" r:id="rId2181"/>
    <p:sldId id="2494" r:id="rId2182"/>
    <p:sldId id="2495" r:id="rId2183"/>
    <p:sldId id="2496" r:id="rId2184"/>
    <p:sldId id="2497" r:id="rId2185"/>
    <p:sldId id="2498" r:id="rId2186"/>
    <p:sldId id="2499" r:id="rId2187"/>
    <p:sldId id="2500" r:id="rId2188"/>
    <p:sldId id="2501" r:id="rId2189"/>
    <p:sldId id="2502" r:id="rId2190"/>
    <p:sldId id="2503" r:id="rId2191"/>
    <p:sldId id="2504" r:id="rId2192"/>
    <p:sldId id="2505" r:id="rId2193"/>
    <p:sldId id="2506" r:id="rId2194"/>
    <p:sldId id="2507" r:id="rId2195"/>
    <p:sldId id="2508" r:id="rId2196"/>
    <p:sldId id="2509" r:id="rId2197"/>
    <p:sldId id="2510" r:id="rId2198"/>
    <p:sldId id="2511" r:id="rId2199"/>
    <p:sldId id="2512" r:id="rId2200"/>
    <p:sldId id="2513" r:id="rId2201"/>
    <p:sldId id="2514" r:id="rId2202"/>
    <p:sldId id="2515" r:id="rId2203"/>
    <p:sldId id="2516" r:id="rId2204"/>
    <p:sldId id="2517" r:id="rId2205"/>
    <p:sldId id="2518" r:id="rId2206"/>
    <p:sldId id="2519" r:id="rId2207"/>
    <p:sldId id="2520" r:id="rId2208"/>
    <p:sldId id="2521" r:id="rId2209"/>
    <p:sldId id="2522" r:id="rId2210"/>
    <p:sldId id="2523" r:id="rId2211"/>
    <p:sldId id="2524" r:id="rId2212"/>
    <p:sldId id="2525" r:id="rId2213"/>
    <p:sldId id="2526" r:id="rId2214"/>
    <p:sldId id="2527" r:id="rId2215"/>
    <p:sldId id="2528" r:id="rId2216"/>
    <p:sldId id="2529" r:id="rId2217"/>
    <p:sldId id="2530" r:id="rId2218"/>
    <p:sldId id="2531" r:id="rId2219"/>
    <p:sldId id="2532" r:id="rId2220"/>
    <p:sldId id="2533" r:id="rId2221"/>
    <p:sldId id="2534" r:id="rId2222"/>
    <p:sldId id="2535" r:id="rId2223"/>
    <p:sldId id="2536" r:id="rId2224"/>
    <p:sldId id="2537" r:id="rId2225"/>
    <p:sldId id="2538" r:id="rId2226"/>
    <p:sldId id="2539" r:id="rId2227"/>
    <p:sldId id="2540" r:id="rId2228"/>
    <p:sldId id="2541" r:id="rId2229"/>
    <p:sldId id="2542" r:id="rId2230"/>
    <p:sldId id="2543" r:id="rId2231"/>
    <p:sldId id="2544" r:id="rId2232"/>
    <p:sldId id="2545" r:id="rId2233"/>
    <p:sldId id="2546" r:id="rId2234"/>
    <p:sldId id="2547" r:id="rId2235"/>
    <p:sldId id="2548" r:id="rId2236"/>
    <p:sldId id="2549" r:id="rId2237"/>
    <p:sldId id="2550" r:id="rId2238"/>
    <p:sldId id="2551" r:id="rId2239"/>
    <p:sldId id="2552" r:id="rId2240"/>
    <p:sldId id="2553" r:id="rId2241"/>
    <p:sldId id="2554" r:id="rId2242"/>
    <p:sldId id="2555" r:id="rId2243"/>
    <p:sldId id="2556" r:id="rId2244"/>
    <p:sldId id="2557" r:id="rId2245"/>
    <p:sldId id="2558" r:id="rId2246"/>
    <p:sldId id="2559" r:id="rId2247"/>
    <p:sldId id="2560" r:id="rId2248"/>
    <p:sldId id="2561" r:id="rId2249"/>
    <p:sldId id="2562" r:id="rId2250"/>
    <p:sldId id="2563" r:id="rId2251"/>
    <p:sldId id="2564" r:id="rId2252"/>
    <p:sldId id="2565" r:id="rId2253"/>
    <p:sldId id="2566" r:id="rId2254"/>
    <p:sldId id="2567" r:id="rId2255"/>
    <p:sldId id="2568" r:id="rId2256"/>
    <p:sldId id="2569" r:id="rId2257"/>
    <p:sldId id="2570" r:id="rId2258"/>
    <p:sldId id="2571" r:id="rId2259"/>
    <p:sldId id="2572" r:id="rId2260"/>
    <p:sldId id="2573" r:id="rId2261"/>
    <p:sldId id="2574" r:id="rId2262"/>
    <p:sldId id="2575" r:id="rId2263"/>
    <p:sldId id="2576" r:id="rId2264"/>
    <p:sldId id="2577" r:id="rId2265"/>
    <p:sldId id="2578" r:id="rId2266"/>
    <p:sldId id="2579" r:id="rId2267"/>
    <p:sldId id="2580" r:id="rId2268"/>
    <p:sldId id="2581" r:id="rId2269"/>
    <p:sldId id="2582" r:id="rId2270"/>
    <p:sldId id="2583" r:id="rId2271"/>
    <p:sldId id="2584" r:id="rId2272"/>
    <p:sldId id="2585" r:id="rId2273"/>
    <p:sldId id="2586" r:id="rId2274"/>
    <p:sldId id="2587" r:id="rId2275"/>
    <p:sldId id="2588" r:id="rId2276"/>
    <p:sldId id="2589" r:id="rId2277"/>
    <p:sldId id="2590" r:id="rId2278"/>
    <p:sldId id="2591" r:id="rId2279"/>
    <p:sldId id="2592" r:id="rId2280"/>
    <p:sldId id="2593" r:id="rId2281"/>
    <p:sldId id="2594" r:id="rId2282"/>
    <p:sldId id="2595" r:id="rId2283"/>
    <p:sldId id="2596" r:id="rId2284"/>
    <p:sldId id="2597" r:id="rId2285"/>
    <p:sldId id="2598" r:id="rId2286"/>
    <p:sldId id="2599" r:id="rId2287"/>
    <p:sldId id="2600" r:id="rId2288"/>
    <p:sldId id="2601" r:id="rId2289"/>
    <p:sldId id="2602" r:id="rId2290"/>
    <p:sldId id="2603" r:id="rId2291"/>
    <p:sldId id="2604" r:id="rId2292"/>
    <p:sldId id="2605" r:id="rId2293"/>
    <p:sldId id="2606" r:id="rId2294"/>
    <p:sldId id="2607" r:id="rId2295"/>
    <p:sldId id="2608" r:id="rId2296"/>
    <p:sldId id="2609" r:id="rId2297"/>
    <p:sldId id="2610" r:id="rId2298"/>
    <p:sldId id="2611" r:id="rId2299"/>
    <p:sldId id="2612" r:id="rId2300"/>
    <p:sldId id="2613" r:id="rId2301"/>
    <p:sldId id="2614" r:id="rId2302"/>
    <p:sldId id="2615" r:id="rId2303"/>
    <p:sldId id="2616" r:id="rId2304"/>
    <p:sldId id="2617" r:id="rId2305"/>
    <p:sldId id="2618" r:id="rId2306"/>
    <p:sldId id="2619" r:id="rId2307"/>
    <p:sldId id="2620" r:id="rId2308"/>
    <p:sldId id="2621" r:id="rId2309"/>
    <p:sldId id="2622" r:id="rId2310"/>
    <p:sldId id="2623" r:id="rId2311"/>
    <p:sldId id="2624" r:id="rId2312"/>
    <p:sldId id="2625" r:id="rId2313"/>
    <p:sldId id="2626" r:id="rId2314"/>
    <p:sldId id="2627" r:id="rId2315"/>
    <p:sldId id="2628" r:id="rId2316"/>
    <p:sldId id="2629" r:id="rId2317"/>
    <p:sldId id="2630" r:id="rId2318"/>
    <p:sldId id="2631" r:id="rId2319"/>
    <p:sldId id="2632" r:id="rId2320"/>
    <p:sldId id="2633" r:id="rId2321"/>
    <p:sldId id="2634" r:id="rId2322"/>
    <p:sldId id="2635" r:id="rId2323"/>
    <p:sldId id="2636" r:id="rId2324"/>
    <p:sldId id="2637" r:id="rId2325"/>
    <p:sldId id="2638" r:id="rId2326"/>
    <p:sldId id="2639" r:id="rId2327"/>
    <p:sldId id="2640" r:id="rId2328"/>
    <p:sldId id="2641" r:id="rId2329"/>
    <p:sldId id="2642" r:id="rId2330"/>
    <p:sldId id="2643" r:id="rId2331"/>
    <p:sldId id="2644" r:id="rId2332"/>
    <p:sldId id="2645" r:id="rId2333"/>
    <p:sldId id="2646" r:id="rId2334"/>
    <p:sldId id="2647" r:id="rId2335"/>
    <p:sldId id="2648" r:id="rId2336"/>
    <p:sldId id="2649" r:id="rId2337"/>
    <p:sldId id="2650" r:id="rId2338"/>
    <p:sldId id="2651" r:id="rId2339"/>
    <p:sldId id="2652" r:id="rId2340"/>
    <p:sldId id="2653" r:id="rId2341"/>
    <p:sldId id="2654" r:id="rId2342"/>
    <p:sldId id="2655" r:id="rId2343"/>
    <p:sldId id="2656" r:id="rId2344"/>
    <p:sldId id="2657" r:id="rId2345"/>
    <p:sldId id="2658" r:id="rId2346"/>
    <p:sldId id="2659" r:id="rId2347"/>
    <p:sldId id="2660" r:id="rId2348"/>
    <p:sldId id="2661" r:id="rId2349"/>
    <p:sldId id="2662" r:id="rId2350"/>
    <p:sldId id="2663" r:id="rId2351"/>
    <p:sldId id="2664" r:id="rId2352"/>
    <p:sldId id="2665" r:id="rId2353"/>
    <p:sldId id="2666" r:id="rId2354"/>
    <p:sldId id="2667" r:id="rId2355"/>
    <p:sldId id="2668" r:id="rId2356"/>
    <p:sldId id="2669" r:id="rId2357"/>
    <p:sldId id="2670" r:id="rId2358"/>
    <p:sldId id="2671" r:id="rId2359"/>
    <p:sldId id="2672" r:id="rId2360"/>
    <p:sldId id="2673" r:id="rId2361"/>
    <p:sldId id="2674" r:id="rId2362"/>
    <p:sldId id="2675" r:id="rId2363"/>
    <p:sldId id="2676" r:id="rId2364"/>
    <p:sldId id="2677" r:id="rId2365"/>
    <p:sldId id="2678" r:id="rId2366"/>
    <p:sldId id="2679" r:id="rId2367"/>
    <p:sldId id="2680" r:id="rId2368"/>
    <p:sldId id="2681" r:id="rId2369"/>
    <p:sldId id="2682" r:id="rId2370"/>
    <p:sldId id="2683" r:id="rId2371"/>
    <p:sldId id="2684" r:id="rId2372"/>
    <p:sldId id="2685" r:id="rId2373"/>
    <p:sldId id="2686" r:id="rId2374"/>
    <p:sldId id="2687" r:id="rId2375"/>
    <p:sldId id="2688" r:id="rId2376"/>
    <p:sldId id="2689" r:id="rId2377"/>
    <p:sldId id="2690" r:id="rId2378"/>
    <p:sldId id="2691" r:id="rId2379"/>
    <p:sldId id="2692" r:id="rId2380"/>
    <p:sldId id="2693" r:id="rId2381"/>
    <p:sldId id="2694" r:id="rId2382"/>
    <p:sldId id="2695" r:id="rId2383"/>
    <p:sldId id="2696" r:id="rId2384"/>
    <p:sldId id="2697" r:id="rId2385"/>
    <p:sldId id="2698" r:id="rId2386"/>
    <p:sldId id="2699" r:id="rId2387"/>
    <p:sldId id="2700" r:id="rId2388"/>
    <p:sldId id="2701" r:id="rId2389"/>
    <p:sldId id="2702" r:id="rId2390"/>
    <p:sldId id="2703" r:id="rId2391"/>
    <p:sldId id="2704" r:id="rId2392"/>
    <p:sldId id="2705" r:id="rId2393"/>
    <p:sldId id="2706" r:id="rId2394"/>
    <p:sldId id="2707" r:id="rId2395"/>
    <p:sldId id="2708" r:id="rId2396"/>
    <p:sldId id="2709" r:id="rId2397"/>
    <p:sldId id="2710" r:id="rId2398"/>
    <p:sldId id="2711" r:id="rId2399"/>
    <p:sldId id="2712" r:id="rId2400"/>
    <p:sldId id="2713" r:id="rId2401"/>
    <p:sldId id="2714" r:id="rId2402"/>
    <p:sldId id="2715" r:id="rId2403"/>
    <p:sldId id="2716" r:id="rId2404"/>
    <p:sldId id="2717" r:id="rId2405"/>
    <p:sldId id="2718" r:id="rId2406"/>
    <p:sldId id="2719" r:id="rId2407"/>
    <p:sldId id="2720" r:id="rId2408"/>
    <p:sldId id="2721" r:id="rId2409"/>
    <p:sldId id="2722" r:id="rId2410"/>
    <p:sldId id="2723" r:id="rId2411"/>
    <p:sldId id="2724" r:id="rId2412"/>
    <p:sldId id="2725" r:id="rId2413"/>
    <p:sldId id="2726" r:id="rId2414"/>
    <p:sldId id="2727" r:id="rId2415"/>
    <p:sldId id="2728" r:id="rId2416"/>
    <p:sldId id="2729" r:id="rId2417"/>
    <p:sldId id="2730" r:id="rId2418"/>
    <p:sldId id="2731" r:id="rId2419"/>
    <p:sldId id="2732" r:id="rId2420"/>
    <p:sldId id="2733" r:id="rId2421"/>
    <p:sldId id="2734" r:id="rId2422"/>
    <p:sldId id="2735" r:id="rId2423"/>
    <p:sldId id="2736" r:id="rId2424"/>
    <p:sldId id="2737" r:id="rId2425"/>
    <p:sldId id="2738" r:id="rId2426"/>
    <p:sldId id="2739" r:id="rId2427"/>
    <p:sldId id="2740" r:id="rId2428"/>
    <p:sldId id="2741" r:id="rId2429"/>
    <p:sldId id="2742" r:id="rId2430"/>
    <p:sldId id="2743" r:id="rId2431"/>
    <p:sldId id="2744" r:id="rId2432"/>
    <p:sldId id="2745" r:id="rId2433"/>
    <p:sldId id="2746" r:id="rId2434"/>
    <p:sldId id="2747" r:id="rId2435"/>
    <p:sldId id="2748" r:id="rId2436"/>
    <p:sldId id="2749" r:id="rId2437"/>
    <p:sldId id="2750" r:id="rId2438"/>
    <p:sldId id="2751" r:id="rId2439"/>
    <p:sldId id="2752" r:id="rId2440"/>
    <p:sldId id="2753" r:id="rId2441"/>
    <p:sldId id="2754" r:id="rId2442"/>
    <p:sldId id="2755" r:id="rId2443"/>
    <p:sldId id="2756" r:id="rId2444"/>
    <p:sldId id="2757" r:id="rId2445"/>
    <p:sldId id="2758" r:id="rId2446"/>
    <p:sldId id="2759" r:id="rId2447"/>
    <p:sldId id="2760" r:id="rId2448"/>
    <p:sldId id="2761" r:id="rId2449"/>
    <p:sldId id="2762" r:id="rId2450"/>
    <p:sldId id="2763" r:id="rId2451"/>
    <p:sldId id="2764" r:id="rId2452"/>
    <p:sldId id="2765" r:id="rId2453"/>
    <p:sldId id="2766" r:id="rId2454"/>
    <p:sldId id="2767" r:id="rId2455"/>
    <p:sldId id="2768" r:id="rId2456"/>
    <p:sldId id="2769" r:id="rId2457"/>
    <p:sldId id="2770" r:id="rId2458"/>
    <p:sldId id="2771" r:id="rId2459"/>
    <p:sldId id="2772" r:id="rId2460"/>
    <p:sldId id="2773" r:id="rId2461"/>
    <p:sldId id="2774" r:id="rId2462"/>
    <p:sldId id="2775" r:id="rId2463"/>
    <p:sldId id="2776" r:id="rId2464"/>
    <p:sldId id="2777" r:id="rId2465"/>
    <p:sldId id="2778" r:id="rId2466"/>
    <p:sldId id="2779" r:id="rId2467"/>
    <p:sldId id="2780" r:id="rId2468"/>
    <p:sldId id="2781" r:id="rId2469"/>
    <p:sldId id="2782" r:id="rId2470"/>
    <p:sldId id="2783" r:id="rId2471"/>
    <p:sldId id="2784" r:id="rId2472"/>
    <p:sldId id="2785" r:id="rId2473"/>
    <p:sldId id="2786" r:id="rId2474"/>
    <p:sldId id="2787" r:id="rId2475"/>
    <p:sldId id="2788" r:id="rId2476"/>
    <p:sldId id="2789" r:id="rId2477"/>
    <p:sldId id="2790" r:id="rId2478"/>
    <p:sldId id="2791" r:id="rId2479"/>
    <p:sldId id="2792" r:id="rId2480"/>
    <p:sldId id="2793" r:id="rId2481"/>
    <p:sldId id="2794" r:id="rId2482"/>
    <p:sldId id="2795" r:id="rId2483"/>
    <p:sldId id="2796" r:id="rId2484"/>
    <p:sldId id="2797" r:id="rId2485"/>
    <p:sldId id="2798" r:id="rId2486"/>
    <p:sldId id="2799" r:id="rId2487"/>
    <p:sldId id="2800" r:id="rId2488"/>
    <p:sldId id="2801" r:id="rId2489"/>
    <p:sldId id="2802" r:id="rId2490"/>
    <p:sldId id="2803" r:id="rId2491"/>
    <p:sldId id="2804" r:id="rId2492"/>
    <p:sldId id="2805" r:id="rId2493"/>
    <p:sldId id="2806" r:id="rId2494"/>
    <p:sldId id="2807" r:id="rId2495"/>
    <p:sldId id="2808" r:id="rId2496"/>
    <p:sldId id="2809" r:id="rId2497"/>
    <p:sldId id="2810" r:id="rId2498"/>
    <p:sldId id="2811" r:id="rId2499"/>
    <p:sldId id="2812" r:id="rId2500"/>
    <p:sldId id="2813" r:id="rId2501"/>
    <p:sldId id="2814" r:id="rId2502"/>
    <p:sldId id="2815" r:id="rId2503"/>
    <p:sldId id="2816" r:id="rId2504"/>
    <p:sldId id="2817" r:id="rId2505"/>
    <p:sldId id="2818" r:id="rId2506"/>
    <p:sldId id="2819" r:id="rId2507"/>
    <p:sldId id="2820" r:id="rId2508"/>
    <p:sldId id="2821" r:id="rId2509"/>
    <p:sldId id="2822" r:id="rId2510"/>
    <p:sldId id="2823" r:id="rId2511"/>
    <p:sldId id="2824" r:id="rId2512"/>
    <p:sldId id="2825" r:id="rId2513"/>
    <p:sldId id="2826" r:id="rId2514"/>
    <p:sldId id="2827" r:id="rId2515"/>
    <p:sldId id="2828" r:id="rId2516"/>
    <p:sldId id="2829" r:id="rId2517"/>
    <p:sldId id="2830" r:id="rId2518"/>
    <p:sldId id="2831" r:id="rId2519"/>
    <p:sldId id="2832" r:id="rId2520"/>
    <p:sldId id="2833" r:id="rId2521"/>
    <p:sldId id="2834" r:id="rId2522"/>
    <p:sldId id="2835" r:id="rId2523"/>
    <p:sldId id="2836" r:id="rId2524"/>
    <p:sldId id="2837" r:id="rId2525"/>
    <p:sldId id="2838" r:id="rId2526"/>
    <p:sldId id="2839" r:id="rId2527"/>
    <p:sldId id="2840" r:id="rId2528"/>
    <p:sldId id="2841" r:id="rId2529"/>
    <p:sldId id="2842" r:id="rId2530"/>
    <p:sldId id="2843" r:id="rId2531"/>
    <p:sldId id="2844" r:id="rId2532"/>
    <p:sldId id="2845" r:id="rId2533"/>
    <p:sldId id="2846" r:id="rId2534"/>
    <p:sldId id="2847" r:id="rId2535"/>
    <p:sldId id="2848" r:id="rId2536"/>
    <p:sldId id="2849" r:id="rId2537"/>
    <p:sldId id="2850" r:id="rId2538"/>
    <p:sldId id="2851" r:id="rId2539"/>
    <p:sldId id="2852" r:id="rId2540"/>
    <p:sldId id="2853" r:id="rId2541"/>
    <p:sldId id="2854" r:id="rId2542"/>
    <p:sldId id="2855" r:id="rId2543"/>
    <p:sldId id="2856" r:id="rId2544"/>
    <p:sldId id="2857" r:id="rId2545"/>
    <p:sldId id="2858" r:id="rId2546"/>
    <p:sldId id="2859" r:id="rId2547"/>
    <p:sldId id="2860" r:id="rId2548"/>
    <p:sldId id="2861" r:id="rId2549"/>
    <p:sldId id="2862" r:id="rId2550"/>
    <p:sldId id="2863" r:id="rId2551"/>
    <p:sldId id="2864" r:id="rId2552"/>
    <p:sldId id="2865" r:id="rId2553"/>
    <p:sldId id="2866" r:id="rId2554"/>
    <p:sldId id="2867" r:id="rId2555"/>
    <p:sldId id="2868" r:id="rId2556"/>
    <p:sldId id="2869" r:id="rId2557"/>
    <p:sldId id="2870" r:id="rId2558"/>
    <p:sldId id="2871" r:id="rId2559"/>
    <p:sldId id="2872" r:id="rId2560"/>
    <p:sldId id="2873" r:id="rId2561"/>
    <p:sldId id="2874" r:id="rId2562"/>
    <p:sldId id="2875" r:id="rId2563"/>
    <p:sldId id="2876" r:id="rId2564"/>
    <p:sldId id="2877" r:id="rId2565"/>
    <p:sldId id="2878" r:id="rId2566"/>
    <p:sldId id="2879" r:id="rId2567"/>
    <p:sldId id="2880" r:id="rId2568"/>
    <p:sldId id="2881" r:id="rId2569"/>
    <p:sldId id="2882" r:id="rId2570"/>
    <p:sldId id="2883" r:id="rId2571"/>
    <p:sldId id="2884" r:id="rId2572"/>
    <p:sldId id="2885" r:id="rId2573"/>
    <p:sldId id="2886" r:id="rId2574"/>
    <p:sldId id="2887" r:id="rId2575"/>
    <p:sldId id="2888" r:id="rId2576"/>
    <p:sldId id="2889" r:id="rId2577"/>
    <p:sldId id="2890" r:id="rId2578"/>
    <p:sldId id="2891" r:id="rId2579"/>
    <p:sldId id="2892" r:id="rId2580"/>
    <p:sldId id="2893" r:id="rId2581"/>
    <p:sldId id="2894" r:id="rId2582"/>
    <p:sldId id="2895" r:id="rId2583"/>
    <p:sldId id="2896" r:id="rId2584"/>
    <p:sldId id="2897" r:id="rId2585"/>
    <p:sldId id="2898" r:id="rId2586"/>
    <p:sldId id="2899" r:id="rId2587"/>
    <p:sldId id="2900" r:id="rId2588"/>
    <p:sldId id="2901" r:id="rId2589"/>
    <p:sldId id="2902" r:id="rId2590"/>
    <p:sldId id="2903" r:id="rId2591"/>
    <p:sldId id="2904" r:id="rId2592"/>
    <p:sldId id="2905" r:id="rId2593"/>
    <p:sldId id="2906" r:id="rId2594"/>
    <p:sldId id="2907" r:id="rId2595"/>
    <p:sldId id="2908" r:id="rId2596"/>
    <p:sldId id="2909" r:id="rId2597"/>
    <p:sldId id="2910" r:id="rId2598"/>
    <p:sldId id="2911" r:id="rId2599"/>
    <p:sldId id="2912" r:id="rId2600"/>
    <p:sldId id="2913" r:id="rId2601"/>
    <p:sldId id="2914" r:id="rId2602"/>
    <p:sldId id="2915" r:id="rId2603"/>
    <p:sldId id="2916" r:id="rId2604"/>
    <p:sldId id="2917" r:id="rId2605"/>
    <p:sldId id="2918" r:id="rId2606"/>
    <p:sldId id="2919" r:id="rId2607"/>
    <p:sldId id="2920" r:id="rId2608"/>
    <p:sldId id="2921" r:id="rId2609"/>
    <p:sldId id="2922" r:id="rId2610"/>
    <p:sldId id="2923" r:id="rId2611"/>
    <p:sldId id="2924" r:id="rId2612"/>
    <p:sldId id="2925" r:id="rId2613"/>
    <p:sldId id="2926" r:id="rId2614"/>
    <p:sldId id="2927" r:id="rId2615"/>
    <p:sldId id="2928" r:id="rId2616"/>
    <p:sldId id="2929" r:id="rId2617"/>
    <p:sldId id="2930" r:id="rId2618"/>
    <p:sldId id="2931" r:id="rId2619"/>
    <p:sldId id="2932" r:id="rId2620"/>
    <p:sldId id="2933" r:id="rId2621"/>
    <p:sldId id="2934" r:id="rId2622"/>
    <p:sldId id="2935" r:id="rId2623"/>
    <p:sldId id="2936" r:id="rId2624"/>
    <p:sldId id="2937" r:id="rId2625"/>
    <p:sldId id="2938" r:id="rId2626"/>
    <p:sldId id="2939" r:id="rId2627"/>
    <p:sldId id="2940" r:id="rId2628"/>
    <p:sldId id="2941" r:id="rId2629"/>
    <p:sldId id="2942" r:id="rId2630"/>
    <p:sldId id="2943" r:id="rId2631"/>
    <p:sldId id="2944" r:id="rId2632"/>
    <p:sldId id="2945" r:id="rId2633"/>
    <p:sldId id="2946" r:id="rId2634"/>
    <p:sldId id="2947" r:id="rId2635"/>
    <p:sldId id="2948" r:id="rId2636"/>
    <p:sldId id="2949" r:id="rId2637"/>
    <p:sldId id="2950" r:id="rId2638"/>
    <p:sldId id="2951" r:id="rId2639"/>
    <p:sldId id="2952" r:id="rId2640"/>
    <p:sldId id="2953" r:id="rId2641"/>
    <p:sldId id="2954" r:id="rId2642"/>
    <p:sldId id="2955" r:id="rId2643"/>
    <p:sldId id="2956" r:id="rId2644"/>
    <p:sldId id="2957" r:id="rId2645"/>
    <p:sldId id="2958" r:id="rId2646"/>
    <p:sldId id="2959" r:id="rId2647"/>
    <p:sldId id="2960" r:id="rId2648"/>
    <p:sldId id="2961" r:id="rId2649"/>
    <p:sldId id="2962" r:id="rId2650"/>
    <p:sldId id="2963" r:id="rId2651"/>
    <p:sldId id="2964" r:id="rId2652"/>
    <p:sldId id="2965" r:id="rId2653"/>
    <p:sldId id="2966" r:id="rId2654"/>
    <p:sldId id="2967" r:id="rId2655"/>
    <p:sldId id="2968" r:id="rId2656"/>
    <p:sldId id="2969" r:id="rId2657"/>
    <p:sldId id="2970" r:id="rId2658"/>
    <p:sldId id="2971" r:id="rId2659"/>
    <p:sldId id="2972" r:id="rId2660"/>
    <p:sldId id="2973" r:id="rId2661"/>
    <p:sldId id="2974" r:id="rId2662"/>
    <p:sldId id="2975" r:id="rId2663"/>
    <p:sldId id="2976" r:id="rId2664"/>
    <p:sldId id="2977" r:id="rId2665"/>
    <p:sldId id="2978" r:id="rId2666"/>
    <p:sldId id="2979" r:id="rId2667"/>
    <p:sldId id="2980" r:id="rId2668"/>
    <p:sldId id="2981" r:id="rId2669"/>
    <p:sldId id="2982" r:id="rId2670"/>
    <p:sldId id="2983" r:id="rId2671"/>
    <p:sldId id="2984" r:id="rId2672"/>
    <p:sldId id="2985" r:id="rId2673"/>
    <p:sldId id="2986" r:id="rId2674"/>
    <p:sldId id="2987" r:id="rId2675"/>
    <p:sldId id="2988" r:id="rId2676"/>
    <p:sldId id="2989" r:id="rId2677"/>
    <p:sldId id="2990" r:id="rId2678"/>
    <p:sldId id="2991" r:id="rId2679"/>
    <p:sldId id="2992" r:id="rId2680"/>
    <p:sldId id="2993" r:id="rId2681"/>
    <p:sldId id="2994" r:id="rId2682"/>
    <p:sldId id="2995" r:id="rId2683"/>
    <p:sldId id="2996" r:id="rId2684"/>
    <p:sldId id="2997" r:id="rId2685"/>
    <p:sldId id="2998" r:id="rId2686"/>
    <p:sldId id="2999" r:id="rId2687"/>
    <p:sldId id="3000" r:id="rId2688"/>
    <p:sldId id="3001" r:id="rId2689"/>
    <p:sldId id="3002" r:id="rId2690"/>
    <p:sldId id="3003" r:id="rId2691"/>
    <p:sldId id="3004" r:id="rId2692"/>
    <p:sldId id="3005" r:id="rId2693"/>
    <p:sldId id="3006" r:id="rId2694"/>
    <p:sldId id="3007" r:id="rId2695"/>
    <p:sldId id="3008" r:id="rId2696"/>
    <p:sldId id="3009" r:id="rId2697"/>
    <p:sldId id="3010" r:id="rId2698"/>
    <p:sldId id="3011" r:id="rId2699"/>
    <p:sldId id="3012" r:id="rId2700"/>
    <p:sldId id="3013" r:id="rId2701"/>
    <p:sldId id="3014" r:id="rId2702"/>
    <p:sldId id="3015" r:id="rId2703"/>
    <p:sldId id="3016" r:id="rId2704"/>
    <p:sldId id="3017" r:id="rId2705"/>
    <p:sldId id="3018" r:id="rId2706"/>
    <p:sldId id="3019" r:id="rId2707"/>
    <p:sldId id="3020" r:id="rId2708"/>
    <p:sldId id="3021" r:id="rId2709"/>
    <p:sldId id="3022" r:id="rId2710"/>
    <p:sldId id="3023" r:id="rId2711"/>
    <p:sldId id="3024" r:id="rId2712"/>
    <p:sldId id="3025" r:id="rId2713"/>
    <p:sldId id="3026" r:id="rId2714"/>
    <p:sldId id="3027" r:id="rId2715"/>
    <p:sldId id="3028" r:id="rId2716"/>
    <p:sldId id="3029" r:id="rId2717"/>
    <p:sldId id="3030" r:id="rId2718"/>
    <p:sldId id="3031" r:id="rId2719"/>
    <p:sldId id="3032" r:id="rId2720"/>
    <p:sldId id="3033" r:id="rId2721"/>
    <p:sldId id="3034" r:id="rId2722"/>
    <p:sldId id="3035" r:id="rId2723"/>
    <p:sldId id="3036" r:id="rId2724"/>
    <p:sldId id="3037" r:id="rId2725"/>
    <p:sldId id="3038" r:id="rId2726"/>
    <p:sldId id="3039" r:id="rId2727"/>
    <p:sldId id="3040" r:id="rId2728"/>
    <p:sldId id="3041" r:id="rId2729"/>
    <p:sldId id="3042" r:id="rId2730"/>
    <p:sldId id="3043" r:id="rId2731"/>
    <p:sldId id="3044" r:id="rId2732"/>
    <p:sldId id="3045" r:id="rId2733"/>
    <p:sldId id="3046" r:id="rId2734"/>
    <p:sldId id="3047" r:id="rId2735"/>
    <p:sldId id="3048" r:id="rId2736"/>
    <p:sldId id="3049" r:id="rId2737"/>
    <p:sldId id="3050" r:id="rId2738"/>
    <p:sldId id="3051" r:id="rId2739"/>
    <p:sldId id="3052" r:id="rId2740"/>
    <p:sldId id="3053" r:id="rId2741"/>
    <p:sldId id="3054" r:id="rId2742"/>
    <p:sldId id="3055" r:id="rId2743"/>
    <p:sldId id="3056" r:id="rId2744"/>
    <p:sldId id="3057" r:id="rId2745"/>
    <p:sldId id="3058" r:id="rId2746"/>
    <p:sldId id="3059" r:id="rId2747"/>
    <p:sldId id="3060" r:id="rId2748"/>
    <p:sldId id="3061" r:id="rId2749"/>
    <p:sldId id="3062" r:id="rId2750"/>
    <p:sldId id="3063" r:id="rId2751"/>
    <p:sldId id="3064" r:id="rId2752"/>
    <p:sldId id="3065" r:id="rId2753"/>
    <p:sldId id="3066" r:id="rId2754"/>
    <p:sldId id="3067" r:id="rId2755"/>
    <p:sldId id="3068" r:id="rId2756"/>
    <p:sldId id="3069" r:id="rId2757"/>
    <p:sldId id="3070" r:id="rId2758"/>
    <p:sldId id="3071" r:id="rId2759"/>
    <p:sldId id="3072" r:id="rId2760"/>
    <p:sldId id="3073" r:id="rId2761"/>
    <p:sldId id="3074" r:id="rId2762"/>
    <p:sldId id="3075" r:id="rId2763"/>
    <p:sldId id="3076" r:id="rId2764"/>
    <p:sldId id="3077" r:id="rId2765"/>
    <p:sldId id="3078" r:id="rId2766"/>
    <p:sldId id="3079" r:id="rId2767"/>
    <p:sldId id="3080" r:id="rId2768"/>
    <p:sldId id="3081" r:id="rId2769"/>
    <p:sldId id="3082" r:id="rId2770"/>
    <p:sldId id="3083" r:id="rId2771"/>
    <p:sldId id="3084" r:id="rId2772"/>
    <p:sldId id="3085" r:id="rId2773"/>
    <p:sldId id="3086" r:id="rId2774"/>
    <p:sldId id="3087" r:id="rId2775"/>
    <p:sldId id="3088" r:id="rId2776"/>
    <p:sldId id="3089" r:id="rId2777"/>
    <p:sldId id="3090" r:id="rId2778"/>
    <p:sldId id="3091" r:id="rId2779"/>
    <p:sldId id="3092" r:id="rId2780"/>
    <p:sldId id="3093" r:id="rId2781"/>
    <p:sldId id="3094" r:id="rId2782"/>
    <p:sldId id="3095" r:id="rId2783"/>
    <p:sldId id="3096" r:id="rId2784"/>
    <p:sldId id="3097" r:id="rId2785"/>
    <p:sldId id="3098" r:id="rId2786"/>
    <p:sldId id="3099" r:id="rId2787"/>
    <p:sldId id="3100" r:id="rId2788"/>
    <p:sldId id="3101" r:id="rId2789"/>
    <p:sldId id="3102" r:id="rId2790"/>
    <p:sldId id="3103" r:id="rId2791"/>
    <p:sldId id="3104" r:id="rId2792"/>
    <p:sldId id="3105" r:id="rId2793"/>
    <p:sldId id="3106" r:id="rId2794"/>
    <p:sldId id="3107" r:id="rId2795"/>
    <p:sldId id="3108" r:id="rId2796"/>
    <p:sldId id="3109" r:id="rId2797"/>
    <p:sldId id="3110" r:id="rId2798"/>
    <p:sldId id="3111" r:id="rId2799"/>
    <p:sldId id="3112" r:id="rId2800"/>
    <p:sldId id="3113" r:id="rId2801"/>
    <p:sldId id="3114" r:id="rId2802"/>
    <p:sldId id="3115" r:id="rId2803"/>
    <p:sldId id="3116" r:id="rId2804"/>
    <p:sldId id="3117" r:id="rId2805"/>
    <p:sldId id="3118" r:id="rId2806"/>
    <p:sldId id="3119" r:id="rId2807"/>
    <p:sldId id="3120" r:id="rId2808"/>
    <p:sldId id="3121" r:id="rId2809"/>
    <p:sldId id="3122" r:id="rId2810"/>
    <p:sldId id="3123" r:id="rId2811"/>
    <p:sldId id="3124" r:id="rId2812"/>
    <p:sldId id="3125" r:id="rId2813"/>
    <p:sldId id="3126" r:id="rId2814"/>
    <p:sldId id="3127" r:id="rId2815"/>
    <p:sldId id="3128" r:id="rId2816"/>
    <p:sldId id="3129" r:id="rId2817"/>
    <p:sldId id="3130" r:id="rId2818"/>
    <p:sldId id="3131" r:id="rId2819"/>
    <p:sldId id="3132" r:id="rId2820"/>
    <p:sldId id="3133" r:id="rId2821"/>
    <p:sldId id="3134" r:id="rId2822"/>
    <p:sldId id="3135" r:id="rId2823"/>
    <p:sldId id="3136" r:id="rId2824"/>
    <p:sldId id="3137" r:id="rId2825"/>
    <p:sldId id="3138" r:id="rId2826"/>
    <p:sldId id="3139" r:id="rId2827"/>
    <p:sldId id="3140" r:id="rId2828"/>
    <p:sldId id="3141" r:id="rId2829"/>
    <p:sldId id="3142" r:id="rId2830"/>
    <p:sldId id="3143" r:id="rId2831"/>
    <p:sldId id="3144" r:id="rId2832"/>
    <p:sldId id="3145" r:id="rId2833"/>
    <p:sldId id="3146" r:id="rId2834"/>
    <p:sldId id="3147" r:id="rId2835"/>
    <p:sldId id="3148" r:id="rId2836"/>
    <p:sldId id="3149" r:id="rId2837"/>
    <p:sldId id="3150" r:id="rId2838"/>
    <p:sldId id="3151" r:id="rId2839"/>
    <p:sldId id="3152" r:id="rId2840"/>
    <p:sldId id="3153" r:id="rId2841"/>
    <p:sldId id="3154" r:id="rId2842"/>
    <p:sldId id="3155" r:id="rId2843"/>
    <p:sldId id="3156" r:id="rId2844"/>
    <p:sldId id="3157" r:id="rId2845"/>
    <p:sldId id="3158" r:id="rId2846"/>
    <p:sldId id="3159" r:id="rId2847"/>
    <p:sldId id="3160" r:id="rId2848"/>
    <p:sldId id="3161" r:id="rId2849"/>
    <p:sldId id="3162" r:id="rId2850"/>
    <p:sldId id="3163" r:id="rId2851"/>
    <p:sldId id="3164" r:id="rId2852"/>
    <p:sldId id="3165" r:id="rId2853"/>
    <p:sldId id="3166" r:id="rId2854"/>
    <p:sldId id="3167" r:id="rId2855"/>
    <p:sldId id="3168" r:id="rId2856"/>
    <p:sldId id="3169" r:id="rId2857"/>
    <p:sldId id="3170" r:id="rId2858"/>
    <p:sldId id="3171" r:id="rId2859"/>
    <p:sldId id="3172" r:id="rId2860"/>
    <p:sldId id="3173" r:id="rId2861"/>
    <p:sldId id="3174" r:id="rId2862"/>
    <p:sldId id="3175" r:id="rId2863"/>
    <p:sldId id="3176" r:id="rId2864"/>
    <p:sldId id="3177" r:id="rId2865"/>
    <p:sldId id="3178" r:id="rId2866"/>
    <p:sldId id="3179" r:id="rId2867"/>
    <p:sldId id="3180" r:id="rId2868"/>
    <p:sldId id="3181" r:id="rId2869"/>
    <p:sldId id="3182" r:id="rId2870"/>
    <p:sldId id="3183" r:id="rId2871"/>
    <p:sldId id="3184" r:id="rId2872"/>
    <p:sldId id="3185" r:id="rId2873"/>
    <p:sldId id="3186" r:id="rId2874"/>
    <p:sldId id="3187" r:id="rId2875"/>
    <p:sldId id="3188" r:id="rId2876"/>
    <p:sldId id="3189" r:id="rId2877"/>
    <p:sldId id="3190" r:id="rId2878"/>
    <p:sldId id="3191" r:id="rId2879"/>
    <p:sldId id="3192" r:id="rId2880"/>
    <p:sldId id="3193" r:id="rId2881"/>
    <p:sldId id="3194" r:id="rId2882"/>
    <p:sldId id="3195" r:id="rId2883"/>
    <p:sldId id="3196" r:id="rId2884"/>
    <p:sldId id="3197" r:id="rId2885"/>
    <p:sldId id="3198" r:id="rId2886"/>
    <p:sldId id="3199" r:id="rId2887"/>
    <p:sldId id="3200" r:id="rId2888"/>
    <p:sldId id="3201" r:id="rId2889"/>
    <p:sldId id="3202" r:id="rId2890"/>
    <p:sldId id="3203" r:id="rId2891"/>
    <p:sldId id="3204" r:id="rId2892"/>
    <p:sldId id="3205" r:id="rId2893"/>
    <p:sldId id="3206" r:id="rId2894"/>
    <p:sldId id="3207" r:id="rId2895"/>
    <p:sldId id="3208" r:id="rId2896"/>
    <p:sldId id="3209" r:id="rId2897"/>
    <p:sldId id="3210" r:id="rId2898"/>
    <p:sldId id="3211" r:id="rId2899"/>
    <p:sldId id="3212" r:id="rId2900"/>
    <p:sldId id="3213" r:id="rId2901"/>
    <p:sldId id="3214" r:id="rId2902"/>
    <p:sldId id="3215" r:id="rId2903"/>
    <p:sldId id="3216" r:id="rId2904"/>
    <p:sldId id="3217" r:id="rId2905"/>
    <p:sldId id="3218" r:id="rId2906"/>
    <p:sldId id="3219" r:id="rId2907"/>
    <p:sldId id="3220" r:id="rId2908"/>
    <p:sldId id="3221" r:id="rId2909"/>
    <p:sldId id="3222" r:id="rId2910"/>
    <p:sldId id="3223" r:id="rId2911"/>
    <p:sldId id="3224" r:id="rId2912"/>
    <p:sldId id="3225" r:id="rId2913"/>
    <p:sldId id="3226" r:id="rId2914"/>
    <p:sldId id="3227" r:id="rId2915"/>
    <p:sldId id="3228" r:id="rId2916"/>
    <p:sldId id="3229" r:id="rId2917"/>
    <p:sldId id="3230" r:id="rId2918"/>
    <p:sldId id="3231" r:id="rId2919"/>
    <p:sldId id="3232" r:id="rId2920"/>
    <p:sldId id="3233" r:id="rId2921"/>
    <p:sldId id="3234" r:id="rId2922"/>
    <p:sldId id="3235" r:id="rId2923"/>
    <p:sldId id="3236" r:id="rId2924"/>
    <p:sldId id="3237" r:id="rId2925"/>
    <p:sldId id="3238" r:id="rId2926"/>
    <p:sldId id="3239" r:id="rId2927"/>
    <p:sldId id="3240" r:id="rId2928"/>
    <p:sldId id="3241" r:id="rId2929"/>
    <p:sldId id="3242" r:id="rId2930"/>
    <p:sldId id="3243" r:id="rId2931"/>
    <p:sldId id="3244" r:id="rId2932"/>
    <p:sldId id="3245" r:id="rId2933"/>
    <p:sldId id="3246" r:id="rId2934"/>
    <p:sldId id="3247" r:id="rId2935"/>
    <p:sldId id="3248" r:id="rId2936"/>
    <p:sldId id="3249" r:id="rId2937"/>
    <p:sldId id="3250" r:id="rId2938"/>
    <p:sldId id="3251" r:id="rId2939"/>
    <p:sldId id="3252" r:id="rId2940"/>
    <p:sldId id="3253" r:id="rId2941"/>
    <p:sldId id="3254" r:id="rId2942"/>
    <p:sldId id="3255" r:id="rId2943"/>
    <p:sldId id="3256" r:id="rId2944"/>
    <p:sldId id="3257" r:id="rId2945"/>
    <p:sldId id="3258" r:id="rId2946"/>
    <p:sldId id="3259" r:id="rId2947"/>
    <p:sldId id="3260" r:id="rId2948"/>
    <p:sldId id="3261" r:id="rId2949"/>
    <p:sldId id="3262" r:id="rId2950"/>
    <p:sldId id="3263" r:id="rId2951"/>
    <p:sldId id="3264" r:id="rId2952"/>
    <p:sldId id="3265" r:id="rId2953"/>
    <p:sldId id="3266" r:id="rId2954"/>
    <p:sldId id="3267" r:id="rId2955"/>
    <p:sldId id="3268" r:id="rId2956"/>
    <p:sldId id="3269" r:id="rId2957"/>
    <p:sldId id="3270" r:id="rId2958"/>
    <p:sldId id="3271" r:id="rId2959"/>
    <p:sldId id="3272" r:id="rId2960"/>
    <p:sldId id="3273" r:id="rId2961"/>
    <p:sldId id="3274" r:id="rId2962"/>
    <p:sldId id="3275" r:id="rId2963"/>
    <p:sldId id="3276" r:id="rId2964"/>
    <p:sldId id="3277" r:id="rId2965"/>
    <p:sldId id="3278" r:id="rId2966"/>
    <p:sldId id="3279" r:id="rId2967"/>
    <p:sldId id="3280" r:id="rId2968"/>
    <p:sldId id="3281" r:id="rId2969"/>
    <p:sldId id="3282" r:id="rId2970"/>
    <p:sldId id="3283" r:id="rId2971"/>
    <p:sldId id="3284" r:id="rId2972"/>
    <p:sldId id="3285" r:id="rId2973"/>
    <p:sldId id="3286" r:id="rId2974"/>
    <p:sldId id="3287" r:id="rId2975"/>
    <p:sldId id="3288" r:id="rId2976"/>
    <p:sldId id="3289" r:id="rId2977"/>
    <p:sldId id="3290" r:id="rId2978"/>
    <p:sldId id="3291" r:id="rId2979"/>
    <p:sldId id="3292" r:id="rId2980"/>
    <p:sldId id="3293" r:id="rId2981"/>
    <p:sldId id="3294" r:id="rId2982"/>
    <p:sldId id="3295" r:id="rId2983"/>
    <p:sldId id="3296" r:id="rId2984"/>
    <p:sldId id="3297" r:id="rId2985"/>
    <p:sldId id="3298" r:id="rId2986"/>
    <p:sldId id="3299" r:id="rId2987"/>
    <p:sldId id="3300" r:id="rId2988"/>
    <p:sldId id="3301" r:id="rId2989"/>
    <p:sldId id="3302" r:id="rId2990"/>
    <p:sldId id="3303" r:id="rId2991"/>
    <p:sldId id="3304" r:id="rId2992"/>
    <p:sldId id="3305" r:id="rId2993"/>
    <p:sldId id="3306" r:id="rId2994"/>
    <p:sldId id="3307" r:id="rId2995"/>
    <p:sldId id="3308" r:id="rId2996"/>
    <p:sldId id="3309" r:id="rId2997"/>
    <p:sldId id="3310" r:id="rId2998"/>
    <p:sldId id="3311" r:id="rId2999"/>
    <p:sldId id="3312" r:id="rId3000"/>
    <p:sldId id="3313" r:id="rId3001"/>
    <p:sldId id="3314" r:id="rId3002"/>
    <p:sldId id="3315" r:id="rId3003"/>
    <p:sldId id="3316" r:id="rId3004"/>
    <p:sldId id="3317" r:id="rId3005"/>
    <p:sldId id="3318" r:id="rId3006"/>
    <p:sldId id="3319" r:id="rId3007"/>
    <p:sldId id="3320" r:id="rId3008"/>
    <p:sldId id="3321" r:id="rId3009"/>
    <p:sldId id="3322" r:id="rId3010"/>
    <p:sldId id="3323" r:id="rId3011"/>
    <p:sldId id="3324" r:id="rId3012"/>
    <p:sldId id="3325" r:id="rId3013"/>
    <p:sldId id="3326" r:id="rId3014"/>
    <p:sldId id="3327" r:id="rId3015"/>
    <p:sldId id="3328" r:id="rId3016"/>
    <p:sldId id="3329" r:id="rId3017"/>
    <p:sldId id="3330" r:id="rId3018"/>
    <p:sldId id="3331" r:id="rId3019"/>
    <p:sldId id="3332" r:id="rId3020"/>
    <p:sldId id="3333" r:id="rId3021"/>
    <p:sldId id="3334" r:id="rId3022"/>
    <p:sldId id="3335" r:id="rId3023"/>
    <p:sldId id="3336" r:id="rId3024"/>
    <p:sldId id="3337" r:id="rId3025"/>
    <p:sldId id="3338" r:id="rId3026"/>
    <p:sldId id="3339" r:id="rId3027"/>
    <p:sldId id="3340" r:id="rId3028"/>
    <p:sldId id="3341" r:id="rId3029"/>
    <p:sldId id="3342" r:id="rId3030"/>
    <p:sldId id="3343" r:id="rId3031"/>
    <p:sldId id="3344" r:id="rId3032"/>
    <p:sldId id="3345" r:id="rId3033"/>
    <p:sldId id="3346" r:id="rId3034"/>
    <p:sldId id="3347" r:id="rId3035"/>
    <p:sldId id="3348" r:id="rId3036"/>
    <p:sldId id="3349" r:id="rId3037"/>
    <p:sldId id="3350" r:id="rId3038"/>
    <p:sldId id="3351" r:id="rId3039"/>
    <p:sldId id="3352" r:id="rId3040"/>
    <p:sldId id="3353" r:id="rId3041"/>
    <p:sldId id="3354" r:id="rId3042"/>
    <p:sldId id="3355" r:id="rId3043"/>
    <p:sldId id="3356" r:id="rId3044"/>
    <p:sldId id="3357" r:id="rId3045"/>
    <p:sldId id="3358" r:id="rId3046"/>
    <p:sldId id="3359" r:id="rId3047"/>
    <p:sldId id="3360" r:id="rId3048"/>
    <p:sldId id="3361" r:id="rId3049"/>
    <p:sldId id="3362" r:id="rId3050"/>
    <p:sldId id="3363" r:id="rId3051"/>
    <p:sldId id="3364" r:id="rId3052"/>
    <p:sldId id="3365" r:id="rId3053"/>
    <p:sldId id="3366" r:id="rId3054"/>
    <p:sldId id="3367" r:id="rId3055"/>
    <p:sldId id="3368" r:id="rId3056"/>
    <p:sldId id="3369" r:id="rId3057"/>
    <p:sldId id="3370" r:id="rId3058"/>
    <p:sldId id="3371" r:id="rId3059"/>
    <p:sldId id="3372" r:id="rId3060"/>
    <p:sldId id="3373" r:id="rId3061"/>
    <p:sldId id="3374" r:id="rId3062"/>
    <p:sldId id="3375" r:id="rId3063"/>
    <p:sldId id="3376" r:id="rId3064"/>
    <p:sldId id="3377" r:id="rId3065"/>
    <p:sldId id="3378" r:id="rId3066"/>
    <p:sldId id="3379" r:id="rId3067"/>
    <p:sldId id="3380" r:id="rId3068"/>
    <p:sldId id="3381" r:id="rId3069"/>
    <p:sldId id="3382" r:id="rId3070"/>
    <p:sldId id="3383" r:id="rId3071"/>
    <p:sldId id="3384" r:id="rId3072"/>
    <p:sldId id="3385" r:id="rId3073"/>
    <p:sldId id="3386" r:id="rId3074"/>
    <p:sldId id="3387" r:id="rId3075"/>
    <p:sldId id="3388" r:id="rId3076"/>
    <p:sldId id="3389" r:id="rId3077"/>
    <p:sldId id="3390" r:id="rId3078"/>
    <p:sldId id="3391" r:id="rId3079"/>
    <p:sldId id="3392" r:id="rId3080"/>
    <p:sldId id="3393" r:id="rId3081"/>
    <p:sldId id="3394" r:id="rId3082"/>
    <p:sldId id="3395" r:id="rId3083"/>
    <p:sldId id="3396" r:id="rId3084"/>
    <p:sldId id="3397" r:id="rId3085"/>
    <p:sldId id="3398" r:id="rId3086"/>
    <p:sldId id="3399" r:id="rId3087"/>
    <p:sldId id="3400" r:id="rId3088"/>
    <p:sldId id="3401" r:id="rId3089"/>
    <p:sldId id="3402" r:id="rId3090"/>
    <p:sldId id="3403" r:id="rId3091"/>
    <p:sldId id="3404" r:id="rId3092"/>
    <p:sldId id="3405" r:id="rId3093"/>
    <p:sldId id="3406" r:id="rId3094"/>
    <p:sldId id="3407" r:id="rId3095"/>
    <p:sldId id="3408" r:id="rId3096"/>
    <p:sldId id="3409" r:id="rId3097"/>
    <p:sldId id="3410" r:id="rId3098"/>
    <p:sldId id="3411" r:id="rId3099"/>
    <p:sldId id="3412" r:id="rId3100"/>
    <p:sldId id="3413" r:id="rId3101"/>
    <p:sldId id="3414" r:id="rId3102"/>
    <p:sldId id="3415" r:id="rId3103"/>
    <p:sldId id="3416" r:id="rId3104"/>
    <p:sldId id="3417" r:id="rId3105"/>
    <p:sldId id="3418" r:id="rId3106"/>
    <p:sldId id="3419" r:id="rId3107"/>
    <p:sldId id="3420" r:id="rId3108"/>
    <p:sldId id="3421" r:id="rId3109"/>
    <p:sldId id="3422" r:id="rId3110"/>
    <p:sldId id="3423" r:id="rId3111"/>
    <p:sldId id="3424" r:id="rId3112"/>
    <p:sldId id="3425" r:id="rId3113"/>
    <p:sldId id="3426" r:id="rId3114"/>
    <p:sldId id="3427" r:id="rId3115"/>
    <p:sldId id="3428" r:id="rId3116"/>
    <p:sldId id="3429" r:id="rId3117"/>
    <p:sldId id="3430" r:id="rId3118"/>
    <p:sldId id="3431" r:id="rId3119"/>
    <p:sldId id="3432" r:id="rId3120"/>
    <p:sldId id="3433" r:id="rId3121"/>
    <p:sldId id="3434" r:id="rId3122"/>
    <p:sldId id="3435" r:id="rId3123"/>
    <p:sldId id="3436" r:id="rId3124"/>
    <p:sldId id="3437" r:id="rId3125"/>
    <p:sldId id="3438" r:id="rId3126"/>
    <p:sldId id="3439" r:id="rId3127"/>
    <p:sldId id="3440" r:id="rId3128"/>
    <p:sldId id="3441" r:id="rId3129"/>
    <p:sldId id="3442" r:id="rId3130"/>
    <p:sldId id="3443" r:id="rId3131"/>
    <p:sldId id="3444" r:id="rId3132"/>
    <p:sldId id="3445" r:id="rId3133"/>
    <p:sldId id="3446" r:id="rId3134"/>
    <p:sldId id="3447" r:id="rId3135"/>
    <p:sldId id="3448" r:id="rId3136"/>
    <p:sldId id="3449" r:id="rId3137"/>
    <p:sldId id="3450" r:id="rId3138"/>
    <p:sldId id="3451" r:id="rId3139"/>
    <p:sldId id="3452" r:id="rId3140"/>
    <p:sldId id="3453" r:id="rId3141"/>
    <p:sldId id="3454" r:id="rId3142"/>
    <p:sldId id="3455" r:id="rId3143"/>
    <p:sldId id="3456" r:id="rId3144"/>
    <p:sldId id="3457" r:id="rId3145"/>
    <p:sldId id="3458" r:id="rId3146"/>
    <p:sldId id="3459" r:id="rId3147"/>
    <p:sldId id="3460" r:id="rId3148"/>
    <p:sldId id="3461" r:id="rId3149"/>
    <p:sldId id="3462" r:id="rId3150"/>
    <p:sldId id="3463" r:id="rId3151"/>
    <p:sldId id="3464" r:id="rId3152"/>
    <p:sldId id="3465" r:id="rId3153"/>
    <p:sldId id="3466" r:id="rId3154"/>
    <p:sldId id="3467" r:id="rId3155"/>
    <p:sldId id="3468" r:id="rId3156"/>
    <p:sldId id="3469" r:id="rId3157"/>
    <p:sldId id="3470" r:id="rId3158"/>
    <p:sldId id="3471" r:id="rId3159"/>
    <p:sldId id="3472" r:id="rId3160"/>
    <p:sldId id="3473" r:id="rId3161"/>
    <p:sldId id="3474" r:id="rId3162"/>
    <p:sldId id="3475" r:id="rId3163"/>
    <p:sldId id="3476" r:id="rId3164"/>
    <p:sldId id="3477" r:id="rId3165"/>
    <p:sldId id="3478" r:id="rId3166"/>
    <p:sldId id="3479" r:id="rId3167"/>
    <p:sldId id="3480" r:id="rId3168"/>
    <p:sldId id="3481" r:id="rId3169"/>
    <p:sldId id="3482" r:id="rId3170"/>
    <p:sldId id="3483" r:id="rId3171"/>
    <p:sldId id="3484" r:id="rId3172"/>
    <p:sldId id="3485" r:id="rId3173"/>
    <p:sldId id="3486" r:id="rId3174"/>
    <p:sldId id="3487" r:id="rId3175"/>
    <p:sldId id="3488" r:id="rId3176"/>
    <p:sldId id="3489" r:id="rId3177"/>
    <p:sldId id="3490" r:id="rId3178"/>
    <p:sldId id="3491" r:id="rId3179"/>
    <p:sldId id="3492" r:id="rId3180"/>
    <p:sldId id="3493" r:id="rId3181"/>
    <p:sldId id="3494" r:id="rId3182"/>
    <p:sldId id="3495" r:id="rId3183"/>
    <p:sldId id="3496" r:id="rId3184"/>
    <p:sldId id="3497" r:id="rId3185"/>
    <p:sldId id="3498" r:id="rId3186"/>
    <p:sldId id="3499" r:id="rId3187"/>
    <p:sldId id="3500" r:id="rId3188"/>
    <p:sldId id="3501" r:id="rId3189"/>
    <p:sldId id="3502" r:id="rId3190"/>
    <p:sldId id="3503" r:id="rId3191"/>
    <p:sldId id="3504" r:id="rId3192"/>
    <p:sldId id="3505" r:id="rId3193"/>
    <p:sldId id="3506" r:id="rId3194"/>
    <p:sldId id="3507" r:id="rId3195"/>
    <p:sldId id="3508" r:id="rId3196"/>
    <p:sldId id="3509" r:id="rId3197"/>
    <p:sldId id="3510" r:id="rId3198"/>
    <p:sldId id="3511" r:id="rId3199"/>
    <p:sldId id="3512" r:id="rId3200"/>
    <p:sldId id="3513" r:id="rId3201"/>
    <p:sldId id="3514" r:id="rId3202"/>
    <p:sldId id="3515" r:id="rId3203"/>
    <p:sldId id="3516" r:id="rId3204"/>
    <p:sldId id="3517" r:id="rId3205"/>
    <p:sldId id="3518" r:id="rId3206"/>
    <p:sldId id="3519" r:id="rId3207"/>
    <p:sldId id="3520" r:id="rId3208"/>
    <p:sldId id="3521" r:id="rId3209"/>
    <p:sldId id="3522" r:id="rId3210"/>
    <p:sldId id="3523" r:id="rId3211"/>
    <p:sldId id="3524" r:id="rId3212"/>
    <p:sldId id="3525" r:id="rId3213"/>
    <p:sldId id="3526" r:id="rId3214"/>
    <p:sldId id="3527" r:id="rId3215"/>
    <p:sldId id="3528" r:id="rId3216"/>
    <p:sldId id="3529" r:id="rId3217"/>
    <p:sldId id="3530" r:id="rId3218"/>
    <p:sldId id="3531" r:id="rId3219"/>
    <p:sldId id="3532" r:id="rId3220"/>
    <p:sldId id="3533" r:id="rId3221"/>
    <p:sldId id="3534" r:id="rId3222"/>
    <p:sldId id="3535" r:id="rId3223"/>
    <p:sldId id="3536" r:id="rId3224"/>
    <p:sldId id="3537" r:id="rId3225"/>
    <p:sldId id="3538" r:id="rId3226"/>
    <p:sldId id="3539" r:id="rId3227"/>
    <p:sldId id="3540" r:id="rId3228"/>
    <p:sldId id="3541" r:id="rId3229"/>
    <p:sldId id="3542" r:id="rId3230"/>
    <p:sldId id="3543" r:id="rId3231"/>
    <p:sldId id="3544" r:id="rId3232"/>
    <p:sldId id="3545" r:id="rId3233"/>
    <p:sldId id="3546" r:id="rId3234"/>
    <p:sldId id="3547" r:id="rId3235"/>
    <p:sldId id="3548" r:id="rId3236"/>
    <p:sldId id="3549" r:id="rId3237"/>
    <p:sldId id="3550" r:id="rId3238"/>
    <p:sldId id="3551" r:id="rId3239"/>
    <p:sldId id="3552" r:id="rId3240"/>
    <p:sldId id="3553" r:id="rId3241"/>
    <p:sldId id="3554" r:id="rId3242"/>
    <p:sldId id="3555" r:id="rId3243"/>
    <p:sldId id="3556" r:id="rId3244"/>
    <p:sldId id="3557" r:id="rId3245"/>
    <p:sldId id="3558" r:id="rId3246"/>
    <p:sldId id="3559" r:id="rId3247"/>
    <p:sldId id="3560" r:id="rId3248"/>
    <p:sldId id="3561" r:id="rId3249"/>
    <p:sldId id="3562" r:id="rId3250"/>
    <p:sldId id="3563" r:id="rId3251"/>
    <p:sldId id="3564" r:id="rId3252"/>
    <p:sldId id="3565" r:id="rId3253"/>
    <p:sldId id="3566" r:id="rId3254"/>
    <p:sldId id="3567" r:id="rId3255"/>
    <p:sldId id="3568" r:id="rId3256"/>
    <p:sldId id="3569" r:id="rId3257"/>
    <p:sldId id="3570" r:id="rId3258"/>
    <p:sldId id="3571" r:id="rId3259"/>
    <p:sldId id="3572" r:id="rId3260"/>
    <p:sldId id="3573" r:id="rId3261"/>
    <p:sldId id="3574" r:id="rId3262"/>
    <p:sldId id="3575" r:id="rId3263"/>
    <p:sldId id="3576" r:id="rId3264"/>
    <p:sldId id="3577" r:id="rId3265"/>
    <p:sldId id="3578" r:id="rId3266"/>
    <p:sldId id="3579" r:id="rId3267"/>
    <p:sldId id="3580" r:id="rId3268"/>
    <p:sldId id="3581" r:id="rId3269"/>
    <p:sldId id="3582" r:id="rId3270"/>
    <p:sldId id="3583" r:id="rId3271"/>
    <p:sldId id="3584" r:id="rId3272"/>
    <p:sldId id="3585" r:id="rId3273"/>
    <p:sldId id="3586" r:id="rId3274"/>
    <p:sldId id="3587" r:id="rId3275"/>
    <p:sldId id="3588" r:id="rId3276"/>
    <p:sldId id="3589" r:id="rId3277"/>
    <p:sldId id="3590" r:id="rId3278"/>
    <p:sldId id="3591" r:id="rId3279"/>
    <p:sldId id="3592" r:id="rId3280"/>
    <p:sldId id="3593" r:id="rId3281"/>
    <p:sldId id="3594" r:id="rId3282"/>
    <p:sldId id="3595" r:id="rId3283"/>
    <p:sldId id="3596" r:id="rId3284"/>
    <p:sldId id="3597" r:id="rId3285"/>
    <p:sldId id="3598" r:id="rId3286"/>
    <p:sldId id="3599" r:id="rId3287"/>
    <p:sldId id="3600" r:id="rId3288"/>
    <p:sldId id="3601" r:id="rId3289"/>
    <p:sldId id="3602" r:id="rId3290"/>
    <p:sldId id="3603" r:id="rId3291"/>
    <p:sldId id="3604" r:id="rId3292"/>
    <p:sldId id="3605" r:id="rId3293"/>
    <p:sldId id="3606" r:id="rId3294"/>
    <p:sldId id="3607" r:id="rId3295"/>
    <p:sldId id="3608" r:id="rId3296"/>
    <p:sldId id="3609" r:id="rId3297"/>
    <p:sldId id="3610" r:id="rId3298"/>
    <p:sldId id="3611" r:id="rId3299"/>
    <p:sldId id="3612" r:id="rId3300"/>
    <p:sldId id="3613" r:id="rId3301"/>
    <p:sldId id="3614" r:id="rId3302"/>
    <p:sldId id="3615" r:id="rId3303"/>
    <p:sldId id="3616" r:id="rId3304"/>
    <p:sldId id="3617" r:id="rId3305"/>
    <p:sldId id="3618" r:id="rId3306"/>
    <p:sldId id="3619" r:id="rId3307"/>
    <p:sldId id="3620" r:id="rId3308"/>
    <p:sldId id="3621" r:id="rId3309"/>
    <p:sldId id="3622" r:id="rId3310"/>
    <p:sldId id="3623" r:id="rId3311"/>
    <p:sldId id="3624" r:id="rId3312"/>
    <p:sldId id="3625" r:id="rId3313"/>
    <p:sldId id="3626" r:id="rId3314"/>
    <p:sldId id="3627" r:id="rId3315"/>
    <p:sldId id="3628" r:id="rId3316"/>
    <p:sldId id="3629" r:id="rId3317"/>
    <p:sldId id="3630" r:id="rId3318"/>
    <p:sldId id="3631" r:id="rId3319"/>
    <p:sldId id="3632" r:id="rId3320"/>
    <p:sldId id="3633" r:id="rId3321"/>
    <p:sldId id="3634" r:id="rId3322"/>
    <p:sldId id="3635" r:id="rId3323"/>
    <p:sldId id="3636" r:id="rId3324"/>
    <p:sldId id="3637" r:id="rId3325"/>
    <p:sldId id="3638" r:id="rId3326"/>
    <p:sldId id="3639" r:id="rId3327"/>
    <p:sldId id="3640" r:id="rId3328"/>
    <p:sldId id="3641" r:id="rId3329"/>
    <p:sldId id="3642" r:id="rId3330"/>
    <p:sldId id="3643" r:id="rId3331"/>
    <p:sldId id="3644" r:id="rId3332"/>
    <p:sldId id="3645" r:id="rId3333"/>
    <p:sldId id="3646" r:id="rId3334"/>
    <p:sldId id="3647" r:id="rId3335"/>
    <p:sldId id="3648" r:id="rId3336"/>
    <p:sldId id="3649" r:id="rId3337"/>
    <p:sldId id="3650" r:id="rId3338"/>
    <p:sldId id="3651" r:id="rId3339"/>
    <p:sldId id="3652" r:id="rId3340"/>
    <p:sldId id="3653" r:id="rId3341"/>
    <p:sldId id="3654" r:id="rId3342"/>
    <p:sldId id="3655" r:id="rId3343"/>
    <p:sldId id="3656" r:id="rId3344"/>
    <p:sldId id="3657" r:id="rId3345"/>
    <p:sldId id="3658" r:id="rId3346"/>
    <p:sldId id="3659" r:id="rId3347"/>
    <p:sldId id="3660" r:id="rId3348"/>
    <p:sldId id="3661" r:id="rId3349"/>
    <p:sldId id="3662" r:id="rId3350"/>
    <p:sldId id="3663" r:id="rId3351"/>
    <p:sldId id="3664" r:id="rId3352"/>
    <p:sldId id="3665" r:id="rId3353"/>
    <p:sldId id="3666" r:id="rId3354"/>
    <p:sldId id="3667" r:id="rId3355"/>
    <p:sldId id="3668" r:id="rId3356"/>
    <p:sldId id="3669" r:id="rId3357"/>
    <p:sldId id="3670" r:id="rId3358"/>
    <p:sldId id="3671" r:id="rId3359"/>
    <p:sldId id="3672" r:id="rId3360"/>
    <p:sldId id="3673" r:id="rId3361"/>
    <p:sldId id="3674" r:id="rId3362"/>
    <p:sldId id="3675" r:id="rId3363"/>
    <p:sldId id="3676" r:id="rId3364"/>
    <p:sldId id="3677" r:id="rId3365"/>
    <p:sldId id="3678" r:id="rId3366"/>
    <p:sldId id="3679" r:id="rId3367"/>
    <p:sldId id="3680" r:id="rId3368"/>
    <p:sldId id="3681" r:id="rId3369"/>
    <p:sldId id="3682" r:id="rId3370"/>
    <p:sldId id="3683" r:id="rId3371"/>
    <p:sldId id="3684" r:id="rId3372"/>
    <p:sldId id="3685" r:id="rId3373"/>
    <p:sldId id="3686" r:id="rId3374"/>
    <p:sldId id="3687" r:id="rId3375"/>
    <p:sldId id="3688" r:id="rId3376"/>
    <p:sldId id="3689" r:id="rId3377"/>
    <p:sldId id="3690" r:id="rId3378"/>
    <p:sldId id="3691" r:id="rId3379"/>
    <p:sldId id="3692" r:id="rId3380"/>
    <p:sldId id="3693" r:id="rId3381"/>
    <p:sldId id="3694" r:id="rId3382"/>
    <p:sldId id="3695" r:id="rId3383"/>
    <p:sldId id="3696" r:id="rId3384"/>
    <p:sldId id="3697" r:id="rId3385"/>
    <p:sldId id="3698" r:id="rId3386"/>
    <p:sldId id="3699" r:id="rId3387"/>
    <p:sldId id="3700" r:id="rId3388"/>
    <p:sldId id="3701" r:id="rId3389"/>
    <p:sldId id="3702" r:id="rId3390"/>
    <p:sldId id="3703" r:id="rId3391"/>
    <p:sldId id="3704" r:id="rId3392"/>
    <p:sldId id="3705" r:id="rId3393"/>
    <p:sldId id="3706" r:id="rId3394"/>
    <p:sldId id="3707" r:id="rId3395"/>
    <p:sldId id="3708" r:id="rId3396"/>
    <p:sldId id="3709" r:id="rId3397"/>
    <p:sldId id="3710" r:id="rId3398"/>
    <p:sldId id="3711" r:id="rId3399"/>
    <p:sldId id="3712" r:id="rId3400"/>
    <p:sldId id="3713" r:id="rId3401"/>
    <p:sldId id="3714" r:id="rId3402"/>
    <p:sldId id="3715" r:id="rId3403"/>
    <p:sldId id="3716" r:id="rId3404"/>
    <p:sldId id="3717" r:id="rId3405"/>
    <p:sldId id="3718" r:id="rId3406"/>
    <p:sldId id="3719" r:id="rId3407"/>
    <p:sldId id="3720" r:id="rId3408"/>
    <p:sldId id="3721" r:id="rId3409"/>
    <p:sldId id="3722" r:id="rId3410"/>
    <p:sldId id="3723" r:id="rId3411"/>
    <p:sldId id="3724" r:id="rId3412"/>
    <p:sldId id="3725" r:id="rId3413"/>
    <p:sldId id="3726" r:id="rId3414"/>
    <p:sldId id="3727" r:id="rId3415"/>
    <p:sldId id="3728" r:id="rId3416"/>
    <p:sldId id="3729" r:id="rId3417"/>
    <p:sldId id="3730" r:id="rId3418"/>
    <p:sldId id="3731" r:id="rId3419"/>
    <p:sldId id="3732" r:id="rId3420"/>
    <p:sldId id="3733" r:id="rId3421"/>
    <p:sldId id="3734" r:id="rId3422"/>
    <p:sldId id="3735" r:id="rId3423"/>
    <p:sldId id="3736" r:id="rId3424"/>
    <p:sldId id="3737" r:id="rId3425"/>
    <p:sldId id="3738" r:id="rId3426"/>
    <p:sldId id="3739" r:id="rId3427"/>
    <p:sldId id="3740" r:id="rId3428"/>
    <p:sldId id="3741" r:id="rId3429"/>
    <p:sldId id="3742" r:id="rId3430"/>
    <p:sldId id="3743" r:id="rId3431"/>
    <p:sldId id="3744" r:id="rId3432"/>
    <p:sldId id="3745" r:id="rId3433"/>
    <p:sldId id="3746" r:id="rId3434"/>
    <p:sldId id="3747" r:id="rId3435"/>
    <p:sldId id="3748" r:id="rId3436"/>
    <p:sldId id="3749" r:id="rId3437"/>
    <p:sldId id="3750" r:id="rId3438"/>
    <p:sldId id="3751" r:id="rId3439"/>
    <p:sldId id="3752" r:id="rId3440"/>
    <p:sldId id="3753" r:id="rId3441"/>
    <p:sldId id="3754" r:id="rId3442"/>
    <p:sldId id="3755" r:id="rId3443"/>
    <p:sldId id="3756" r:id="rId3444"/>
    <p:sldId id="3757" r:id="rId3445"/>
    <p:sldId id="3758" r:id="rId3446"/>
    <p:sldId id="3759" r:id="rId3447"/>
    <p:sldId id="3760" r:id="rId3448"/>
    <p:sldId id="3761" r:id="rId3449"/>
    <p:sldId id="3762" r:id="rId3450"/>
    <p:sldId id="3763" r:id="rId3451"/>
    <p:sldId id="3764" r:id="rId3452"/>
    <p:sldId id="3765" r:id="rId3453"/>
    <p:sldId id="3766" r:id="rId3454"/>
    <p:sldId id="3767" r:id="rId3455"/>
    <p:sldId id="3768" r:id="rId3456"/>
    <p:sldId id="3769" r:id="rId3457"/>
    <p:sldId id="3770" r:id="rId3458"/>
    <p:sldId id="3771" r:id="rId3459"/>
    <p:sldId id="3772" r:id="rId3460"/>
    <p:sldId id="3773" r:id="rId3461"/>
    <p:sldId id="3774" r:id="rId3462"/>
    <p:sldId id="3775" r:id="rId3463"/>
    <p:sldId id="3776" r:id="rId3464"/>
    <p:sldId id="3777" r:id="rId3465"/>
    <p:sldId id="3778" r:id="rId3466"/>
    <p:sldId id="3779" r:id="rId3467"/>
    <p:sldId id="3780" r:id="rId3468"/>
    <p:sldId id="3781" r:id="rId3469"/>
    <p:sldId id="3782" r:id="rId3470"/>
    <p:sldId id="3783" r:id="rId3471"/>
    <p:sldId id="3784" r:id="rId3472"/>
    <p:sldId id="3785" r:id="rId3473"/>
    <p:sldId id="3786" r:id="rId3474"/>
    <p:sldId id="3787" r:id="rId3475"/>
    <p:sldId id="3788" r:id="rId3476"/>
    <p:sldId id="3789" r:id="rId3477"/>
    <p:sldId id="3790" r:id="rId3478"/>
    <p:sldId id="3791" r:id="rId3479"/>
    <p:sldId id="3792" r:id="rId3480"/>
    <p:sldId id="3793" r:id="rId3481"/>
    <p:sldId id="3794" r:id="rId3482"/>
    <p:sldId id="3795" r:id="rId3483"/>
    <p:sldId id="3796" r:id="rId3484"/>
    <p:sldId id="3797" r:id="rId3485"/>
    <p:sldId id="3798" r:id="rId3486"/>
    <p:sldId id="3799" r:id="rId3487"/>
    <p:sldId id="3800" r:id="rId3488"/>
    <p:sldId id="3801" r:id="rId3489"/>
    <p:sldId id="3802" r:id="rId3490"/>
    <p:sldId id="3803" r:id="rId3491"/>
    <p:sldId id="3804" r:id="rId3492"/>
    <p:sldId id="3805" r:id="rId3493"/>
    <p:sldId id="3806" r:id="rId3494"/>
    <p:sldId id="3807" r:id="rId3495"/>
    <p:sldId id="3808" r:id="rId3496"/>
    <p:sldId id="3809" r:id="rId3497"/>
    <p:sldId id="3810" r:id="rId3498"/>
    <p:sldId id="3811" r:id="rId3499"/>
    <p:sldId id="3812" r:id="rId3500"/>
    <p:sldId id="3813" r:id="rId3501"/>
    <p:sldId id="3814" r:id="rId3502"/>
    <p:sldId id="3815" r:id="rId3503"/>
    <p:sldId id="3816" r:id="rId3504"/>
    <p:sldId id="3817" r:id="rId3505"/>
    <p:sldId id="3818" r:id="rId3506"/>
    <p:sldId id="3819" r:id="rId3507"/>
    <p:sldId id="3820" r:id="rId3508"/>
    <p:sldId id="3821" r:id="rId3509"/>
    <p:sldId id="3822" r:id="rId3510"/>
    <p:sldId id="3823" r:id="rId3511"/>
    <p:sldId id="3824" r:id="rId3512"/>
    <p:sldId id="3825" r:id="rId3513"/>
    <p:sldId id="3826" r:id="rId3514"/>
    <p:sldId id="3827" r:id="rId3515"/>
    <p:sldId id="3828" r:id="rId3516"/>
    <p:sldId id="3829" r:id="rId3517"/>
    <p:sldId id="3830" r:id="rId3518"/>
    <p:sldId id="3831" r:id="rId3519"/>
    <p:sldId id="3832" r:id="rId3520"/>
    <p:sldId id="3833" r:id="rId3521"/>
    <p:sldId id="3834" r:id="rId3522"/>
    <p:sldId id="3835" r:id="rId3523"/>
    <p:sldId id="3836" r:id="rId3524"/>
    <p:sldId id="3837" r:id="rId3525"/>
    <p:sldId id="3838" r:id="rId3526"/>
    <p:sldId id="3839" r:id="rId3527"/>
    <p:sldId id="3840" r:id="rId3528"/>
    <p:sldId id="3841" r:id="rId3529"/>
    <p:sldId id="3842" r:id="rId3530"/>
    <p:sldId id="3843" r:id="rId3531"/>
    <p:sldId id="3844" r:id="rId3532"/>
    <p:sldId id="3845" r:id="rId3533"/>
    <p:sldId id="3846" r:id="rId3534"/>
    <p:sldId id="3847" r:id="rId3535"/>
    <p:sldId id="3848" r:id="rId3536"/>
    <p:sldId id="3849" r:id="rId3537"/>
    <p:sldId id="3850" r:id="rId3538"/>
    <p:sldId id="3851" r:id="rId3539"/>
    <p:sldId id="3852" r:id="rId3540"/>
    <p:sldId id="3853" r:id="rId3541"/>
    <p:sldId id="3854" r:id="rId3542"/>
    <p:sldId id="3855" r:id="rId3543"/>
    <p:sldId id="3856" r:id="rId3544"/>
    <p:sldId id="3857" r:id="rId3545"/>
    <p:sldId id="3858" r:id="rId3546"/>
    <p:sldId id="3859" r:id="rId3547"/>
    <p:sldId id="3860" r:id="rId3548"/>
    <p:sldId id="3861" r:id="rId3549"/>
    <p:sldId id="3862" r:id="rId3550"/>
    <p:sldId id="3863" r:id="rId3551"/>
    <p:sldId id="3864" r:id="rId3552"/>
    <p:sldId id="3865" r:id="rId3553"/>
    <p:sldId id="3866" r:id="rId3554"/>
    <p:sldId id="3867" r:id="rId3555"/>
    <p:sldId id="3868" r:id="rId3556"/>
    <p:sldId id="3869" r:id="rId3557"/>
    <p:sldId id="3870" r:id="rId3558"/>
    <p:sldId id="3871" r:id="rId3559"/>
    <p:sldId id="3872" r:id="rId3560"/>
    <p:sldId id="3873" r:id="rId3561"/>
    <p:sldId id="3874" r:id="rId3562"/>
    <p:sldId id="3875" r:id="rId3563"/>
    <p:sldId id="3876" r:id="rId3564"/>
    <p:sldId id="3877" r:id="rId3565"/>
    <p:sldId id="3878" r:id="rId3566"/>
    <p:sldId id="3879" r:id="rId3567"/>
    <p:sldId id="3880" r:id="rId3568"/>
    <p:sldId id="3881" r:id="rId3569"/>
    <p:sldId id="3882" r:id="rId3570"/>
    <p:sldId id="3883" r:id="rId3571"/>
    <p:sldId id="3884" r:id="rId3572"/>
    <p:sldId id="3885" r:id="rId3573"/>
    <p:sldId id="3886" r:id="rId3574"/>
    <p:sldId id="3887" r:id="rId3575"/>
    <p:sldId id="3888" r:id="rId3576"/>
    <p:sldId id="3889" r:id="rId3577"/>
    <p:sldId id="3890" r:id="rId3578"/>
    <p:sldId id="3891" r:id="rId3579"/>
    <p:sldId id="3892" r:id="rId3580"/>
    <p:sldId id="3893" r:id="rId3581"/>
    <p:sldId id="3894" r:id="rId3582"/>
    <p:sldId id="3895" r:id="rId3583"/>
    <p:sldId id="3896" r:id="rId3584"/>
    <p:sldId id="3897" r:id="rId3585"/>
    <p:sldId id="3898" r:id="rId3586"/>
    <p:sldId id="3899" r:id="rId3587"/>
    <p:sldId id="3900" r:id="rId3588"/>
    <p:sldId id="3901" r:id="rId3589"/>
    <p:sldId id="3902" r:id="rId3590"/>
    <p:sldId id="3903" r:id="rId3591"/>
    <p:sldId id="3904" r:id="rId3592"/>
    <p:sldId id="3905" r:id="rId3593"/>
    <p:sldId id="3906" r:id="rId3594"/>
    <p:sldId id="3907" r:id="rId3595"/>
    <p:sldId id="3908" r:id="rId3596"/>
    <p:sldId id="3909" r:id="rId3597"/>
    <p:sldId id="3910" r:id="rId3598"/>
    <p:sldId id="3911" r:id="rId3599"/>
    <p:sldId id="3912" r:id="rId3600"/>
    <p:sldId id="3913" r:id="rId3601"/>
    <p:sldId id="3914" r:id="rId3602"/>
    <p:sldId id="3915" r:id="rId3603"/>
    <p:sldId id="3916" r:id="rId3604"/>
    <p:sldId id="3917" r:id="rId3605"/>
    <p:sldId id="3918" r:id="rId3606"/>
    <p:sldId id="3919" r:id="rId3607"/>
    <p:sldId id="3920" r:id="rId3608"/>
    <p:sldId id="3921" r:id="rId3609"/>
    <p:sldId id="3922" r:id="rId3610"/>
    <p:sldId id="3923" r:id="rId3611"/>
    <p:sldId id="3924" r:id="rId3612"/>
    <p:sldId id="3925" r:id="rId3613"/>
    <p:sldId id="3926" r:id="rId3614"/>
    <p:sldId id="3927" r:id="rId3615"/>
    <p:sldId id="3928" r:id="rId3616"/>
    <p:sldId id="3929" r:id="rId3617"/>
    <p:sldId id="3930" r:id="rId3618"/>
    <p:sldId id="3931" r:id="rId3619"/>
    <p:sldId id="3932" r:id="rId3620"/>
    <p:sldId id="3933" r:id="rId3621"/>
    <p:sldId id="3934" r:id="rId3622"/>
    <p:sldId id="3935" r:id="rId3623"/>
    <p:sldId id="3936" r:id="rId3624"/>
    <p:sldId id="3937" r:id="rId3625"/>
    <p:sldId id="3938" r:id="rId3626"/>
    <p:sldId id="3939" r:id="rId3627"/>
    <p:sldId id="3940" r:id="rId3628"/>
    <p:sldId id="3941" r:id="rId3629"/>
    <p:sldId id="3942" r:id="rId3630"/>
    <p:sldId id="3943" r:id="rId3631"/>
    <p:sldId id="3944" r:id="rId3632"/>
    <p:sldId id="3945" r:id="rId3633"/>
    <p:sldId id="3946" r:id="rId3634"/>
    <p:sldId id="3947" r:id="rId3635"/>
    <p:sldId id="3948" r:id="rId3636"/>
    <p:sldId id="3949" r:id="rId3637"/>
    <p:sldId id="3950" r:id="rId3638"/>
    <p:sldId id="3951" r:id="rId3639"/>
    <p:sldId id="3952" r:id="rId3640"/>
    <p:sldId id="3953" r:id="rId3641"/>
    <p:sldId id="3954" r:id="rId3642"/>
    <p:sldId id="3955" r:id="rId3643"/>
    <p:sldId id="3956" r:id="rId3644"/>
    <p:sldId id="3957" r:id="rId3645"/>
    <p:sldId id="3958" r:id="rId3646"/>
    <p:sldId id="3959" r:id="rId3647"/>
    <p:sldId id="3960" r:id="rId3648"/>
    <p:sldId id="3961" r:id="rId3649"/>
    <p:sldId id="3962" r:id="rId3650"/>
    <p:sldId id="3963" r:id="rId3651"/>
    <p:sldId id="3964" r:id="rId3652"/>
    <p:sldId id="3965" r:id="rId3653"/>
    <p:sldId id="3966" r:id="rId3654"/>
    <p:sldId id="3967" r:id="rId3655"/>
    <p:sldId id="3968" r:id="rId3656"/>
    <p:sldId id="3969" r:id="rId3657"/>
    <p:sldId id="3970" r:id="rId3658"/>
    <p:sldId id="3971" r:id="rId3659"/>
    <p:sldId id="3972" r:id="rId3660"/>
    <p:sldId id="3973" r:id="rId3661"/>
    <p:sldId id="3974" r:id="rId3662"/>
    <p:sldId id="3975" r:id="rId3663"/>
    <p:sldId id="3976" r:id="rId3664"/>
    <p:sldId id="3977" r:id="rId3665"/>
    <p:sldId id="3978" r:id="rId3666"/>
    <p:sldId id="3979" r:id="rId3667"/>
    <p:sldId id="3980" r:id="rId3668"/>
    <p:sldId id="3981" r:id="rId3669"/>
    <p:sldId id="3982" r:id="rId3670"/>
    <p:sldId id="3983" r:id="rId3671"/>
    <p:sldId id="3984" r:id="rId3672"/>
    <p:sldId id="3985" r:id="rId3673"/>
    <p:sldId id="3986" r:id="rId3674"/>
    <p:sldId id="3987" r:id="rId3675"/>
    <p:sldId id="3988" r:id="rId3676"/>
    <p:sldId id="3989" r:id="rId3677"/>
    <p:sldId id="3990" r:id="rId3678"/>
    <p:sldId id="3991" r:id="rId3679"/>
    <p:sldId id="3992" r:id="rId3680"/>
    <p:sldId id="3993" r:id="rId3681"/>
    <p:sldId id="3994" r:id="rId3682"/>
    <p:sldId id="3995" r:id="rId3683"/>
    <p:sldId id="3996" r:id="rId3684"/>
    <p:sldId id="3997" r:id="rId3685"/>
    <p:sldId id="3998" r:id="rId3686"/>
    <p:sldId id="3999" r:id="rId3687"/>
    <p:sldId id="4000" r:id="rId3688"/>
    <p:sldId id="4001" r:id="rId3689"/>
    <p:sldId id="4002" r:id="rId3690"/>
    <p:sldId id="4003" r:id="rId3691"/>
    <p:sldId id="4004" r:id="rId3692"/>
    <p:sldId id="4005" r:id="rId3693"/>
    <p:sldId id="4006" r:id="rId3694"/>
    <p:sldId id="4007" r:id="rId3695"/>
    <p:sldId id="4008" r:id="rId3696"/>
    <p:sldId id="4009" r:id="rId3697"/>
    <p:sldId id="4010" r:id="rId3698"/>
    <p:sldId id="4011" r:id="rId3699"/>
    <p:sldId id="4012" r:id="rId3700"/>
    <p:sldId id="4013" r:id="rId3701"/>
    <p:sldId id="4014" r:id="rId3702"/>
    <p:sldId id="4015" r:id="rId3703"/>
    <p:sldId id="4016" r:id="rId3704"/>
    <p:sldId id="4017" r:id="rId3705"/>
    <p:sldId id="4018" r:id="rId3706"/>
    <p:sldId id="4019" r:id="rId3707"/>
    <p:sldId id="4020" r:id="rId3708"/>
    <p:sldId id="4021" r:id="rId3709"/>
    <p:sldId id="4022" r:id="rId3710"/>
    <p:sldId id="4023" r:id="rId3711"/>
    <p:sldId id="4024" r:id="rId3712"/>
    <p:sldId id="4025" r:id="rId3713"/>
    <p:sldId id="4026" r:id="rId3714"/>
    <p:sldId id="4027" r:id="rId3715"/>
    <p:sldId id="4028" r:id="rId3716"/>
    <p:sldId id="4029" r:id="rId3717"/>
    <p:sldId id="4030" r:id="rId3718"/>
    <p:sldId id="4031" r:id="rId3719"/>
    <p:sldId id="4032" r:id="rId3720"/>
    <p:sldId id="4033" r:id="rId3721"/>
    <p:sldId id="4034" r:id="rId3722"/>
    <p:sldId id="4035" r:id="rId3723"/>
    <p:sldId id="4036" r:id="rId3724"/>
    <p:sldId id="4037" r:id="rId3725"/>
    <p:sldId id="4038" r:id="rId3726"/>
    <p:sldId id="4039" r:id="rId3727"/>
    <p:sldId id="4040" r:id="rId3728"/>
    <p:sldId id="4041" r:id="rId3729"/>
    <p:sldId id="4042" r:id="rId3730"/>
    <p:sldId id="4043" r:id="rId3731"/>
    <p:sldId id="4044" r:id="rId3732"/>
    <p:sldId id="4045" r:id="rId3733"/>
    <p:sldId id="4046" r:id="rId3734"/>
    <p:sldId id="4047" r:id="rId3735"/>
    <p:sldId id="4048" r:id="rId3736"/>
    <p:sldId id="4049" r:id="rId3737"/>
    <p:sldId id="4050" r:id="rId3738"/>
    <p:sldId id="4051" r:id="rId3739"/>
    <p:sldId id="4052" r:id="rId3740"/>
    <p:sldId id="4053" r:id="rId3741"/>
    <p:sldId id="4054" r:id="rId3742"/>
    <p:sldId id="4055" r:id="rId3743"/>
    <p:sldId id="4056" r:id="rId3744"/>
    <p:sldId id="4057" r:id="rId3745"/>
    <p:sldId id="4058" r:id="rId3746"/>
    <p:sldId id="4059" r:id="rId3747"/>
    <p:sldId id="4060" r:id="rId3748"/>
    <p:sldId id="4061" r:id="rId3749"/>
    <p:sldId id="4062" r:id="rId3750"/>
    <p:sldId id="4063" r:id="rId3751"/>
    <p:sldId id="4064" r:id="rId3752"/>
    <p:sldId id="4065" r:id="rId3753"/>
    <p:sldId id="4066" r:id="rId3754"/>
    <p:sldId id="4067" r:id="rId3755"/>
    <p:sldId id="4068" r:id="rId3756"/>
    <p:sldId id="4069" r:id="rId3757"/>
    <p:sldId id="4070" r:id="rId3758"/>
    <p:sldId id="4071" r:id="rId3759"/>
    <p:sldId id="4072" r:id="rId3760"/>
    <p:sldId id="4073" r:id="rId3761"/>
    <p:sldId id="4074" r:id="rId3762"/>
    <p:sldId id="4075" r:id="rId3763"/>
    <p:sldId id="4076" r:id="rId3764"/>
    <p:sldId id="4077" r:id="rId3765"/>
    <p:sldId id="4078" r:id="rId3766"/>
    <p:sldId id="4079" r:id="rId3767"/>
    <p:sldId id="4080" r:id="rId3768"/>
    <p:sldId id="4081" r:id="rId3769"/>
    <p:sldId id="4082" r:id="rId3770"/>
    <p:sldId id="4083" r:id="rId3771"/>
    <p:sldId id="4084" r:id="rId3772"/>
    <p:sldId id="4085" r:id="rId3773"/>
    <p:sldId id="4086" r:id="rId3774"/>
    <p:sldId id="4087" r:id="rId3775"/>
    <p:sldId id="4088" r:id="rId3776"/>
    <p:sldId id="4089" r:id="rId3777"/>
    <p:sldId id="4090" r:id="rId3778"/>
    <p:sldId id="4091" r:id="rId3779"/>
    <p:sldId id="4092" r:id="rId3780"/>
    <p:sldId id="4093" r:id="rId3781"/>
    <p:sldId id="4094" r:id="rId3782"/>
    <p:sldId id="4095" r:id="rId3783"/>
    <p:sldId id="4096" r:id="rId3784"/>
    <p:sldId id="4097" r:id="rId3785"/>
    <p:sldId id="4098" r:id="rId3786"/>
    <p:sldId id="4099" r:id="rId3787"/>
    <p:sldId id="4100" r:id="rId3788"/>
    <p:sldId id="4101" r:id="rId3789"/>
    <p:sldId id="4102" r:id="rId3790"/>
    <p:sldId id="4103" r:id="rId3791"/>
    <p:sldId id="4104" r:id="rId3792"/>
    <p:sldId id="4105" r:id="rId3793"/>
    <p:sldId id="4106" r:id="rId3794"/>
    <p:sldId id="4107" r:id="rId3795"/>
    <p:sldId id="4108" r:id="rId3796"/>
    <p:sldId id="4109" r:id="rId3797"/>
    <p:sldId id="4110" r:id="rId3798"/>
    <p:sldId id="4111" r:id="rId3799"/>
    <p:sldId id="4112" r:id="rId3800"/>
    <p:sldId id="4113" r:id="rId3801"/>
    <p:sldId id="4114" r:id="rId3802"/>
    <p:sldId id="4115" r:id="rId3803"/>
    <p:sldId id="4116" r:id="rId3804"/>
    <p:sldId id="4117" r:id="rId3805"/>
    <p:sldId id="4118" r:id="rId3806"/>
    <p:sldId id="4119" r:id="rId3807"/>
    <p:sldId id="4120" r:id="rId3808"/>
    <p:sldId id="4121" r:id="rId3809"/>
    <p:sldId id="4122" r:id="rId3810"/>
    <p:sldId id="4123" r:id="rId3811"/>
    <p:sldId id="4124" r:id="rId3812"/>
    <p:sldId id="4125" r:id="rId3813"/>
    <p:sldId id="4126" r:id="rId3814"/>
    <p:sldId id="4127" r:id="rId3815"/>
    <p:sldId id="4128" r:id="rId3816"/>
    <p:sldId id="4129" r:id="rId3817"/>
    <p:sldId id="4130" r:id="rId3818"/>
    <p:sldId id="4131" r:id="rId3819"/>
    <p:sldId id="4132" r:id="rId3820"/>
    <p:sldId id="4133" r:id="rId3821"/>
    <p:sldId id="4134" r:id="rId3822"/>
    <p:sldId id="4135" r:id="rId3823"/>
    <p:sldId id="4136" r:id="rId3824"/>
    <p:sldId id="4137" r:id="rId3825"/>
    <p:sldId id="4138" r:id="rId3826"/>
    <p:sldId id="4139" r:id="rId3827"/>
    <p:sldId id="4140" r:id="rId3828"/>
    <p:sldId id="4141" r:id="rId3829"/>
    <p:sldId id="4142" r:id="rId3830"/>
    <p:sldId id="4143" r:id="rId3831"/>
    <p:sldId id="4144" r:id="rId3832"/>
    <p:sldId id="4145" r:id="rId3833"/>
    <p:sldId id="4146" r:id="rId3834"/>
    <p:sldId id="4147" r:id="rId3835"/>
    <p:sldId id="4148" r:id="rId3836"/>
    <p:sldId id="4149" r:id="rId3837"/>
    <p:sldId id="4150" r:id="rId3838"/>
    <p:sldId id="4151" r:id="rId3839"/>
    <p:sldId id="4152" r:id="rId3840"/>
    <p:sldId id="4153" r:id="rId3841"/>
    <p:sldId id="4154" r:id="rId3842"/>
    <p:sldId id="4155" r:id="rId3843"/>
    <p:sldId id="4156" r:id="rId3844"/>
    <p:sldId id="4157" r:id="rId3845"/>
    <p:sldId id="4158" r:id="rId3846"/>
    <p:sldId id="4159" r:id="rId3847"/>
    <p:sldId id="4160" r:id="rId3848"/>
    <p:sldId id="4161" r:id="rId3849"/>
    <p:sldId id="4162" r:id="rId3850"/>
    <p:sldId id="4163" r:id="rId3851"/>
    <p:sldId id="4164" r:id="rId3852"/>
    <p:sldId id="4165" r:id="rId3853"/>
    <p:sldId id="4166" r:id="rId3854"/>
    <p:sldId id="4167" r:id="rId3855"/>
    <p:sldId id="4168" r:id="rId3856"/>
    <p:sldId id="4169" r:id="rId3857"/>
    <p:sldId id="4170" r:id="rId3858"/>
    <p:sldId id="4171" r:id="rId3859"/>
    <p:sldId id="4172" r:id="rId3860"/>
    <p:sldId id="4173" r:id="rId3861"/>
    <p:sldId id="4174" r:id="rId3862"/>
    <p:sldId id="4175" r:id="rId3863"/>
    <p:sldId id="4176" r:id="rId3864"/>
    <p:sldId id="4177" r:id="rId3865"/>
    <p:sldId id="4178" r:id="rId3866"/>
    <p:sldId id="4179" r:id="rId3867"/>
    <p:sldId id="4180" r:id="rId3868"/>
    <p:sldId id="4181" r:id="rId3869"/>
    <p:sldId id="4182" r:id="rId3870"/>
    <p:sldId id="4183" r:id="rId3871"/>
    <p:sldId id="4184" r:id="rId3872"/>
    <p:sldId id="4185" r:id="rId3873"/>
    <p:sldId id="4186" r:id="rId3874"/>
    <p:sldId id="4187" r:id="rId3875"/>
    <p:sldId id="4188" r:id="rId3876"/>
    <p:sldId id="4189" r:id="rId3877"/>
    <p:sldId id="4190" r:id="rId3878"/>
    <p:sldId id="4191" r:id="rId3879"/>
    <p:sldId id="4192" r:id="rId3880"/>
    <p:sldId id="4193" r:id="rId3881"/>
    <p:sldId id="4194" r:id="rId3882"/>
    <p:sldId id="4195" r:id="rId3883"/>
    <p:sldId id="4196" r:id="rId3884"/>
    <p:sldId id="4197" r:id="rId3885"/>
    <p:sldId id="4198" r:id="rId3886"/>
    <p:sldId id="4199" r:id="rId3887"/>
    <p:sldId id="4200" r:id="rId3888"/>
    <p:sldId id="4201" r:id="rId3889"/>
    <p:sldId id="4202" r:id="rId3890"/>
    <p:sldId id="4203" r:id="rId3891"/>
    <p:sldId id="4204" r:id="rId3892"/>
    <p:sldId id="4205" r:id="rId3893"/>
    <p:sldId id="4206" r:id="rId3894"/>
    <p:sldId id="4207" r:id="rId3895"/>
    <p:sldId id="4208" r:id="rId3896"/>
    <p:sldId id="4209" r:id="rId3897"/>
    <p:sldId id="4210" r:id="rId3898"/>
    <p:sldId id="4211" r:id="rId3899"/>
    <p:sldId id="4212" r:id="rId3900"/>
    <p:sldId id="4213" r:id="rId3901"/>
    <p:sldId id="4214" r:id="rId3902"/>
    <p:sldId id="4215" r:id="rId3903"/>
    <p:sldId id="4216" r:id="rId3904"/>
    <p:sldId id="4217" r:id="rId3905"/>
    <p:sldId id="4218" r:id="rId3906"/>
    <p:sldId id="4219" r:id="rId3907"/>
    <p:sldId id="4220" r:id="rId3908"/>
    <p:sldId id="4221" r:id="rId3909"/>
    <p:sldId id="4222" r:id="rId3910"/>
    <p:sldId id="4223" r:id="rId3911"/>
    <p:sldId id="4224" r:id="rId3912"/>
    <p:sldId id="4225" r:id="rId3913"/>
    <p:sldId id="4226" r:id="rId3914"/>
    <p:sldId id="4227" r:id="rId3915"/>
    <p:sldId id="4228" r:id="rId3916"/>
    <p:sldId id="4229" r:id="rId3917"/>
    <p:sldId id="4230" r:id="rId3918"/>
    <p:sldId id="4231" r:id="rId3919"/>
    <p:sldId id="4232" r:id="rId3920"/>
    <p:sldId id="4233" r:id="rId3921"/>
    <p:sldId id="4234" r:id="rId3922"/>
    <p:sldId id="4235" r:id="rId3923"/>
    <p:sldId id="4236" r:id="rId3924"/>
    <p:sldId id="4237" r:id="rId3925"/>
    <p:sldId id="4238" r:id="rId3926"/>
    <p:sldId id="4239" r:id="rId3927"/>
    <p:sldId id="4240" r:id="rId3928"/>
    <p:sldId id="4241" r:id="rId3929"/>
    <p:sldId id="4242" r:id="rId3930"/>
    <p:sldId id="4243" r:id="rId3931"/>
    <p:sldId id="4244" r:id="rId3932"/>
    <p:sldId id="4245" r:id="rId3933"/>
    <p:sldId id="4246" r:id="rId3934"/>
    <p:sldId id="4247" r:id="rId3935"/>
    <p:sldId id="4248" r:id="rId3936"/>
    <p:sldId id="4249" r:id="rId3937"/>
    <p:sldId id="4250" r:id="rId3938"/>
    <p:sldId id="4251" r:id="rId3939"/>
    <p:sldId id="4252" r:id="rId3940"/>
    <p:sldId id="4253" r:id="rId3941"/>
    <p:sldId id="4254" r:id="rId3942"/>
    <p:sldId id="4255" r:id="rId3943"/>
    <p:sldId id="4256" r:id="rId3944"/>
    <p:sldId id="4257" r:id="rId3945"/>
    <p:sldId id="4258" r:id="rId3946"/>
    <p:sldId id="4259" r:id="rId3947"/>
    <p:sldId id="4260" r:id="rId3948"/>
    <p:sldId id="4261" r:id="rId3949"/>
    <p:sldId id="4262" r:id="rId3950"/>
    <p:sldId id="4263" r:id="rId3951"/>
    <p:sldId id="4264" r:id="rId3952"/>
    <p:sldId id="4265" r:id="rId3953"/>
    <p:sldId id="4266" r:id="rId3954"/>
    <p:sldId id="4267" r:id="rId3955"/>
    <p:sldId id="4268" r:id="rId3956"/>
    <p:sldId id="4269" r:id="rId3957"/>
    <p:sldId id="4270" r:id="rId3958"/>
    <p:sldId id="4271" r:id="rId3959"/>
    <p:sldId id="4272" r:id="rId3960"/>
    <p:sldId id="4273" r:id="rId3961"/>
    <p:sldId id="4274" r:id="rId3962"/>
    <p:sldId id="4275" r:id="rId3963"/>
    <p:sldId id="4276" r:id="rId3964"/>
    <p:sldId id="4277" r:id="rId3965"/>
    <p:sldId id="4278" r:id="rId3966"/>
    <p:sldId id="4279" r:id="rId3967"/>
    <p:sldId id="4280" r:id="rId3968"/>
    <p:sldId id="4281" r:id="rId3969"/>
    <p:sldId id="4282" r:id="rId3970"/>
    <p:sldId id="4283" r:id="rId3971"/>
    <p:sldId id="4284" r:id="rId3972"/>
    <p:sldId id="4285" r:id="rId3973"/>
    <p:sldId id="4286" r:id="rId3974"/>
    <p:sldId id="4287" r:id="rId3975"/>
    <p:sldId id="4288" r:id="rId3976"/>
    <p:sldId id="4289" r:id="rId3977"/>
    <p:sldId id="4290" r:id="rId3978"/>
    <p:sldId id="4291" r:id="rId3979"/>
    <p:sldId id="4292" r:id="rId3980"/>
    <p:sldId id="4293" r:id="rId3981"/>
    <p:sldId id="4294" r:id="rId3982"/>
    <p:sldId id="4295" r:id="rId3983"/>
    <p:sldId id="4296" r:id="rId3984"/>
    <p:sldId id="4297" r:id="rId3985"/>
    <p:sldId id="4298" r:id="rId3986"/>
    <p:sldId id="4299" r:id="rId3987"/>
    <p:sldId id="4300" r:id="rId3988"/>
    <p:sldId id="4301" r:id="rId3989"/>
    <p:sldId id="4302" r:id="rId3990"/>
    <p:sldId id="4303" r:id="rId3991"/>
    <p:sldId id="4304" r:id="rId3992"/>
    <p:sldId id="4305" r:id="rId3993"/>
    <p:sldId id="4306" r:id="rId3994"/>
    <p:sldId id="4307" r:id="rId3995"/>
    <p:sldId id="4308" r:id="rId3996"/>
    <p:sldId id="4309" r:id="rId3997"/>
    <p:sldId id="4310" r:id="rId3998"/>
    <p:sldId id="4311" r:id="rId3999"/>
    <p:sldId id="4312" r:id="rId4000"/>
    <p:sldId id="4313" r:id="rId4001"/>
    <p:sldId id="4314" r:id="rId4002"/>
    <p:sldId id="4315" r:id="rId4003"/>
    <p:sldId id="4316" r:id="rId4004"/>
    <p:sldId id="4317" r:id="rId4005"/>
    <p:sldId id="4318" r:id="rId4006"/>
    <p:sldId id="4319" r:id="rId4007"/>
    <p:sldId id="4320" r:id="rId4008"/>
    <p:sldId id="4321" r:id="rId4009"/>
    <p:sldId id="4322" r:id="rId4010"/>
    <p:sldId id="4323" r:id="rId4011"/>
    <p:sldId id="4324" r:id="rId4012"/>
    <p:sldId id="4325" r:id="rId4013"/>
    <p:sldId id="4326" r:id="rId4014"/>
    <p:sldId id="4327" r:id="rId4015"/>
    <p:sldId id="4328" r:id="rId4016"/>
    <p:sldId id="4329" r:id="rId4017"/>
    <p:sldId id="4330" r:id="rId4018"/>
    <p:sldId id="4331" r:id="rId4019"/>
    <p:sldId id="4332" r:id="rId4020"/>
    <p:sldId id="4333" r:id="rId4021"/>
    <p:sldId id="4334" r:id="rId4022"/>
    <p:sldId id="4335" r:id="rId4023"/>
    <p:sldId id="4336" r:id="rId4024"/>
    <p:sldId id="4337" r:id="rId4025"/>
    <p:sldId id="4338" r:id="rId4026"/>
    <p:sldId id="4339" r:id="rId4027"/>
    <p:sldId id="4340" r:id="rId4028"/>
    <p:sldId id="4341" r:id="rId4029"/>
    <p:sldId id="4342" r:id="rId4030"/>
    <p:sldId id="4343" r:id="rId4031"/>
    <p:sldId id="4344" r:id="rId4032"/>
    <p:sldId id="4345" r:id="rId4033"/>
    <p:sldId id="4346" r:id="rId4034"/>
    <p:sldId id="4347" r:id="rId4035"/>
    <p:sldId id="4348" r:id="rId4036"/>
    <p:sldId id="4349" r:id="rId4037"/>
    <p:sldId id="4350" r:id="rId4038"/>
    <p:sldId id="4351" r:id="rId4039"/>
    <p:sldId id="4352" r:id="rId4040"/>
    <p:sldId id="4353" r:id="rId4041"/>
    <p:sldId id="4354" r:id="rId4042"/>
    <p:sldId id="4355" r:id="rId4043"/>
    <p:sldId id="4356" r:id="rId4044"/>
    <p:sldId id="4357" r:id="rId4045"/>
    <p:sldId id="4358" r:id="rId4046"/>
    <p:sldId id="4359" r:id="rId4047"/>
    <p:sldId id="4360" r:id="rId4048"/>
    <p:sldId id="4361" r:id="rId4049"/>
    <p:sldId id="4362" r:id="rId4050"/>
    <p:sldId id="4363" r:id="rId4051"/>
    <p:sldId id="4364" r:id="rId4052"/>
    <p:sldId id="4365" r:id="rId4053"/>
    <p:sldId id="4366" r:id="rId4054"/>
    <p:sldId id="4367" r:id="rId4055"/>
    <p:sldId id="4368" r:id="rId4056"/>
    <p:sldId id="4369" r:id="rId4057"/>
    <p:sldId id="4370" r:id="rId4058"/>
    <p:sldId id="4371" r:id="rId4059"/>
    <p:sldId id="4372" r:id="rId4060"/>
    <p:sldId id="4373" r:id="rId4061"/>
    <p:sldId id="4374" r:id="rId4062"/>
    <p:sldId id="4375" r:id="rId4063"/>
    <p:sldId id="4376" r:id="rId4064"/>
    <p:sldId id="4377" r:id="rId4065"/>
    <p:sldId id="4378" r:id="rId4066"/>
    <p:sldId id="4379" r:id="rId4067"/>
    <p:sldId id="4380" r:id="rId4068"/>
    <p:sldId id="4381" r:id="rId4069"/>
    <p:sldId id="4382" r:id="rId4070"/>
    <p:sldId id="4383" r:id="rId4071"/>
    <p:sldId id="4384" r:id="rId4072"/>
    <p:sldId id="4385" r:id="rId4073"/>
    <p:sldId id="4386" r:id="rId4074"/>
    <p:sldId id="4387" r:id="rId4075"/>
    <p:sldId id="4388" r:id="rId4076"/>
    <p:sldId id="4389" r:id="rId4077"/>
    <p:sldId id="4390" r:id="rId4078"/>
    <p:sldId id="4391" r:id="rId4079"/>
    <p:sldId id="4392" r:id="rId4080"/>
    <p:sldId id="4393" r:id="rId4081"/>
    <p:sldId id="4394" r:id="rId4082"/>
    <p:sldId id="4395" r:id="rId4083"/>
    <p:sldId id="4396" r:id="rId4084"/>
    <p:sldId id="4397" r:id="rId4085"/>
    <p:sldId id="4398" r:id="rId4086"/>
    <p:sldId id="4399" r:id="rId4087"/>
    <p:sldId id="4400" r:id="rId4088"/>
    <p:sldId id="4401" r:id="rId4089"/>
    <p:sldId id="4402" r:id="rId4090"/>
    <p:sldId id="4403" r:id="rId4091"/>
    <p:sldId id="4404" r:id="rId4092"/>
    <p:sldId id="4405" r:id="rId4093"/>
    <p:sldId id="4406" r:id="rId4094"/>
    <p:sldId id="4407" r:id="rId4095"/>
    <p:sldId id="4408" r:id="rId4096"/>
    <p:sldId id="4409" r:id="rId4097"/>
    <p:sldId id="4410" r:id="rId4098"/>
    <p:sldId id="4411" r:id="rId4099"/>
    <p:sldId id="4412" r:id="rId4100"/>
    <p:sldId id="4413" r:id="rId4101"/>
    <p:sldId id="4414" r:id="rId4102"/>
    <p:sldId id="4415" r:id="rId4103"/>
    <p:sldId id="4416" r:id="rId4104"/>
    <p:sldId id="4417" r:id="rId4105"/>
    <p:sldId id="4418" r:id="rId4106"/>
    <p:sldId id="4419" r:id="rId4107"/>
    <p:sldId id="4420" r:id="rId4108"/>
    <p:sldId id="4421" r:id="rId4109"/>
    <p:sldId id="4422" r:id="rId4110"/>
    <p:sldId id="4423" r:id="rId4111"/>
    <p:sldId id="4424" r:id="rId4112"/>
    <p:sldId id="4425" r:id="rId4113"/>
    <p:sldId id="4426" r:id="rId4114"/>
    <p:sldId id="4427" r:id="rId4115"/>
    <p:sldId id="4428" r:id="rId4116"/>
    <p:sldId id="4429" r:id="rId4117"/>
    <p:sldId id="4430" r:id="rId4118"/>
    <p:sldId id="4431" r:id="rId4119"/>
    <p:sldId id="4432" r:id="rId4120"/>
    <p:sldId id="4433" r:id="rId4121"/>
    <p:sldId id="4434" r:id="rId4122"/>
    <p:sldId id="4435" r:id="rId4123"/>
    <p:sldId id="4436" r:id="rId4124"/>
    <p:sldId id="4437" r:id="rId4125"/>
    <p:sldId id="4438" r:id="rId4126"/>
    <p:sldId id="4439" r:id="rId4127"/>
    <p:sldId id="4440" r:id="rId4128"/>
    <p:sldId id="4441" r:id="rId4129"/>
    <p:sldId id="4442" r:id="rId4130"/>
    <p:sldId id="4443" r:id="rId4131"/>
    <p:sldId id="4444" r:id="rId4132"/>
    <p:sldId id="4445" r:id="rId4133"/>
    <p:sldId id="4446" r:id="rId4134"/>
    <p:sldId id="4447" r:id="rId4135"/>
    <p:sldId id="4448" r:id="rId4136"/>
    <p:sldId id="4449" r:id="rId4137"/>
    <p:sldId id="4450" r:id="rId4138"/>
    <p:sldId id="4451" r:id="rId4139"/>
    <p:sldId id="4452" r:id="rId4140"/>
    <p:sldId id="4453" r:id="rId4141"/>
    <p:sldId id="4454" r:id="rId4142"/>
    <p:sldId id="4455" r:id="rId4143"/>
    <p:sldId id="4456" r:id="rId4144"/>
    <p:sldId id="4457" r:id="rId4145"/>
    <p:sldId id="4458" r:id="rId4146"/>
    <p:sldId id="4459" r:id="rId4147"/>
    <p:sldId id="4460" r:id="rId4148"/>
    <p:sldId id="4461" r:id="rId4149"/>
    <p:sldId id="4462" r:id="rId4150"/>
    <p:sldId id="4463" r:id="rId4151"/>
    <p:sldId id="4464" r:id="rId4152"/>
    <p:sldId id="4465" r:id="rId4153"/>
    <p:sldId id="4466" r:id="rId4154"/>
    <p:sldId id="4467" r:id="rId4155"/>
    <p:sldId id="4468" r:id="rId4156"/>
    <p:sldId id="4469" r:id="rId4157"/>
    <p:sldId id="4470" r:id="rId4158"/>
    <p:sldId id="4471" r:id="rId4159"/>
    <p:sldId id="4472" r:id="rId4160"/>
    <p:sldId id="4473" r:id="rId4161"/>
    <p:sldId id="4474" r:id="rId4162"/>
    <p:sldId id="4475" r:id="rId4163"/>
    <p:sldId id="4476" r:id="rId4164"/>
    <p:sldId id="4477" r:id="rId4165"/>
    <p:sldId id="4478" r:id="rId4166"/>
    <p:sldId id="4479" r:id="rId4167"/>
    <p:sldId id="4480" r:id="rId4168"/>
    <p:sldId id="4481" r:id="rId4169"/>
    <p:sldId id="4482" r:id="rId4170"/>
    <p:sldId id="4483" r:id="rId4171"/>
    <p:sldId id="4484" r:id="rId4172"/>
    <p:sldId id="4485" r:id="rId4173"/>
    <p:sldId id="4486" r:id="rId4174"/>
    <p:sldId id="4487" r:id="rId4175"/>
    <p:sldId id="4488" r:id="rId4176"/>
    <p:sldId id="4489" r:id="rId4177"/>
    <p:sldId id="4490" r:id="rId4178"/>
    <p:sldId id="4491" r:id="rId4179"/>
    <p:sldId id="4492" r:id="rId4180"/>
    <p:sldId id="4493" r:id="rId4181"/>
    <p:sldId id="4494" r:id="rId4182"/>
    <p:sldId id="4495" r:id="rId4183"/>
    <p:sldId id="4496" r:id="rId4184"/>
    <p:sldId id="4497" r:id="rId4185"/>
    <p:sldId id="4498" r:id="rId4186"/>
    <p:sldId id="4499" r:id="rId4187"/>
    <p:sldId id="4500" r:id="rId4188"/>
    <p:sldId id="4501" r:id="rId4189"/>
    <p:sldId id="4502" r:id="rId4190"/>
    <p:sldId id="4503" r:id="rId4191"/>
    <p:sldId id="4504" r:id="rId4192"/>
    <p:sldId id="4505" r:id="rId4193"/>
    <p:sldId id="4506" r:id="rId4194"/>
    <p:sldId id="4507" r:id="rId4195"/>
    <p:sldId id="4508" r:id="rId4196"/>
    <p:sldId id="4509" r:id="rId4197"/>
    <p:sldId id="4510" r:id="rId4198"/>
    <p:sldId id="4511" r:id="rId4199"/>
    <p:sldId id="4512" r:id="rId4200"/>
    <p:sldId id="4513" r:id="rId4201"/>
    <p:sldId id="4514" r:id="rId4202"/>
    <p:sldId id="4515" r:id="rId4203"/>
    <p:sldId id="4516" r:id="rId4204"/>
    <p:sldId id="4517" r:id="rId4205"/>
    <p:sldId id="4518" r:id="rId4206"/>
    <p:sldId id="4519" r:id="rId4207"/>
    <p:sldId id="4520" r:id="rId4208"/>
    <p:sldId id="4521" r:id="rId4209"/>
    <p:sldId id="4522" r:id="rId4210"/>
    <p:sldId id="4523" r:id="rId4211"/>
    <p:sldId id="4524" r:id="rId4212"/>
    <p:sldId id="4525" r:id="rId4213"/>
    <p:sldId id="4526" r:id="rId4214"/>
    <p:sldId id="4527" r:id="rId4215"/>
    <p:sldId id="4528" r:id="rId4216"/>
    <p:sldId id="4529" r:id="rId4217"/>
    <p:sldId id="4530" r:id="rId4218"/>
    <p:sldId id="4531" r:id="rId4219"/>
    <p:sldId id="4532" r:id="rId4220"/>
    <p:sldId id="4533" r:id="rId4221"/>
    <p:sldId id="4534" r:id="rId4222"/>
    <p:sldId id="4535" r:id="rId4223"/>
    <p:sldId id="4536" r:id="rId4224"/>
    <p:sldId id="4537" r:id="rId4225"/>
    <p:sldId id="4538" r:id="rId4226"/>
    <p:sldId id="4539" r:id="rId4227"/>
    <p:sldId id="4540" r:id="rId4228"/>
    <p:sldId id="4541" r:id="rId4229"/>
    <p:sldId id="4542" r:id="rId4230"/>
    <p:sldId id="4543" r:id="rId4231"/>
    <p:sldId id="4544" r:id="rId4232"/>
    <p:sldId id="4545" r:id="rId4233"/>
    <p:sldId id="4546" r:id="rId4234"/>
    <p:sldId id="4547" r:id="rId4235"/>
    <p:sldId id="4548" r:id="rId4236"/>
    <p:sldId id="4549" r:id="rId4237"/>
    <p:sldId id="4550" r:id="rId4238"/>
    <p:sldId id="4551" r:id="rId4239"/>
    <p:sldId id="4552" r:id="rId4240"/>
    <p:sldId id="4553" r:id="rId4241"/>
    <p:sldId id="4554" r:id="rId4242"/>
    <p:sldId id="4555" r:id="rId4243"/>
    <p:sldId id="4556" r:id="rId4244"/>
    <p:sldId id="4557" r:id="rId4245"/>
    <p:sldId id="4558" r:id="rId4246"/>
    <p:sldId id="4559" r:id="rId4247"/>
    <p:sldId id="4560" r:id="rId4248"/>
    <p:sldId id="4561" r:id="rId4249"/>
    <p:sldId id="4562" r:id="rId4250"/>
    <p:sldId id="4563" r:id="rId4251"/>
    <p:sldId id="4564" r:id="rId4252"/>
    <p:sldId id="4565" r:id="rId4253"/>
    <p:sldId id="4566" r:id="rId4254"/>
    <p:sldId id="4567" r:id="rId4255"/>
    <p:sldId id="4568" r:id="rId4256"/>
    <p:sldId id="4569" r:id="rId4257"/>
    <p:sldId id="4570" r:id="rId4258"/>
    <p:sldId id="4571" r:id="rId4259"/>
    <p:sldId id="4572" r:id="rId4260"/>
    <p:sldId id="4573" r:id="rId4261"/>
    <p:sldId id="4574" r:id="rId4262"/>
    <p:sldId id="4575" r:id="rId4263"/>
    <p:sldId id="4576" r:id="rId4264"/>
    <p:sldId id="4577" r:id="rId4265"/>
    <p:sldId id="4578" r:id="rId4266"/>
    <p:sldId id="4579" r:id="rId4267"/>
    <p:sldId id="4580" r:id="rId4268"/>
    <p:sldId id="4581" r:id="rId4269"/>
    <p:sldId id="4582" r:id="rId4270"/>
    <p:sldId id="4583" r:id="rId4271"/>
    <p:sldId id="4584" r:id="rId4272"/>
    <p:sldId id="4585" r:id="rId4273"/>
    <p:sldId id="4586" r:id="rId4274"/>
    <p:sldId id="4587" r:id="rId4275"/>
    <p:sldId id="4588" r:id="rId4276"/>
    <p:sldId id="4589" r:id="rId4277"/>
    <p:sldId id="4590" r:id="rId4278"/>
    <p:sldId id="4591" r:id="rId4279"/>
    <p:sldId id="4592" r:id="rId4280"/>
    <p:sldId id="4593" r:id="rId4281"/>
    <p:sldId id="4594" r:id="rId4282"/>
    <p:sldId id="4595" r:id="rId4283"/>
    <p:sldId id="4596" r:id="rId4284"/>
    <p:sldId id="4597" r:id="rId4285"/>
    <p:sldId id="4598" r:id="rId4286"/>
    <p:sldId id="4599" r:id="rId4287"/>
    <p:sldId id="4600" r:id="rId4288"/>
    <p:sldId id="4601" r:id="rId4289"/>
    <p:sldId id="4602" r:id="rId4290"/>
    <p:sldId id="4603" r:id="rId4291"/>
    <p:sldId id="4604" r:id="rId4292"/>
    <p:sldId id="4605" r:id="rId4293"/>
    <p:sldId id="4606" r:id="rId4294"/>
    <p:sldId id="4607" r:id="rId4295"/>
    <p:sldId id="4608" r:id="rId4296"/>
    <p:sldId id="4609" r:id="rId4297"/>
    <p:sldId id="4610" r:id="rId4298"/>
    <p:sldId id="4611" r:id="rId4299"/>
    <p:sldId id="4612" r:id="rId4300"/>
    <p:sldId id="4613" r:id="rId4301"/>
    <p:sldId id="4614" r:id="rId4302"/>
    <p:sldId id="4615" r:id="rId4303"/>
    <p:sldId id="4616" r:id="rId4304"/>
    <p:sldId id="4617" r:id="rId4305"/>
    <p:sldId id="4618" r:id="rId4306"/>
    <p:sldId id="4619" r:id="rId4307"/>
    <p:sldId id="4620" r:id="rId4308"/>
    <p:sldId id="4621" r:id="rId4309"/>
    <p:sldId id="4622" r:id="rId4310"/>
    <p:sldId id="4623" r:id="rId4311"/>
    <p:sldId id="4624" r:id="rId4312"/>
    <p:sldId id="4625" r:id="rId4313"/>
    <p:sldId id="4626" r:id="rId4314"/>
    <p:sldId id="4627" r:id="rId4315"/>
    <p:sldId id="4628" r:id="rId4316"/>
    <p:sldId id="4629" r:id="rId4317"/>
    <p:sldId id="4630" r:id="rId4318"/>
    <p:sldId id="4631" r:id="rId4319"/>
    <p:sldId id="4632" r:id="rId4320"/>
    <p:sldId id="4633" r:id="rId4321"/>
    <p:sldId id="4634" r:id="rId4322"/>
    <p:sldId id="4635" r:id="rId4323"/>
    <p:sldId id="4636" r:id="rId4324"/>
    <p:sldId id="4637" r:id="rId4325"/>
    <p:sldId id="4638" r:id="rId4326"/>
    <p:sldId id="4639" r:id="rId4327"/>
    <p:sldId id="4640" r:id="rId4328"/>
    <p:sldId id="4641" r:id="rId4329"/>
    <p:sldId id="4642" r:id="rId4330"/>
    <p:sldId id="4643" r:id="rId4331"/>
    <p:sldId id="4644" r:id="rId4332"/>
    <p:sldId id="4645" r:id="rId4333"/>
    <p:sldId id="4646" r:id="rId4334"/>
    <p:sldId id="4647" r:id="rId4335"/>
    <p:sldId id="4648" r:id="rId4336"/>
    <p:sldId id="4649" r:id="rId4337"/>
    <p:sldId id="4650" r:id="rId4338"/>
    <p:sldId id="4651" r:id="rId4339"/>
    <p:sldId id="4652" r:id="rId4340"/>
    <p:sldId id="4653" r:id="rId4341"/>
    <p:sldId id="4654" r:id="rId4342"/>
    <p:sldId id="4655" r:id="rId4343"/>
    <p:sldId id="4656" r:id="rId4344"/>
    <p:sldId id="4657" r:id="rId4345"/>
    <p:sldId id="4658" r:id="rId4346"/>
    <p:sldId id="4659" r:id="rId4347"/>
    <p:sldId id="4660" r:id="rId4348"/>
    <p:sldId id="4661" r:id="rId4349"/>
    <p:sldId id="4662" r:id="rId4350"/>
    <p:sldId id="4663" r:id="rId4351"/>
    <p:sldId id="4664" r:id="rId4352"/>
    <p:sldId id="4665" r:id="rId4353"/>
    <p:sldId id="4666" r:id="rId4354"/>
    <p:sldId id="4667" r:id="rId4355"/>
    <p:sldId id="4668" r:id="rId4356"/>
    <p:sldId id="4669" r:id="rId4357"/>
    <p:sldId id="4670" r:id="rId4358"/>
    <p:sldId id="4671" r:id="rId4359"/>
    <p:sldId id="4672" r:id="rId4360"/>
    <p:sldId id="4673" r:id="rId4361"/>
    <p:sldId id="4674" r:id="rId4362"/>
    <p:sldId id="4675" r:id="rId4363"/>
    <p:sldId id="4676" r:id="rId4364"/>
    <p:sldId id="4677" r:id="rId4365"/>
    <p:sldId id="4678" r:id="rId4366"/>
    <p:sldId id="4679" r:id="rId4367"/>
    <p:sldId id="4680" r:id="rId4368"/>
    <p:sldId id="4681" r:id="rId4369"/>
    <p:sldId id="4682" r:id="rId4370"/>
    <p:sldId id="4683" r:id="rId4371"/>
    <p:sldId id="4684" r:id="rId4372"/>
    <p:sldId id="4685" r:id="rId4373"/>
    <p:sldId id="4686" r:id="rId4374"/>
    <p:sldId id="4687" r:id="rId4375"/>
    <p:sldId id="4688" r:id="rId4376"/>
    <p:sldId id="4689" r:id="rId4377"/>
    <p:sldId id="4690" r:id="rId4378"/>
    <p:sldId id="4691" r:id="rId4379"/>
    <p:sldId id="4692" r:id="rId4380"/>
    <p:sldId id="4693" r:id="rId4381"/>
    <p:sldId id="4694" r:id="rId4382"/>
    <p:sldId id="4695" r:id="rId4383"/>
    <p:sldId id="4696" r:id="rId4384"/>
    <p:sldId id="4697" r:id="rId4385"/>
    <p:sldId id="4698" r:id="rId4386"/>
    <p:sldId id="4699" r:id="rId4387"/>
    <p:sldId id="4700" r:id="rId4388"/>
    <p:sldId id="4701" r:id="rId4389"/>
    <p:sldId id="4702" r:id="rId4390"/>
    <p:sldId id="4703" r:id="rId4391"/>
    <p:sldId id="4704" r:id="rId4392"/>
    <p:sldId id="4705" r:id="rId4393"/>
    <p:sldId id="4706" r:id="rId4394"/>
    <p:sldId id="4707" r:id="rId4395"/>
    <p:sldId id="4708" r:id="rId4396"/>
    <p:sldId id="4709" r:id="rId4397"/>
    <p:sldId id="4710" r:id="rId4398"/>
    <p:sldId id="4711" r:id="rId4399"/>
    <p:sldId id="4712" r:id="rId4400"/>
    <p:sldId id="4713" r:id="rId4401"/>
    <p:sldId id="4714" r:id="rId4402"/>
    <p:sldId id="4715" r:id="rId4403"/>
    <p:sldId id="4716" r:id="rId4404"/>
    <p:sldId id="4717" r:id="rId4405"/>
    <p:sldId id="4718" r:id="rId4406"/>
    <p:sldId id="4719" r:id="rId4407"/>
    <p:sldId id="4720" r:id="rId4408"/>
    <p:sldId id="4721" r:id="rId4409"/>
    <p:sldId id="4722" r:id="rId4410"/>
    <p:sldId id="4723" r:id="rId4411"/>
    <p:sldId id="4724" r:id="rId4412"/>
    <p:sldId id="4725" r:id="rId4413"/>
    <p:sldId id="4726" r:id="rId4414"/>
    <p:sldId id="4727" r:id="rId4415"/>
    <p:sldId id="4728" r:id="rId4416"/>
    <p:sldId id="4729" r:id="rId4417"/>
    <p:sldId id="4730" r:id="rId4418"/>
    <p:sldId id="4731" r:id="rId4419"/>
    <p:sldId id="4732" r:id="rId4420"/>
    <p:sldId id="4733" r:id="rId4421"/>
    <p:sldId id="4734" r:id="rId4422"/>
    <p:sldId id="4735" r:id="rId4423"/>
    <p:sldId id="4736" r:id="rId4424"/>
    <p:sldId id="4737" r:id="rId4425"/>
    <p:sldId id="4738" r:id="rId4426"/>
    <p:sldId id="4739" r:id="rId4427"/>
    <p:sldId id="4740" r:id="rId4428"/>
    <p:sldId id="4741" r:id="rId4429"/>
    <p:sldId id="4742" r:id="rId4430"/>
    <p:sldId id="4743" r:id="rId4431"/>
    <p:sldId id="4744" r:id="rId4432"/>
    <p:sldId id="4745" r:id="rId4433"/>
    <p:sldId id="4746" r:id="rId4434"/>
    <p:sldId id="4747" r:id="rId4435"/>
    <p:sldId id="4748" r:id="rId4436"/>
    <p:sldId id="4749" r:id="rId4437"/>
    <p:sldId id="4750" r:id="rId4438"/>
    <p:sldId id="4751" r:id="rId4439"/>
    <p:sldId id="4752" r:id="rId4440"/>
    <p:sldId id="4753" r:id="rId4441"/>
    <p:sldId id="4754" r:id="rId4442"/>
    <p:sldId id="4755" r:id="rId4443"/>
    <p:sldId id="4756" r:id="rId4444"/>
    <p:sldId id="4757" r:id="rId4445"/>
    <p:sldId id="4758" r:id="rId4446"/>
    <p:sldId id="4759" r:id="rId4447"/>
    <p:sldId id="4760" r:id="rId4448"/>
    <p:sldId id="4761" r:id="rId4449"/>
    <p:sldId id="4762" r:id="rId4450"/>
    <p:sldId id="4763" r:id="rId4451"/>
    <p:sldId id="4764" r:id="rId4452"/>
    <p:sldId id="4765" r:id="rId4453"/>
    <p:sldId id="4766" r:id="rId4454"/>
    <p:sldId id="4767" r:id="rId4455"/>
    <p:sldId id="4768" r:id="rId4456"/>
    <p:sldId id="4769" r:id="rId4457"/>
    <p:sldId id="4770" r:id="rId4458"/>
    <p:sldId id="4771" r:id="rId4459"/>
    <p:sldId id="4772" r:id="rId4460"/>
    <p:sldId id="4773" r:id="rId4461"/>
    <p:sldId id="4774" r:id="rId4462"/>
    <p:sldId id="4775" r:id="rId4463"/>
    <p:sldId id="4776" r:id="rId4464"/>
    <p:sldId id="4777" r:id="rId4465"/>
    <p:sldId id="4778" r:id="rId4466"/>
    <p:sldId id="4779" r:id="rId4467"/>
    <p:sldId id="4780" r:id="rId4468"/>
    <p:sldId id="4781" r:id="rId4469"/>
    <p:sldId id="4782" r:id="rId4470"/>
    <p:sldId id="4783" r:id="rId4471"/>
    <p:sldId id="4784" r:id="rId4472"/>
    <p:sldId id="4785" r:id="rId4473"/>
    <p:sldId id="4786" r:id="rId4474"/>
    <p:sldId id="4787" r:id="rId4475"/>
    <p:sldId id="4788" r:id="rId4476"/>
    <p:sldId id="4789" r:id="rId4477"/>
    <p:sldId id="4790" r:id="rId4478"/>
    <p:sldId id="4791" r:id="rId4479"/>
    <p:sldId id="4792" r:id="rId4480"/>
    <p:sldId id="4793" r:id="rId4481"/>
    <p:sldId id="4794" r:id="rId4482"/>
    <p:sldId id="4795" r:id="rId4483"/>
    <p:sldId id="4796" r:id="rId4484"/>
    <p:sldId id="4797" r:id="rId4485"/>
    <p:sldId id="4798" r:id="rId4486"/>
    <p:sldId id="4799" r:id="rId4487"/>
    <p:sldId id="4800" r:id="rId4488"/>
    <p:sldId id="4801" r:id="rId4489"/>
    <p:sldId id="4802" r:id="rId4490"/>
    <p:sldId id="4803" r:id="rId4491"/>
    <p:sldId id="4804" r:id="rId4492"/>
    <p:sldId id="4805" r:id="rId4493"/>
    <p:sldId id="4806" r:id="rId4494"/>
    <p:sldId id="4807" r:id="rId4495"/>
    <p:sldId id="4808" r:id="rId4496"/>
    <p:sldId id="4809" r:id="rId4497"/>
    <p:sldId id="4810" r:id="rId4498"/>
    <p:sldId id="4811" r:id="rId4499"/>
    <p:sldId id="4812" r:id="rId4500"/>
    <p:sldId id="4813" r:id="rId4501"/>
    <p:sldId id="4814" r:id="rId4502"/>
    <p:sldId id="4815" r:id="rId4503"/>
    <p:sldId id="4816" r:id="rId4504"/>
    <p:sldId id="4817" r:id="rId4505"/>
    <p:sldId id="4818" r:id="rId4506"/>
    <p:sldId id="4819" r:id="rId4507"/>
    <p:sldId id="4820" r:id="rId4508"/>
    <p:sldId id="4821" r:id="rId4509"/>
    <p:sldId id="4822" r:id="rId4510"/>
    <p:sldId id="4823" r:id="rId4511"/>
    <p:sldId id="4824" r:id="rId4512"/>
    <p:sldId id="4825" r:id="rId4513"/>
    <p:sldId id="4826" r:id="rId4514"/>
    <p:sldId id="4827" r:id="rId4515"/>
    <p:sldId id="4828" r:id="rId4516"/>
    <p:sldId id="4829" r:id="rId4517"/>
    <p:sldId id="4830" r:id="rId4518"/>
    <p:sldId id="4831" r:id="rId4519"/>
    <p:sldId id="4832" r:id="rId4520"/>
    <p:sldId id="4833" r:id="rId4521"/>
    <p:sldId id="4834" r:id="rId4522"/>
    <p:sldId id="4835" r:id="rId4523"/>
    <p:sldId id="4836" r:id="rId4524"/>
    <p:sldId id="4837" r:id="rId4525"/>
    <p:sldId id="4838" r:id="rId4526"/>
    <p:sldId id="4839" r:id="rId4527"/>
    <p:sldId id="4840" r:id="rId4528"/>
    <p:sldId id="4841" r:id="rId4529"/>
    <p:sldId id="4842" r:id="rId4530"/>
    <p:sldId id="4843" r:id="rId4531"/>
    <p:sldId id="4844" r:id="rId4532"/>
    <p:sldId id="4845" r:id="rId4533"/>
    <p:sldId id="4846" r:id="rId4534"/>
    <p:sldId id="4847" r:id="rId4535"/>
    <p:sldId id="4848" r:id="rId4536"/>
    <p:sldId id="4849" r:id="rId4537"/>
    <p:sldId id="4850" r:id="rId4538"/>
    <p:sldId id="4851" r:id="rId4539"/>
    <p:sldId id="4852" r:id="rId4540"/>
    <p:sldId id="4853" r:id="rId4541"/>
    <p:sldId id="4854" r:id="rId4542"/>
    <p:sldId id="4855" r:id="rId4543"/>
    <p:sldId id="4856" r:id="rId4544"/>
    <p:sldId id="4857" r:id="rId4545"/>
    <p:sldId id="4858" r:id="rId4546"/>
    <p:sldId id="4859" r:id="rId4547"/>
    <p:sldId id="4860" r:id="rId4548"/>
    <p:sldId id="4861" r:id="rId4549"/>
    <p:sldId id="4862" r:id="rId4550"/>
    <p:sldId id="4863" r:id="rId4551"/>
    <p:sldId id="4864" r:id="rId4552"/>
    <p:sldId id="4865" r:id="rId4553"/>
    <p:sldId id="4866" r:id="rId4554"/>
    <p:sldId id="4867" r:id="rId4555"/>
    <p:sldId id="4868" r:id="rId4556"/>
    <p:sldId id="4869" r:id="rId4557"/>
    <p:sldId id="4870" r:id="rId4558"/>
    <p:sldId id="4871" r:id="rId4559"/>
    <p:sldId id="4872" r:id="rId4560"/>
    <p:sldId id="4873" r:id="rId4561"/>
    <p:sldId id="4874" r:id="rId4562"/>
    <p:sldId id="4875" r:id="rId4563"/>
    <p:sldId id="4876" r:id="rId4564"/>
    <p:sldId id="4877" r:id="rId4565"/>
    <p:sldId id="4878" r:id="rId4566"/>
    <p:sldId id="4879" r:id="rId4567"/>
    <p:sldId id="4880" r:id="rId4568"/>
    <p:sldId id="4881" r:id="rId4569"/>
    <p:sldId id="4882" r:id="rId4570"/>
    <p:sldId id="4883" r:id="rId4571"/>
    <p:sldId id="4884" r:id="rId4572"/>
    <p:sldId id="4885" r:id="rId4573"/>
    <p:sldId id="4886" r:id="rId4574"/>
    <p:sldId id="4887" r:id="rId4575"/>
    <p:sldId id="4888" r:id="rId4576"/>
    <p:sldId id="4889" r:id="rId4577"/>
    <p:sldId id="4890" r:id="rId4578"/>
    <p:sldId id="4891" r:id="rId4579"/>
    <p:sldId id="4892" r:id="rId4580"/>
    <p:sldId id="4893" r:id="rId4581"/>
    <p:sldId id="4894" r:id="rId4582"/>
    <p:sldId id="4895" r:id="rId4583"/>
    <p:sldId id="4896" r:id="rId4584"/>
    <p:sldId id="4897" r:id="rId4585"/>
    <p:sldId id="4898" r:id="rId4586"/>
    <p:sldId id="4899" r:id="rId4587"/>
    <p:sldId id="4900" r:id="rId4588"/>
    <p:sldId id="4901" r:id="rId4589"/>
    <p:sldId id="4902" r:id="rId4590"/>
    <p:sldId id="4903" r:id="rId4591"/>
    <p:sldId id="4904" r:id="rId4592"/>
    <p:sldId id="4905" r:id="rId4593"/>
    <p:sldId id="4906" r:id="rId4594"/>
    <p:sldId id="4907" r:id="rId4595"/>
    <p:sldId id="4908" r:id="rId4596"/>
    <p:sldId id="4909" r:id="rId4597"/>
    <p:sldId id="4910" r:id="rId4598"/>
    <p:sldId id="4911" r:id="rId4599"/>
    <p:sldId id="4912" r:id="rId4600"/>
    <p:sldId id="4913" r:id="rId4601"/>
    <p:sldId id="4914" r:id="rId4602"/>
    <p:sldId id="4915" r:id="rId4603"/>
    <p:sldId id="4916" r:id="rId4604"/>
    <p:sldId id="4917" r:id="rId4605"/>
    <p:sldId id="4918" r:id="rId4606"/>
    <p:sldId id="4919" r:id="rId4607"/>
    <p:sldId id="4920" r:id="rId4608"/>
    <p:sldId id="4921" r:id="rId4609"/>
    <p:sldId id="4922" r:id="rId4610"/>
    <p:sldId id="4923" r:id="rId4611"/>
    <p:sldId id="4924" r:id="rId4612"/>
    <p:sldId id="4925" r:id="rId4613"/>
    <p:sldId id="4926" r:id="rId4614"/>
    <p:sldId id="4927" r:id="rId4615"/>
    <p:sldId id="4928" r:id="rId4616"/>
    <p:sldId id="4929" r:id="rId4617"/>
    <p:sldId id="4930" r:id="rId4618"/>
    <p:sldId id="4931" r:id="rId4619"/>
    <p:sldId id="4932" r:id="rId4620"/>
    <p:sldId id="4933" r:id="rId4621"/>
    <p:sldId id="4934" r:id="rId4622"/>
    <p:sldId id="4935" r:id="rId4623"/>
    <p:sldId id="4936" r:id="rId4624"/>
    <p:sldId id="4937" r:id="rId4625"/>
    <p:sldId id="4938" r:id="rId4626"/>
    <p:sldId id="4939" r:id="rId4627"/>
    <p:sldId id="4940" r:id="rId4628"/>
    <p:sldId id="4941" r:id="rId4629"/>
    <p:sldId id="4942" r:id="rId4630"/>
    <p:sldId id="4943" r:id="rId4631"/>
    <p:sldId id="4944" r:id="rId4632"/>
    <p:sldId id="4945" r:id="rId4633"/>
    <p:sldId id="4946" r:id="rId4634"/>
    <p:sldId id="4947" r:id="rId4635"/>
    <p:sldId id="4948" r:id="rId4636"/>
    <p:sldId id="4949" r:id="rId4637"/>
    <p:sldId id="4950" r:id="rId4638"/>
    <p:sldId id="4951" r:id="rId4639"/>
    <p:sldId id="4952" r:id="rId4640"/>
    <p:sldId id="4953" r:id="rId4641"/>
    <p:sldId id="4954" r:id="rId4642"/>
    <p:sldId id="4955" r:id="rId4643"/>
    <p:sldId id="4956" r:id="rId4644"/>
    <p:sldId id="4957" r:id="rId4645"/>
    <p:sldId id="4958" r:id="rId4646"/>
    <p:sldId id="4959" r:id="rId4647"/>
    <p:sldId id="4960" r:id="rId4648"/>
    <p:sldId id="4961" r:id="rId4649"/>
    <p:sldId id="4962" r:id="rId4650"/>
    <p:sldId id="4963" r:id="rId4651"/>
    <p:sldId id="4964" r:id="rId4652"/>
    <p:sldId id="4965" r:id="rId4653"/>
    <p:sldId id="4966" r:id="rId4654"/>
    <p:sldId id="4967" r:id="rId4655"/>
    <p:sldId id="4968" r:id="rId4656"/>
    <p:sldId id="4969" r:id="rId4657"/>
    <p:sldId id="4970" r:id="rId4658"/>
    <p:sldId id="4971" r:id="rId4659"/>
    <p:sldId id="4972" r:id="rId4660"/>
    <p:sldId id="4973" r:id="rId4661"/>
    <p:sldId id="4974" r:id="rId4662"/>
    <p:sldId id="4975" r:id="rId4663"/>
    <p:sldId id="4976" r:id="rId4664"/>
    <p:sldId id="4977" r:id="rId4665"/>
    <p:sldId id="4978" r:id="rId4666"/>
    <p:sldId id="4979" r:id="rId4667"/>
    <p:sldId id="4980" r:id="rId4668"/>
    <p:sldId id="4981" r:id="rId4669"/>
    <p:sldId id="4982" r:id="rId4670"/>
    <p:sldId id="4983" r:id="rId4671"/>
    <p:sldId id="4984" r:id="rId4672"/>
    <p:sldId id="4985" r:id="rId4673"/>
    <p:sldId id="4986" r:id="rId4674"/>
    <p:sldId id="4987" r:id="rId4675"/>
    <p:sldId id="4988" r:id="rId4676"/>
    <p:sldId id="4989" r:id="rId4677"/>
    <p:sldId id="4990" r:id="rId4678"/>
    <p:sldId id="4991" r:id="rId4679"/>
    <p:sldId id="4992" r:id="rId4680"/>
    <p:sldId id="4993" r:id="rId4681"/>
    <p:sldId id="4994" r:id="rId4682"/>
    <p:sldId id="4995" r:id="rId4683"/>
    <p:sldId id="4996" r:id="rId4684"/>
    <p:sldId id="4997" r:id="rId4685"/>
    <p:sldId id="4998" r:id="rId4686"/>
    <p:sldId id="4999" r:id="rId4687"/>
    <p:sldId id="5000" r:id="rId4688"/>
    <p:sldId id="5001" r:id="rId4689"/>
    <p:sldId id="5002" r:id="rId4690"/>
    <p:sldId id="5003" r:id="rId4691"/>
    <p:sldId id="5004" r:id="rId4692"/>
    <p:sldId id="5005" r:id="rId4693"/>
    <p:sldId id="5006" r:id="rId4694"/>
    <p:sldId id="5007" r:id="rId4695"/>
    <p:sldId id="5008" r:id="rId4696"/>
    <p:sldId id="5009" r:id="rId4697"/>
    <p:sldId id="5010" r:id="rId4698"/>
    <p:sldId id="5011" r:id="rId4699"/>
    <p:sldId id="5012" r:id="rId4700"/>
    <p:sldId id="5013" r:id="rId4701"/>
    <p:sldId id="5014" r:id="rId4702"/>
    <p:sldId id="5015" r:id="rId4703"/>
    <p:sldId id="5016" r:id="rId4704"/>
    <p:sldId id="5017" r:id="rId4705"/>
    <p:sldId id="5018" r:id="rId4706"/>
    <p:sldId id="5019" r:id="rId4707"/>
    <p:sldId id="5020" r:id="rId4708"/>
    <p:sldId id="5021" r:id="rId4709"/>
    <p:sldId id="5022" r:id="rId4710"/>
    <p:sldId id="5023" r:id="rId4711"/>
    <p:sldId id="5024" r:id="rId4712"/>
    <p:sldId id="5025" r:id="rId4713"/>
    <p:sldId id="5026" r:id="rId4714"/>
    <p:sldId id="5027" r:id="rId4715"/>
    <p:sldId id="5028" r:id="rId4716"/>
    <p:sldId id="5029" r:id="rId4717"/>
    <p:sldId id="5030" r:id="rId4718"/>
    <p:sldId id="5031" r:id="rId4719"/>
    <p:sldId id="5032" r:id="rId4720"/>
    <p:sldId id="5033" r:id="rId4721"/>
    <p:sldId id="5034" r:id="rId4722"/>
    <p:sldId id="5035" r:id="rId4723"/>
    <p:sldId id="5036" r:id="rId4724"/>
    <p:sldId id="5037" r:id="rId4725"/>
    <p:sldId id="5038" r:id="rId4726"/>
    <p:sldId id="5039" r:id="rId4727"/>
    <p:sldId id="5040" r:id="rId4728"/>
    <p:sldId id="5041" r:id="rId4729"/>
    <p:sldId id="5042" r:id="rId4730"/>
    <p:sldId id="5043" r:id="rId4731"/>
    <p:sldId id="5044" r:id="rId4732"/>
    <p:sldId id="5045" r:id="rId4733"/>
    <p:sldId id="5046" r:id="rId4734"/>
    <p:sldId id="5047" r:id="rId4735"/>
    <p:sldId id="5048" r:id="rId4736"/>
    <p:sldId id="5049" r:id="rId4737"/>
    <p:sldId id="5050" r:id="rId4738"/>
    <p:sldId id="5051" r:id="rId4739"/>
    <p:sldId id="5052" r:id="rId4740"/>
    <p:sldId id="5053" r:id="rId4741"/>
    <p:sldId id="5054" r:id="rId4742"/>
    <p:sldId id="5055" r:id="rId4743"/>
    <p:sldId id="5056" r:id="rId4744"/>
    <p:sldId id="5057" r:id="rId4745"/>
    <p:sldId id="5058" r:id="rId4746"/>
    <p:sldId id="5059" r:id="rId4747"/>
    <p:sldId id="5060" r:id="rId4748"/>
    <p:sldId id="5061" r:id="rId4749"/>
    <p:sldId id="5062" r:id="rId4750"/>
    <p:sldId id="5063" r:id="rId4751"/>
    <p:sldId id="5064" r:id="rId4752"/>
    <p:sldId id="5065" r:id="rId4753"/>
    <p:sldId id="5066" r:id="rId4754"/>
    <p:sldId id="5067" r:id="rId4755"/>
    <p:sldId id="5068" r:id="rId4756"/>
    <p:sldId id="5069" r:id="rId4757"/>
    <p:sldId id="5070" r:id="rId4758"/>
    <p:sldId id="5071" r:id="rId4759"/>
    <p:sldId id="5072" r:id="rId4760"/>
    <p:sldId id="5073" r:id="rId4761"/>
    <p:sldId id="5074" r:id="rId4762"/>
    <p:sldId id="5075" r:id="rId4763"/>
    <p:sldId id="5076" r:id="rId4764"/>
    <p:sldId id="5077" r:id="rId4765"/>
    <p:sldId id="5078" r:id="rId4766"/>
    <p:sldId id="5079" r:id="rId4767"/>
    <p:sldId id="5080" r:id="rId4768"/>
    <p:sldId id="5081" r:id="rId4769"/>
    <p:sldId id="5082" r:id="rId4770"/>
    <p:sldId id="5083" r:id="rId4771"/>
    <p:sldId id="5084" r:id="rId4772"/>
    <p:sldId id="5085" r:id="rId4773"/>
    <p:sldId id="5086" r:id="rId4774"/>
    <p:sldId id="5087" r:id="rId4775"/>
    <p:sldId id="5088" r:id="rId4776"/>
    <p:sldId id="5089" r:id="rId4777"/>
    <p:sldId id="5090" r:id="rId4778"/>
    <p:sldId id="5091" r:id="rId4779"/>
    <p:sldId id="5092" r:id="rId4780"/>
    <p:sldId id="5093" r:id="rId4781"/>
    <p:sldId id="5094" r:id="rId4782"/>
    <p:sldId id="5095" r:id="rId4783"/>
    <p:sldId id="5096" r:id="rId4784"/>
    <p:sldId id="5097" r:id="rId4785"/>
    <p:sldId id="5098" r:id="rId4786"/>
    <p:sldId id="5099" r:id="rId4787"/>
    <p:sldId id="5100" r:id="rId4788"/>
    <p:sldId id="5101" r:id="rId4789"/>
    <p:sldId id="5102" r:id="rId4790"/>
    <p:sldId id="5103" r:id="rId4791"/>
    <p:sldId id="5104" r:id="rId4792"/>
    <p:sldId id="5105" r:id="rId4793"/>
    <p:sldId id="5106" r:id="rId4794"/>
    <p:sldId id="5107" r:id="rId4795"/>
    <p:sldId id="5108" r:id="rId4796"/>
    <p:sldId id="5109" r:id="rId4797"/>
    <p:sldId id="5110" r:id="rId4798"/>
    <p:sldId id="5111" r:id="rId4799"/>
    <p:sldId id="5112" r:id="rId4800"/>
    <p:sldId id="5113" r:id="rId4801"/>
    <p:sldId id="5114" r:id="rId4802"/>
    <p:sldId id="5115" r:id="rId4803"/>
    <p:sldId id="5116" r:id="rId4804"/>
    <p:sldId id="5117" r:id="rId4805"/>
    <p:sldId id="5118" r:id="rId4806"/>
    <p:sldId id="5119" r:id="rId4807"/>
    <p:sldId id="5120" r:id="rId4808"/>
    <p:sldId id="5121" r:id="rId4809"/>
    <p:sldId id="5122" r:id="rId4810"/>
    <p:sldId id="5123" r:id="rId4811"/>
    <p:sldId id="5124" r:id="rId4812"/>
    <p:sldId id="5125" r:id="rId4813"/>
    <p:sldId id="5126" r:id="rId4814"/>
    <p:sldId id="5127" r:id="rId4815"/>
    <p:sldId id="5128" r:id="rId4816"/>
    <p:sldId id="5129" r:id="rId4817"/>
    <p:sldId id="5130" r:id="rId4818"/>
    <p:sldId id="5131" r:id="rId4819"/>
    <p:sldId id="5132" r:id="rId4820"/>
    <p:sldId id="5133" r:id="rId4821"/>
    <p:sldId id="5134" r:id="rId4822"/>
    <p:sldId id="5135" r:id="rId4823"/>
    <p:sldId id="5136" r:id="rId4824"/>
    <p:sldId id="5137" r:id="rId4825"/>
    <p:sldId id="5138" r:id="rId4826"/>
    <p:sldId id="5139" r:id="rId4827"/>
    <p:sldId id="5140" r:id="rId4828"/>
    <p:sldId id="5141" r:id="rId4829"/>
    <p:sldId id="5142" r:id="rId4830"/>
    <p:sldId id="5143" r:id="rId4831"/>
    <p:sldId id="5144" r:id="rId4832"/>
    <p:sldId id="5145" r:id="rId4833"/>
    <p:sldId id="5146" r:id="rId4834"/>
    <p:sldId id="5147" r:id="rId4835"/>
    <p:sldId id="5148" r:id="rId4836"/>
    <p:sldId id="5149" r:id="rId4837"/>
    <p:sldId id="5150" r:id="rId4838"/>
    <p:sldId id="5151" r:id="rId4839"/>
    <p:sldId id="5152" r:id="rId4840"/>
    <p:sldId id="5153" r:id="rId4841"/>
    <p:sldId id="5154" r:id="rId4842"/>
    <p:sldId id="5155" r:id="rId4843"/>
    <p:sldId id="5156" r:id="rId4844"/>
    <p:sldId id="5157" r:id="rId4845"/>
    <p:sldId id="5158" r:id="rId4846"/>
    <p:sldId id="5159" r:id="rId4847"/>
    <p:sldId id="5160" r:id="rId4848"/>
    <p:sldId id="5161" r:id="rId4849"/>
    <p:sldId id="5162" r:id="rId4850"/>
    <p:sldId id="5163" r:id="rId4851"/>
    <p:sldId id="5164" r:id="rId4852"/>
    <p:sldId id="5165" r:id="rId4853"/>
    <p:sldId id="5166" r:id="rId4854"/>
    <p:sldId id="5167" r:id="rId4855"/>
    <p:sldId id="5168" r:id="rId4856"/>
    <p:sldId id="5169" r:id="rId4857"/>
    <p:sldId id="5170" r:id="rId4858"/>
    <p:sldId id="5171" r:id="rId4859"/>
    <p:sldId id="5172" r:id="rId4860"/>
    <p:sldId id="5173" r:id="rId4861"/>
    <p:sldId id="5174" r:id="rId4862"/>
    <p:sldId id="5175" r:id="rId4863"/>
    <p:sldId id="5176" r:id="rId4864"/>
    <p:sldId id="5177" r:id="rId4865"/>
    <p:sldId id="5178" r:id="rId4866"/>
    <p:sldId id="5179" r:id="rId4867"/>
    <p:sldId id="5180" r:id="rId4868"/>
    <p:sldId id="5181" r:id="rId4869"/>
    <p:sldId id="5182" r:id="rId4870"/>
    <p:sldId id="5183" r:id="rId4871"/>
    <p:sldId id="5184" r:id="rId4872"/>
    <p:sldId id="5185" r:id="rId4873"/>
    <p:sldId id="5186" r:id="rId4874"/>
    <p:sldId id="5187" r:id="rId4875"/>
    <p:sldId id="5188" r:id="rId4876"/>
    <p:sldId id="5189" r:id="rId4877"/>
    <p:sldId id="5190" r:id="rId4878"/>
    <p:sldId id="5191" r:id="rId4879"/>
    <p:sldId id="5192" r:id="rId4880"/>
    <p:sldId id="5193" r:id="rId4881"/>
    <p:sldId id="5194" r:id="rId4882"/>
    <p:sldId id="5195" r:id="rId4883"/>
    <p:sldId id="5196" r:id="rId4884"/>
    <p:sldId id="5197" r:id="rId4885"/>
    <p:sldId id="5198" r:id="rId4886"/>
    <p:sldId id="5199" r:id="rId4887"/>
    <p:sldId id="5200" r:id="rId4888"/>
    <p:sldId id="5201" r:id="rId4889"/>
    <p:sldId id="5202" r:id="rId4890"/>
    <p:sldId id="5203" r:id="rId4891"/>
    <p:sldId id="5204" r:id="rId4892"/>
    <p:sldId id="5205" r:id="rId4893"/>
    <p:sldId id="5206" r:id="rId4894"/>
    <p:sldId id="5207" r:id="rId4895"/>
    <p:sldId id="5208" r:id="rId4896"/>
    <p:sldId id="5209" r:id="rId4897"/>
    <p:sldId id="5210" r:id="rId4898"/>
    <p:sldId id="5211" r:id="rId4899"/>
    <p:sldId id="5212" r:id="rId4900"/>
    <p:sldId id="5213" r:id="rId4901"/>
    <p:sldId id="5214" r:id="rId4902"/>
    <p:sldId id="5215" r:id="rId4903"/>
    <p:sldId id="5216" r:id="rId4904"/>
    <p:sldId id="5217" r:id="rId4905"/>
    <p:sldId id="5218" r:id="rId4906"/>
    <p:sldId id="5219" r:id="rId4907"/>
    <p:sldId id="5220" r:id="rId4908"/>
    <p:sldId id="5221" r:id="rId4909"/>
    <p:sldId id="5222" r:id="rId4910"/>
    <p:sldId id="5223" r:id="rId4911"/>
    <p:sldId id="5224" r:id="rId4912"/>
    <p:sldId id="5225" r:id="rId4913"/>
    <p:sldId id="5226" r:id="rId4914"/>
    <p:sldId id="5227" r:id="rId4915"/>
    <p:sldId id="5228" r:id="rId4916"/>
    <p:sldId id="5229" r:id="rId4917"/>
    <p:sldId id="5230" r:id="rId4918"/>
    <p:sldId id="5231" r:id="rId4919"/>
    <p:sldId id="5232" r:id="rId4920"/>
    <p:sldId id="5233" r:id="rId4921"/>
    <p:sldId id="5234" r:id="rId4922"/>
    <p:sldId id="5235" r:id="rId4923"/>
    <p:sldId id="5236" r:id="rId4924"/>
    <p:sldId id="5237" r:id="rId4925"/>
    <p:sldId id="5238" r:id="rId4926"/>
    <p:sldId id="5239" r:id="rId4927"/>
    <p:sldId id="5240" r:id="rId4928"/>
    <p:sldId id="5241" r:id="rId4929"/>
    <p:sldId id="5242" r:id="rId4930"/>
    <p:sldId id="5243" r:id="rId4931"/>
    <p:sldId id="5244" r:id="rId4932"/>
    <p:sldId id="5245" r:id="rId4933"/>
    <p:sldId id="5246" r:id="rId4934"/>
    <p:sldId id="5247" r:id="rId4935"/>
    <p:sldId id="5248" r:id="rId4936"/>
    <p:sldId id="5249" r:id="rId4937"/>
    <p:sldId id="5250" r:id="rId4938"/>
    <p:sldId id="5251" r:id="rId4939"/>
    <p:sldId id="5252" r:id="rId4940"/>
    <p:sldId id="5253" r:id="rId4941"/>
    <p:sldId id="5254" r:id="rId4942"/>
    <p:sldId id="5255" r:id="rId4943"/>
    <p:sldId id="5256" r:id="rId4944"/>
    <p:sldId id="5257" r:id="rId4945"/>
    <p:sldId id="5258" r:id="rId4946"/>
    <p:sldId id="5259" r:id="rId4947"/>
    <p:sldId id="5260" r:id="rId4948"/>
    <p:sldId id="5261" r:id="rId4949"/>
    <p:sldId id="5262" r:id="rId4950"/>
    <p:sldId id="5263" r:id="rId4951"/>
    <p:sldId id="5264" r:id="rId4952"/>
    <p:sldId id="5265" r:id="rId4953"/>
    <p:sldId id="5266" r:id="rId4954"/>
    <p:sldId id="5267" r:id="rId4955"/>
    <p:sldId id="5268" r:id="rId4956"/>
    <p:sldId id="5269" r:id="rId4957"/>
    <p:sldId id="5270" r:id="rId4958"/>
    <p:sldId id="5271" r:id="rId4959"/>
    <p:sldId id="5272" r:id="rId4960"/>
    <p:sldId id="5273" r:id="rId4961"/>
    <p:sldId id="5274" r:id="rId4962"/>
    <p:sldId id="5275" r:id="rId4963"/>
    <p:sldId id="5276" r:id="rId4964"/>
    <p:sldId id="5277" r:id="rId4965"/>
    <p:sldId id="5278" r:id="rId4966"/>
    <p:sldId id="5279" r:id="rId4967"/>
    <p:sldId id="5280" r:id="rId4968"/>
    <p:sldId id="5281" r:id="rId4969"/>
    <p:sldId id="5282" r:id="rId4970"/>
    <p:sldId id="5283" r:id="rId4971"/>
    <p:sldId id="5284" r:id="rId4972"/>
    <p:sldId id="5285" r:id="rId4973"/>
    <p:sldId id="5286" r:id="rId4974"/>
    <p:sldId id="5287" r:id="rId4975"/>
    <p:sldId id="5288" r:id="rId4976"/>
    <p:sldId id="5289" r:id="rId4977"/>
    <p:sldId id="5290" r:id="rId4978"/>
    <p:sldId id="5291" r:id="rId4979"/>
    <p:sldId id="5292" r:id="rId4980"/>
    <p:sldId id="5293" r:id="rId4981"/>
    <p:sldId id="5294" r:id="rId4982"/>
    <p:sldId id="5295" r:id="rId4983"/>
    <p:sldId id="5296" r:id="rId4984"/>
    <p:sldId id="5297" r:id="rId4985"/>
    <p:sldId id="5298" r:id="rId4986"/>
    <p:sldId id="5299" r:id="rId4987"/>
    <p:sldId id="5300" r:id="rId4988"/>
    <p:sldId id="5301" r:id="rId4989"/>
    <p:sldId id="5302" r:id="rId4990"/>
    <p:sldId id="5303" r:id="rId4991"/>
    <p:sldId id="5304" r:id="rId4992"/>
    <p:sldId id="5305" r:id="rId4993"/>
    <p:sldId id="5306" r:id="rId4994"/>
    <p:sldId id="5307" r:id="rId4995"/>
    <p:sldId id="5308" r:id="rId4996"/>
    <p:sldId id="5309" r:id="rId4997"/>
    <p:sldId id="5310" r:id="rId4998"/>
    <p:sldId id="5311" r:id="rId4999"/>
    <p:sldId id="5312" r:id="rId5000"/>
    <p:sldId id="5313" r:id="rId5001"/>
    <p:sldId id="5314" r:id="rId5002"/>
    <p:sldId id="5315" r:id="rId5003"/>
    <p:sldId id="5316" r:id="rId5004"/>
    <p:sldId id="5317" r:id="rId5005"/>
    <p:sldId id="5318" r:id="rId5006"/>
    <p:sldId id="5319" r:id="rId5007"/>
    <p:sldId id="5320" r:id="rId5008"/>
    <p:sldId id="5321" r:id="rId5009"/>
    <p:sldId id="5322" r:id="rId5010"/>
    <p:sldId id="5323" r:id="rId5011"/>
    <p:sldId id="5324" r:id="rId5012"/>
    <p:sldId id="5325" r:id="rId5013"/>
    <p:sldId id="5326" r:id="rId5014"/>
    <p:sldId id="5327" r:id="rId5015"/>
    <p:sldId id="5328" r:id="rId5016"/>
    <p:sldId id="5329" r:id="rId5017"/>
    <p:sldId id="5330" r:id="rId5018"/>
    <p:sldId id="5331" r:id="rId5019"/>
    <p:sldId id="5332" r:id="rId5020"/>
    <p:sldId id="5333" r:id="rId5021"/>
    <p:sldId id="5334" r:id="rId5022"/>
    <p:sldId id="5335" r:id="rId5023"/>
    <p:sldId id="5336" r:id="rId5024"/>
    <p:sldId id="5337" r:id="rId5025"/>
    <p:sldId id="5338" r:id="rId5026"/>
    <p:sldId id="5339" r:id="rId5027"/>
    <p:sldId id="5340" r:id="rId5028"/>
    <p:sldId id="5341" r:id="rId5029"/>
    <p:sldId id="5342" r:id="rId5030"/>
    <p:sldId id="5343" r:id="rId5031"/>
    <p:sldId id="5344" r:id="rId5032"/>
    <p:sldId id="5345" r:id="rId5033"/>
    <p:sldId id="5346" r:id="rId5034"/>
    <p:sldId id="5347" r:id="rId5035"/>
    <p:sldId id="5348" r:id="rId5036"/>
    <p:sldId id="5349" r:id="rId5037"/>
    <p:sldId id="5350" r:id="rId5038"/>
    <p:sldId id="5351" r:id="rId5039"/>
    <p:sldId id="5352" r:id="rId5040"/>
    <p:sldId id="5353" r:id="rId5041"/>
    <p:sldId id="5354" r:id="rId5042"/>
    <p:sldId id="5355" r:id="rId5043"/>
    <p:sldId id="5356" r:id="rId5044"/>
    <p:sldId id="5357" r:id="rId5045"/>
    <p:sldId id="5358" r:id="rId5046"/>
    <p:sldId id="5359" r:id="rId5047"/>
    <p:sldId id="5360" r:id="rId5048"/>
    <p:sldId id="5361" r:id="rId5049"/>
    <p:sldId id="5362" r:id="rId5050"/>
    <p:sldId id="5363" r:id="rId5051"/>
    <p:sldId id="5364" r:id="rId5052"/>
    <p:sldId id="5365" r:id="rId5053"/>
    <p:sldId id="5366" r:id="rId5054"/>
    <p:sldId id="5367" r:id="rId5055"/>
    <p:sldId id="5368" r:id="rId5056"/>
    <p:sldId id="5369" r:id="rId5057"/>
    <p:sldId id="5370" r:id="rId5058"/>
    <p:sldId id="5371" r:id="rId5059"/>
    <p:sldId id="5372" r:id="rId5060"/>
    <p:sldId id="5373" r:id="rId5061"/>
    <p:sldId id="5374" r:id="rId5062"/>
    <p:sldId id="5375" r:id="rId5063"/>
    <p:sldId id="5376" r:id="rId5064"/>
    <p:sldId id="5377" r:id="rId5065"/>
    <p:sldId id="5378" r:id="rId5066"/>
    <p:sldId id="5379" r:id="rId5067"/>
    <p:sldId id="5380" r:id="rId5068"/>
    <p:sldId id="5381" r:id="rId5069"/>
    <p:sldId id="5382" r:id="rId5070"/>
    <p:sldId id="5383" r:id="rId5071"/>
    <p:sldId id="5384" r:id="rId5072"/>
    <p:sldId id="5385" r:id="rId5073"/>
    <p:sldId id="5386" r:id="rId5074"/>
    <p:sldId id="5387" r:id="rId5075"/>
    <p:sldId id="5388" r:id="rId5076"/>
    <p:sldId id="5389" r:id="rId5077"/>
    <p:sldId id="5390" r:id="rId5078"/>
    <p:sldId id="5391" r:id="rId5079"/>
    <p:sldId id="5392" r:id="rId5080"/>
    <p:sldId id="5393" r:id="rId5081"/>
    <p:sldId id="5394" r:id="rId5082"/>
    <p:sldId id="5395" r:id="rId5083"/>
    <p:sldId id="5396" r:id="rId5084"/>
    <p:sldId id="5397" r:id="rId5085"/>
    <p:sldId id="5398" r:id="rId5086"/>
    <p:sldId id="5399" r:id="rId5087"/>
    <p:sldId id="5400" r:id="rId5088"/>
    <p:sldId id="5401" r:id="rId5089"/>
    <p:sldId id="5402" r:id="rId5090"/>
    <p:sldId id="5403" r:id="rId5091"/>
    <p:sldId id="5404" r:id="rId5092"/>
    <p:sldId id="5405" r:id="rId5093"/>
    <p:sldId id="5406" r:id="rId5094"/>
    <p:sldId id="5407" r:id="rId5095"/>
    <p:sldId id="5408" r:id="rId5096"/>
    <p:sldId id="5409" r:id="rId5097"/>
    <p:sldId id="5410" r:id="rId5098"/>
    <p:sldId id="5411" r:id="rId5099"/>
    <p:sldId id="5412" r:id="rId5100"/>
    <p:sldId id="5413" r:id="rId5101"/>
    <p:sldId id="5414" r:id="rId5102"/>
    <p:sldId id="5415" r:id="rId5103"/>
    <p:sldId id="5416" r:id="rId5104"/>
    <p:sldId id="5417" r:id="rId5105"/>
    <p:sldId id="5418" r:id="rId5106"/>
    <p:sldId id="5419" r:id="rId5107"/>
    <p:sldId id="5420" r:id="rId5108"/>
    <p:sldId id="5421" r:id="rId5109"/>
    <p:sldId id="5422" r:id="rId5110"/>
    <p:sldId id="5423" r:id="rId5111"/>
    <p:sldId id="5424" r:id="rId5112"/>
    <p:sldId id="5425" r:id="rId5113"/>
    <p:sldId id="5426" r:id="rId5114"/>
    <p:sldId id="5427" r:id="rId5115"/>
    <p:sldId id="5428" r:id="rId5116"/>
    <p:sldId id="5429" r:id="rId5117"/>
    <p:sldId id="5430" r:id="rId5118"/>
    <p:sldId id="5431" r:id="rId5119"/>
    <p:sldId id="5432" r:id="rId5120"/>
    <p:sldId id="5433" r:id="rId5121"/>
    <p:sldId id="5434" r:id="rId5122"/>
    <p:sldId id="5435" r:id="rId5123"/>
    <p:sldId id="5436" r:id="rId5124"/>
    <p:sldId id="5437" r:id="rId5125"/>
    <p:sldId id="5438" r:id="rId5126"/>
    <p:sldId id="5439" r:id="rId5127"/>
    <p:sldId id="5440" r:id="rId5128"/>
    <p:sldId id="5441" r:id="rId5129"/>
    <p:sldId id="5442" r:id="rId5130"/>
    <p:sldId id="5443" r:id="rId5131"/>
    <p:sldId id="5444" r:id="rId5132"/>
    <p:sldId id="5445" r:id="rId5133"/>
    <p:sldId id="5446" r:id="rId5134"/>
    <p:sldId id="5447" r:id="rId5135"/>
    <p:sldId id="5448" r:id="rId5136"/>
    <p:sldId id="5449" r:id="rId5137"/>
    <p:sldId id="5450" r:id="rId5138"/>
    <p:sldId id="5451" r:id="rId5139"/>
    <p:sldId id="5452" r:id="rId5140"/>
    <p:sldId id="5453" r:id="rId5141"/>
    <p:sldId id="5454" r:id="rId5142"/>
    <p:sldId id="5455" r:id="rId5143"/>
    <p:sldId id="5456" r:id="rId5144"/>
    <p:sldId id="5457" r:id="rId5145"/>
    <p:sldId id="5458" r:id="rId5146"/>
    <p:sldId id="5459" r:id="rId5147"/>
    <p:sldId id="5460" r:id="rId5148"/>
    <p:sldId id="5461" r:id="rId5149"/>
    <p:sldId id="5462" r:id="rId5150"/>
    <p:sldId id="5463" r:id="rId5151"/>
    <p:sldId id="5464" r:id="rId5152"/>
    <p:sldId id="5465" r:id="rId5153"/>
    <p:sldId id="5466" r:id="rId5154"/>
    <p:sldId id="5467" r:id="rId5155"/>
    <p:sldId id="5468" r:id="rId5156"/>
    <p:sldId id="5469" r:id="rId5157"/>
    <p:sldId id="5470" r:id="rId5158"/>
    <p:sldId id="5471" r:id="rId5159"/>
    <p:sldId id="5472" r:id="rId5160"/>
    <p:sldId id="5473" r:id="rId5161"/>
    <p:sldId id="5474" r:id="rId5162"/>
    <p:sldId id="5475" r:id="rId5163"/>
    <p:sldId id="5476" r:id="rId5164"/>
    <p:sldId id="5477" r:id="rId5165"/>
    <p:sldId id="5478" r:id="rId5166"/>
    <p:sldId id="5479" r:id="rId5167"/>
    <p:sldId id="5480" r:id="rId5168"/>
    <p:sldId id="5481" r:id="rId5169"/>
    <p:sldId id="5482" r:id="rId5170"/>
    <p:sldId id="5483" r:id="rId5171"/>
    <p:sldId id="5484" r:id="rId5172"/>
    <p:sldId id="5485" r:id="rId5173"/>
    <p:sldId id="5486" r:id="rId5174"/>
    <p:sldId id="5487" r:id="rId5175"/>
    <p:sldId id="5488" r:id="rId5176"/>
    <p:sldId id="5489" r:id="rId5177"/>
    <p:sldId id="5490" r:id="rId5178"/>
    <p:sldId id="5491" r:id="rId5179"/>
    <p:sldId id="5492" r:id="rId5180"/>
    <p:sldId id="5493" r:id="rId5181"/>
    <p:sldId id="5494" r:id="rId5182"/>
    <p:sldId id="5495" r:id="rId5183"/>
    <p:sldId id="5496" r:id="rId5184"/>
    <p:sldId id="5497" r:id="rId5185"/>
    <p:sldId id="5498" r:id="rId5186"/>
    <p:sldId id="5499" r:id="rId5187"/>
    <p:sldId id="5500" r:id="rId5188"/>
    <p:sldId id="5501" r:id="rId5189"/>
    <p:sldId id="5502" r:id="rId5190"/>
    <p:sldId id="5503" r:id="rId5191"/>
    <p:sldId id="5504" r:id="rId5192"/>
    <p:sldId id="5505" r:id="rId5193"/>
    <p:sldId id="5506" r:id="rId5194"/>
    <p:sldId id="5507" r:id="rId5195"/>
    <p:sldId id="5508" r:id="rId5196"/>
    <p:sldId id="5509" r:id="rId5197"/>
    <p:sldId id="5510" r:id="rId5198"/>
    <p:sldId id="5511" r:id="rId5199"/>
    <p:sldId id="5512" r:id="rId5200"/>
    <p:sldId id="5513" r:id="rId5201"/>
    <p:sldId id="5514" r:id="rId5202"/>
    <p:sldId id="5515" r:id="rId5203"/>
    <p:sldId id="5516" r:id="rId5204"/>
    <p:sldId id="5517" r:id="rId5205"/>
    <p:sldId id="5518" r:id="rId5206"/>
    <p:sldId id="5519" r:id="rId5207"/>
    <p:sldId id="5520" r:id="rId5208"/>
    <p:sldId id="5521" r:id="rId5209"/>
    <p:sldId id="5522" r:id="rId5210"/>
    <p:sldId id="5523" r:id="rId5211"/>
    <p:sldId id="5524" r:id="rId5212"/>
    <p:sldId id="5525" r:id="rId5213"/>
    <p:sldId id="5526" r:id="rId5214"/>
    <p:sldId id="5527" r:id="rId5215"/>
    <p:sldId id="5528" r:id="rId5216"/>
    <p:sldId id="5529" r:id="rId5217"/>
    <p:sldId id="5530" r:id="rId5218"/>
    <p:sldId id="5531" r:id="rId5219"/>
    <p:sldId id="5532" r:id="rId5220"/>
    <p:sldId id="5533" r:id="rId5221"/>
    <p:sldId id="5534" r:id="rId5222"/>
    <p:sldId id="5535" r:id="rId5223"/>
    <p:sldId id="5536" r:id="rId5224"/>
    <p:sldId id="5537" r:id="rId5225"/>
    <p:sldId id="5538" r:id="rId5226"/>
    <p:sldId id="5539" r:id="rId5227"/>
    <p:sldId id="5540" r:id="rId5228"/>
    <p:sldId id="5541" r:id="rId5229"/>
    <p:sldId id="5542" r:id="rId5230"/>
    <p:sldId id="5543" r:id="rId5231"/>
    <p:sldId id="5544" r:id="rId5232"/>
    <p:sldId id="5545" r:id="rId5233"/>
    <p:sldId id="5546" r:id="rId5234"/>
    <p:sldId id="5547" r:id="rId5235"/>
    <p:sldId id="5548" r:id="rId5236"/>
    <p:sldId id="5549" r:id="rId5237"/>
    <p:sldId id="5550" r:id="rId5238"/>
    <p:sldId id="5551" r:id="rId5239"/>
    <p:sldId id="5552" r:id="rId5240"/>
    <p:sldId id="5553" r:id="rId5241"/>
    <p:sldId id="5554" r:id="rId5242"/>
    <p:sldId id="5555" r:id="rId5243"/>
    <p:sldId id="5556" r:id="rId5244"/>
    <p:sldId id="5557" r:id="rId5245"/>
    <p:sldId id="5558" r:id="rId5246"/>
    <p:sldId id="5559" r:id="rId5247"/>
    <p:sldId id="5560" r:id="rId5248"/>
    <p:sldId id="5561" r:id="rId5249"/>
    <p:sldId id="5562" r:id="rId5250"/>
    <p:sldId id="5563" r:id="rId5251"/>
    <p:sldId id="5564" r:id="rId5252"/>
    <p:sldId id="5565" r:id="rId5253"/>
    <p:sldId id="5566" r:id="rId5254"/>
    <p:sldId id="5567" r:id="rId5255"/>
    <p:sldId id="5568" r:id="rId5256"/>
    <p:sldId id="5569" r:id="rId5257"/>
    <p:sldId id="5570" r:id="rId5258"/>
    <p:sldId id="5571" r:id="rId5259"/>
    <p:sldId id="5572" r:id="rId5260"/>
    <p:sldId id="5573" r:id="rId5261"/>
    <p:sldId id="5574" r:id="rId5262"/>
    <p:sldId id="5575" r:id="rId5263"/>
    <p:sldId id="5576" r:id="rId5264"/>
    <p:sldId id="5577" r:id="rId5265"/>
    <p:sldId id="5578" r:id="rId5266"/>
    <p:sldId id="5579" r:id="rId5267"/>
    <p:sldId id="5580" r:id="rId5268"/>
    <p:sldId id="5581" r:id="rId5269"/>
    <p:sldId id="5582" r:id="rId5270"/>
    <p:sldId id="5583" r:id="rId5271"/>
    <p:sldId id="5584" r:id="rId5272"/>
    <p:sldId id="5585" r:id="rId5273"/>
    <p:sldId id="5586" r:id="rId5274"/>
    <p:sldId id="5587" r:id="rId5275"/>
    <p:sldId id="5588" r:id="rId5276"/>
    <p:sldId id="5589" r:id="rId5277"/>
    <p:sldId id="5590" r:id="rId5278"/>
    <p:sldId id="5591" r:id="rId5279"/>
    <p:sldId id="5592" r:id="rId5280"/>
    <p:sldId id="5593" r:id="rId5281"/>
    <p:sldId id="5594" r:id="rId5282"/>
    <p:sldId id="5595" r:id="rId5283"/>
    <p:sldId id="5596" r:id="rId5284"/>
    <p:sldId id="5597" r:id="rId5285"/>
    <p:sldId id="5598" r:id="rId5286"/>
    <p:sldId id="5599" r:id="rId5287"/>
    <p:sldId id="5600" r:id="rId5288"/>
    <p:sldId id="5601" r:id="rId5289"/>
    <p:sldId id="5602" r:id="rId5290"/>
    <p:sldId id="5603" r:id="rId5291"/>
    <p:sldId id="5604" r:id="rId5292"/>
    <p:sldId id="5605" r:id="rId5293"/>
    <p:sldId id="5606" r:id="rId5294"/>
    <p:sldId id="5607" r:id="rId5295"/>
    <p:sldId id="5608" r:id="rId5296"/>
    <p:sldId id="5609" r:id="rId5297"/>
    <p:sldId id="5610" r:id="rId5298"/>
    <p:sldId id="5611" r:id="rId5299"/>
    <p:sldId id="5612" r:id="rId5300"/>
    <p:sldId id="5613" r:id="rId5301"/>
    <p:sldId id="5614" r:id="rId5302"/>
    <p:sldId id="5615" r:id="rId5303"/>
    <p:sldId id="5616" r:id="rId5304"/>
    <p:sldId id="5617" r:id="rId5305"/>
    <p:sldId id="5618" r:id="rId5306"/>
    <p:sldId id="5619" r:id="rId5307"/>
    <p:sldId id="5620" r:id="rId5308"/>
    <p:sldId id="5621" r:id="rId5309"/>
    <p:sldId id="5622" r:id="rId5310"/>
    <p:sldId id="5623" r:id="rId5311"/>
    <p:sldId id="5624" r:id="rId5312"/>
    <p:sldId id="5625" r:id="rId5313"/>
    <p:sldId id="5626" r:id="rId5314"/>
    <p:sldId id="5627" r:id="rId5315"/>
    <p:sldId id="5628" r:id="rId5316"/>
    <p:sldId id="5629" r:id="rId5317"/>
    <p:sldId id="5630" r:id="rId5318"/>
    <p:sldId id="5631" r:id="rId5319"/>
    <p:sldId id="5632" r:id="rId5320"/>
    <p:sldId id="5633" r:id="rId5321"/>
    <p:sldId id="5634" r:id="rId5322"/>
    <p:sldId id="5635" r:id="rId5323"/>
    <p:sldId id="5636" r:id="rId5324"/>
    <p:sldId id="5637" r:id="rId5325"/>
    <p:sldId id="5638" r:id="rId5326"/>
    <p:sldId id="5639" r:id="rId5327"/>
    <p:sldId id="5640" r:id="rId5328"/>
    <p:sldId id="5641" r:id="rId5329"/>
    <p:sldId id="5642" r:id="rId5330"/>
    <p:sldId id="5643" r:id="rId5331"/>
    <p:sldId id="5644" r:id="rId5332"/>
    <p:sldId id="5645" r:id="rId5333"/>
    <p:sldId id="5646" r:id="rId5334"/>
    <p:sldId id="5647" r:id="rId5335"/>
    <p:sldId id="5648" r:id="rId5336"/>
    <p:sldId id="5649" r:id="rId5337"/>
    <p:sldId id="5650" r:id="rId5338"/>
    <p:sldId id="5651" r:id="rId5339"/>
    <p:sldId id="5652" r:id="rId5340"/>
    <p:sldId id="5653" r:id="rId5341"/>
    <p:sldId id="5654" r:id="rId5342"/>
    <p:sldId id="5655" r:id="rId5343"/>
    <p:sldId id="5656" r:id="rId5344"/>
    <p:sldId id="5657" r:id="rId5345"/>
    <p:sldId id="5658" r:id="rId5346"/>
    <p:sldId id="5659" r:id="rId5347"/>
    <p:sldId id="5660" r:id="rId5348"/>
    <p:sldId id="5661" r:id="rId5349"/>
    <p:sldId id="5662" r:id="rId5350"/>
    <p:sldId id="5663" r:id="rId5351"/>
    <p:sldId id="5664" r:id="rId5352"/>
    <p:sldId id="5665" r:id="rId5353"/>
    <p:sldId id="5666" r:id="rId5354"/>
    <p:sldId id="5667" r:id="rId5355"/>
    <p:sldId id="5668" r:id="rId5356"/>
    <p:sldId id="5669" r:id="rId5357"/>
    <p:sldId id="5670" r:id="rId5358"/>
    <p:sldId id="5671" r:id="rId5359"/>
    <p:sldId id="5672" r:id="rId5360"/>
    <p:sldId id="5673" r:id="rId5361"/>
    <p:sldId id="5674" r:id="rId5362"/>
    <p:sldId id="5675" r:id="rId5363"/>
    <p:sldId id="5676" r:id="rId5364"/>
    <p:sldId id="5677" r:id="rId5365"/>
    <p:sldId id="5678" r:id="rId5366"/>
    <p:sldId id="5679" r:id="rId5367"/>
    <p:sldId id="5680" r:id="rId5368"/>
    <p:sldId id="5681" r:id="rId5369"/>
    <p:sldId id="5682" r:id="rId5370"/>
    <p:sldId id="5683" r:id="rId5371"/>
    <p:sldId id="5684" r:id="rId5372"/>
    <p:sldId id="5685" r:id="rId5373"/>
    <p:sldId id="5686" r:id="rId5374"/>
    <p:sldId id="5687" r:id="rId5375"/>
    <p:sldId id="5688" r:id="rId5376"/>
    <p:sldId id="5689" r:id="rId5377"/>
    <p:sldId id="5690" r:id="rId5378"/>
    <p:sldId id="5691" r:id="rId5379"/>
    <p:sldId id="5692" r:id="rId5380"/>
    <p:sldId id="5693" r:id="rId5381"/>
    <p:sldId id="5694" r:id="rId5382"/>
    <p:sldId id="5695" r:id="rId5383"/>
    <p:sldId id="5696" r:id="rId5384"/>
    <p:sldId id="5697" r:id="rId5385"/>
    <p:sldId id="5698" r:id="rId5386"/>
    <p:sldId id="5699" r:id="rId5387"/>
    <p:sldId id="5700" r:id="rId5388"/>
    <p:sldId id="5701" r:id="rId5389"/>
    <p:sldId id="5702" r:id="rId5390"/>
    <p:sldId id="5703" r:id="rId5391"/>
    <p:sldId id="5704" r:id="rId5392"/>
    <p:sldId id="5705" r:id="rId5393"/>
    <p:sldId id="5706" r:id="rId5394"/>
    <p:sldId id="5707" r:id="rId5395"/>
    <p:sldId id="5708" r:id="rId5396"/>
    <p:sldId id="5709" r:id="rId5397"/>
    <p:sldId id="5710" r:id="rId5398"/>
    <p:sldId id="5711" r:id="rId5399"/>
    <p:sldId id="5712" r:id="rId5400"/>
    <p:sldId id="5713" r:id="rId5401"/>
    <p:sldId id="5714" r:id="rId5402"/>
    <p:sldId id="5715" r:id="rId5403"/>
    <p:sldId id="5716" r:id="rId5404"/>
    <p:sldId id="5717" r:id="rId5405"/>
    <p:sldId id="5718" r:id="rId5406"/>
    <p:sldId id="5719" r:id="rId5407"/>
    <p:sldId id="5720" r:id="rId5408"/>
    <p:sldId id="5721" r:id="rId5409"/>
    <p:sldId id="5722" r:id="rId5410"/>
    <p:sldId id="5723" r:id="rId5411"/>
    <p:sldId id="5724" r:id="rId5412"/>
    <p:sldId id="5725" r:id="rId5413"/>
    <p:sldId id="5726" r:id="rId5414"/>
    <p:sldId id="5727" r:id="rId5415"/>
    <p:sldId id="5728" r:id="rId5416"/>
    <p:sldId id="5729" r:id="rId5417"/>
    <p:sldId id="5730" r:id="rId5418"/>
    <p:sldId id="5731" r:id="rId5419"/>
    <p:sldId id="5732" r:id="rId5420"/>
    <p:sldId id="5733" r:id="rId5421"/>
    <p:sldId id="5734" r:id="rId5422"/>
    <p:sldId id="5735" r:id="rId5423"/>
    <p:sldId id="5736" r:id="rId5424"/>
    <p:sldId id="5737" r:id="rId5425"/>
    <p:sldId id="5738" r:id="rId5426"/>
    <p:sldId id="5739" r:id="rId5427"/>
    <p:sldId id="5740" r:id="rId5428"/>
    <p:sldId id="5741" r:id="rId5429"/>
    <p:sldId id="5742" r:id="rId5430"/>
    <p:sldId id="5743" r:id="rId5431"/>
    <p:sldId id="5744" r:id="rId5432"/>
    <p:sldId id="5745" r:id="rId5433"/>
    <p:sldId id="5746" r:id="rId5434"/>
    <p:sldId id="5747" r:id="rId5435"/>
    <p:sldId id="5748" r:id="rId5436"/>
    <p:sldId id="5749" r:id="rId5437"/>
    <p:sldId id="5750" r:id="rId5438"/>
    <p:sldId id="5751" r:id="rId5439"/>
    <p:sldId id="5752" r:id="rId5440"/>
    <p:sldId id="5753" r:id="rId5441"/>
    <p:sldId id="5754" r:id="rId5442"/>
    <p:sldId id="5755" r:id="rId5443"/>
    <p:sldId id="5756" r:id="rId5444"/>
    <p:sldId id="5757" r:id="rId5445"/>
    <p:sldId id="5758" r:id="rId5446"/>
    <p:sldId id="5759" r:id="rId5447"/>
    <p:sldId id="5760" r:id="rId5448"/>
    <p:sldId id="5761" r:id="rId5449"/>
    <p:sldId id="5762" r:id="rId5450"/>
    <p:sldId id="5763" r:id="rId5451"/>
    <p:sldId id="5764" r:id="rId5452"/>
    <p:sldId id="5765" r:id="rId5453"/>
    <p:sldId id="5766" r:id="rId5454"/>
    <p:sldId id="5767" r:id="rId5455"/>
    <p:sldId id="5768" r:id="rId5456"/>
    <p:sldId id="5769" r:id="rId5457"/>
    <p:sldId id="5770" r:id="rId5458"/>
    <p:sldId id="5771" r:id="rId5459"/>
    <p:sldId id="5772" r:id="rId5460"/>
    <p:sldId id="5773" r:id="rId5461"/>
    <p:sldId id="5774" r:id="rId5462"/>
    <p:sldId id="5775" r:id="rId5463"/>
    <p:sldId id="5776" r:id="rId5464"/>
    <p:sldId id="5777" r:id="rId5465"/>
    <p:sldId id="5778" r:id="rId5466"/>
    <p:sldId id="5779" r:id="rId5467"/>
    <p:sldId id="5780" r:id="rId5468"/>
    <p:sldId id="5781" r:id="rId5469"/>
    <p:sldId id="5782" r:id="rId5470"/>
    <p:sldId id="5783" r:id="rId5471"/>
    <p:sldId id="5784" r:id="rId5472"/>
    <p:sldId id="5785" r:id="rId5473"/>
    <p:sldId id="5786" r:id="rId5474"/>
    <p:sldId id="5787" r:id="rId5475"/>
    <p:sldId id="5788" r:id="rId5476"/>
    <p:sldId id="5789" r:id="rId5477"/>
    <p:sldId id="5790" r:id="rId5478"/>
    <p:sldId id="5791" r:id="rId5479"/>
    <p:sldId id="5792" r:id="rId5480"/>
    <p:sldId id="5793" r:id="rId5481"/>
    <p:sldId id="5794" r:id="rId5482"/>
    <p:sldId id="5795" r:id="rId5483"/>
    <p:sldId id="5796" r:id="rId5484"/>
    <p:sldId id="5797" r:id="rId5485"/>
    <p:sldId id="5798" r:id="rId5486"/>
    <p:sldId id="5799" r:id="rId5487"/>
    <p:sldId id="5800" r:id="rId5488"/>
    <p:sldId id="5801" r:id="rId5489"/>
    <p:sldId id="5802" r:id="rId5490"/>
    <p:sldId id="5803" r:id="rId5491"/>
    <p:sldId id="5804" r:id="rId5492"/>
    <p:sldId id="5805" r:id="rId5493"/>
    <p:sldId id="5806" r:id="rId5494"/>
    <p:sldId id="5807" r:id="rId5495"/>
    <p:sldId id="5808" r:id="rId5496"/>
    <p:sldId id="5809" r:id="rId5497"/>
    <p:sldId id="5810" r:id="rId5498"/>
    <p:sldId id="5811" r:id="rId5499"/>
    <p:sldId id="5812" r:id="rId5500"/>
    <p:sldId id="5813" r:id="rId5501"/>
    <p:sldId id="5814" r:id="rId5502"/>
    <p:sldId id="5815" r:id="rId5503"/>
    <p:sldId id="5816" r:id="rId5504"/>
    <p:sldId id="5817" r:id="rId5505"/>
    <p:sldId id="5818" r:id="rId5506"/>
    <p:sldId id="5819" r:id="rId5507"/>
    <p:sldId id="5820" r:id="rId5508"/>
    <p:sldId id="5821" r:id="rId5509"/>
    <p:sldId id="5822" r:id="rId5510"/>
    <p:sldId id="5823" r:id="rId5511"/>
    <p:sldId id="5824" r:id="rId5512"/>
    <p:sldId id="5825" r:id="rId5513"/>
    <p:sldId id="5826" r:id="rId5514"/>
    <p:sldId id="5827" r:id="rId5515"/>
    <p:sldId id="5828" r:id="rId5516"/>
    <p:sldId id="5829" r:id="rId5517"/>
    <p:sldId id="5830" r:id="rId5518"/>
    <p:sldId id="5831" r:id="rId5519"/>
    <p:sldId id="5832" r:id="rId5520"/>
    <p:sldId id="5833" r:id="rId5521"/>
    <p:sldId id="5834" r:id="rId5522"/>
    <p:sldId id="5835" r:id="rId5523"/>
    <p:sldId id="5836" r:id="rId5524"/>
    <p:sldId id="5837" r:id="rId5525"/>
    <p:sldId id="5838" r:id="rId5526"/>
    <p:sldId id="5839" r:id="rId5527"/>
    <p:sldId id="5840" r:id="rId5528"/>
    <p:sldId id="5841" r:id="rId5529"/>
    <p:sldId id="5842" r:id="rId5530"/>
    <p:sldId id="5843" r:id="rId5531"/>
    <p:sldId id="5844" r:id="rId5532"/>
    <p:sldId id="5845" r:id="rId5533"/>
    <p:sldId id="5846" r:id="rId5534"/>
    <p:sldId id="5847" r:id="rId5535"/>
    <p:sldId id="5848" r:id="rId5536"/>
    <p:sldId id="5849" r:id="rId5537"/>
    <p:sldId id="5850" r:id="rId5538"/>
    <p:sldId id="5851" r:id="rId5539"/>
    <p:sldId id="5852" r:id="rId5540"/>
    <p:sldId id="5853" r:id="rId5541"/>
    <p:sldId id="5854" r:id="rId5542"/>
    <p:sldId id="5855" r:id="rId5543"/>
    <p:sldId id="5856" r:id="rId5544"/>
    <p:sldId id="5857" r:id="rId5545"/>
    <p:sldId id="5858" r:id="rId5546"/>
    <p:sldId id="5859" r:id="rId5547"/>
    <p:sldId id="5860" r:id="rId5548"/>
    <p:sldId id="5861" r:id="rId5549"/>
    <p:sldId id="5862" r:id="rId5550"/>
    <p:sldId id="5863" r:id="rId5551"/>
    <p:sldId id="5864" r:id="rId5552"/>
    <p:sldId id="5865" r:id="rId5553"/>
    <p:sldId id="5866" r:id="rId5554"/>
    <p:sldId id="5867" r:id="rId5555"/>
    <p:sldId id="5868" r:id="rId5556"/>
    <p:sldId id="5869" r:id="rId5557"/>
    <p:sldId id="5870" r:id="rId5558"/>
    <p:sldId id="5871" r:id="rId5559"/>
    <p:sldId id="5872" r:id="rId5560"/>
    <p:sldId id="5873" r:id="rId5561"/>
    <p:sldId id="5874" r:id="rId5562"/>
    <p:sldId id="5875" r:id="rId5563"/>
    <p:sldId id="5876" r:id="rId5564"/>
    <p:sldId id="5877" r:id="rId5565"/>
    <p:sldId id="5878" r:id="rId5566"/>
    <p:sldId id="5879" r:id="rId5567"/>
    <p:sldId id="5880" r:id="rId5568"/>
    <p:sldId id="5881" r:id="rId5569"/>
    <p:sldId id="5882" r:id="rId5570"/>
    <p:sldId id="5883" r:id="rId5571"/>
    <p:sldId id="5884" r:id="rId5572"/>
    <p:sldId id="5885" r:id="rId5573"/>
    <p:sldId id="5886" r:id="rId5574"/>
    <p:sldId id="5887" r:id="rId5575"/>
    <p:sldId id="5888" r:id="rId5576"/>
    <p:sldId id="5889" r:id="rId5577"/>
    <p:sldId id="5890" r:id="rId5578"/>
    <p:sldId id="5891" r:id="rId5579"/>
    <p:sldId id="5892" r:id="rId5580"/>
    <p:sldId id="5893" r:id="rId5581"/>
    <p:sldId id="5894" r:id="rId5582"/>
    <p:sldId id="5895" r:id="rId5583"/>
    <p:sldId id="5896" r:id="rId5584"/>
    <p:sldId id="5897" r:id="rId5585"/>
    <p:sldId id="5898" r:id="rId5586"/>
    <p:sldId id="5899" r:id="rId5587"/>
    <p:sldId id="5900" r:id="rId5588"/>
    <p:sldId id="5901" r:id="rId5589"/>
    <p:sldId id="5902" r:id="rId5590"/>
    <p:sldId id="5903" r:id="rId5591"/>
    <p:sldId id="5904" r:id="rId5592"/>
    <p:sldId id="5905" r:id="rId5593"/>
    <p:sldId id="5906" r:id="rId5594"/>
    <p:sldId id="5907" r:id="rId5595"/>
    <p:sldId id="5908" r:id="rId5596"/>
    <p:sldId id="5909" r:id="rId5597"/>
    <p:sldId id="5910" r:id="rId5598"/>
    <p:sldId id="5911" r:id="rId5599"/>
    <p:sldId id="5912" r:id="rId5600"/>
    <p:sldId id="5913" r:id="rId5601"/>
    <p:sldId id="5914" r:id="rId5602"/>
    <p:sldId id="5915" r:id="rId5603"/>
    <p:sldId id="5916" r:id="rId5604"/>
    <p:sldId id="5917" r:id="rId5605"/>
    <p:sldId id="5918" r:id="rId5606"/>
    <p:sldId id="5919" r:id="rId5607"/>
    <p:sldId id="5920" r:id="rId5608"/>
    <p:sldId id="5921" r:id="rId5609"/>
    <p:sldId id="5922" r:id="rId5610"/>
    <p:sldId id="5923" r:id="rId5611"/>
    <p:sldId id="5924" r:id="rId5612"/>
    <p:sldId id="5925" r:id="rId5613"/>
    <p:sldId id="5926" r:id="rId5614"/>
    <p:sldId id="5927" r:id="rId5615"/>
    <p:sldId id="5928" r:id="rId5616"/>
    <p:sldId id="5929" r:id="rId5617"/>
    <p:sldId id="5930" r:id="rId5618"/>
    <p:sldId id="5931" r:id="rId5619"/>
    <p:sldId id="5932" r:id="rId5620"/>
    <p:sldId id="5933" r:id="rId5621"/>
    <p:sldId id="5934" r:id="rId5622"/>
    <p:sldId id="5935" r:id="rId5623"/>
    <p:sldId id="5936" r:id="rId5624"/>
    <p:sldId id="5937" r:id="rId5625"/>
    <p:sldId id="5938" r:id="rId5626"/>
    <p:sldId id="5939" r:id="rId5627"/>
    <p:sldId id="5940" r:id="rId5628"/>
    <p:sldId id="5941" r:id="rId5629"/>
    <p:sldId id="5942" r:id="rId5630"/>
    <p:sldId id="5943" r:id="rId5631"/>
    <p:sldId id="5944" r:id="rId5632"/>
    <p:sldId id="5945" r:id="rId5633"/>
    <p:sldId id="5946" r:id="rId5634"/>
    <p:sldId id="5947" r:id="rId5635"/>
    <p:sldId id="5948" r:id="rId5636"/>
    <p:sldId id="5949" r:id="rId5637"/>
    <p:sldId id="5950" r:id="rId5638"/>
    <p:sldId id="5951" r:id="rId5639"/>
    <p:sldId id="5952" r:id="rId5640"/>
    <p:sldId id="5953" r:id="rId5641"/>
    <p:sldId id="5954" r:id="rId5642"/>
    <p:sldId id="5955" r:id="rId5643"/>
    <p:sldId id="5956" r:id="rId5644"/>
    <p:sldId id="5957" r:id="rId5645"/>
    <p:sldId id="5958" r:id="rId5646"/>
    <p:sldId id="5959" r:id="rId5647"/>
    <p:sldId id="5960" r:id="rId5648"/>
    <p:sldId id="5961" r:id="rId5649"/>
    <p:sldId id="5962" r:id="rId5650"/>
    <p:sldId id="5963" r:id="rId5651"/>
    <p:sldId id="5964" r:id="rId5652"/>
    <p:sldId id="5965" r:id="rId5653"/>
    <p:sldId id="5966" r:id="rId5654"/>
    <p:sldId id="5967" r:id="rId5655"/>
    <p:sldId id="5968" r:id="rId5656"/>
    <p:sldId id="5969" r:id="rId5657"/>
    <p:sldId id="5970" r:id="rId5658"/>
    <p:sldId id="5971" r:id="rId5659"/>
    <p:sldId id="5972" r:id="rId5660"/>
    <p:sldId id="5973" r:id="rId5661"/>
    <p:sldId id="5974" r:id="rId5662"/>
    <p:sldId id="5975" r:id="rId5663"/>
    <p:sldId id="5976" r:id="rId5664"/>
    <p:sldId id="5977" r:id="rId5665"/>
    <p:sldId id="5978" r:id="rId5666"/>
    <p:sldId id="5979" r:id="rId5667"/>
    <p:sldId id="5980" r:id="rId5668"/>
    <p:sldId id="5981" r:id="rId5669"/>
    <p:sldId id="5982" r:id="rId5670"/>
    <p:sldId id="5983" r:id="rId5671"/>
    <p:sldId id="5984" r:id="rId5672"/>
    <p:sldId id="5985" r:id="rId5673"/>
    <p:sldId id="5986" r:id="rId5674"/>
    <p:sldId id="5987" r:id="rId5675"/>
    <p:sldId id="5988" r:id="rId5676"/>
    <p:sldId id="5989" r:id="rId5677"/>
    <p:sldId id="5990" r:id="rId5678"/>
    <p:sldId id="5991" r:id="rId5679"/>
    <p:sldId id="5992" r:id="rId5680"/>
    <p:sldId id="5993" r:id="rId5681"/>
    <p:sldId id="5994" r:id="rId5682"/>
    <p:sldId id="5995" r:id="rId5683"/>
    <p:sldId id="5996" r:id="rId5684"/>
    <p:sldId id="5997" r:id="rId5685"/>
    <p:sldId id="5998" r:id="rId5686"/>
    <p:sldId id="5999" r:id="rId5687"/>
    <p:sldId id="6000" r:id="rId5688"/>
    <p:sldId id="6001" r:id="rId5689"/>
    <p:sldId id="6002" r:id="rId5690"/>
    <p:sldId id="6003" r:id="rId5691"/>
    <p:sldId id="6004" r:id="rId5692"/>
    <p:sldId id="6005" r:id="rId5693"/>
    <p:sldId id="6006" r:id="rId5694"/>
    <p:sldId id="6007" r:id="rId5695"/>
    <p:sldId id="6008" r:id="rId5696"/>
    <p:sldId id="6009" r:id="rId5697"/>
    <p:sldId id="6010" r:id="rId5698"/>
    <p:sldId id="6011" r:id="rId5699"/>
    <p:sldId id="6012" r:id="rId5700"/>
    <p:sldId id="6013" r:id="rId5701"/>
    <p:sldId id="6014" r:id="rId5702"/>
    <p:sldId id="6015" r:id="rId5703"/>
    <p:sldId id="6016" r:id="rId5704"/>
    <p:sldId id="6017" r:id="rId5705"/>
    <p:sldId id="6018" r:id="rId5706"/>
    <p:sldId id="6019" r:id="rId5707"/>
    <p:sldId id="6020" r:id="rId5708"/>
    <p:sldId id="6021" r:id="rId5709"/>
    <p:sldId id="6022" r:id="rId5710"/>
    <p:sldId id="6023" r:id="rId5711"/>
    <p:sldId id="6024" r:id="rId5712"/>
    <p:sldId id="6025" r:id="rId5713"/>
    <p:sldId id="6026" r:id="rId5714"/>
    <p:sldId id="6027" r:id="rId5715"/>
    <p:sldId id="6028" r:id="rId5716"/>
    <p:sldId id="6029" r:id="rId5717"/>
    <p:sldId id="6030" r:id="rId5718"/>
    <p:sldId id="6031" r:id="rId5719"/>
    <p:sldId id="6032" r:id="rId5720"/>
    <p:sldId id="6033" r:id="rId5721"/>
    <p:sldId id="6034" r:id="rId5722"/>
    <p:sldId id="6035" r:id="rId5723"/>
    <p:sldId id="6036" r:id="rId5724"/>
    <p:sldId id="6037" r:id="rId5725"/>
    <p:sldId id="6038" r:id="rId5726"/>
    <p:sldId id="6039" r:id="rId5727"/>
    <p:sldId id="6040" r:id="rId5728"/>
    <p:sldId id="6041" r:id="rId5729"/>
    <p:sldId id="6042" r:id="rId5730"/>
    <p:sldId id="6043" r:id="rId5731"/>
    <p:sldId id="6044" r:id="rId5732"/>
    <p:sldId id="6045" r:id="rId5733"/>
    <p:sldId id="6046" r:id="rId5734"/>
    <p:sldId id="6047" r:id="rId5735"/>
    <p:sldId id="6048" r:id="rId5736"/>
    <p:sldId id="6049" r:id="rId5737"/>
    <p:sldId id="6050" r:id="rId5738"/>
    <p:sldId id="6051" r:id="rId5739"/>
    <p:sldId id="6052" r:id="rId5740"/>
    <p:sldId id="6053" r:id="rId5741"/>
    <p:sldId id="6054" r:id="rId5742"/>
    <p:sldId id="6055" r:id="rId5743"/>
    <p:sldId id="6056" r:id="rId5744"/>
    <p:sldId id="6057" r:id="rId5745"/>
    <p:sldId id="6058" r:id="rId5746"/>
    <p:sldId id="6059" r:id="rId5747"/>
    <p:sldId id="6060" r:id="rId5748"/>
    <p:sldId id="6061" r:id="rId5749"/>
    <p:sldId id="6062" r:id="rId5750"/>
    <p:sldId id="6063" r:id="rId5751"/>
    <p:sldId id="6064" r:id="rId5752"/>
    <p:sldId id="6065" r:id="rId5753"/>
    <p:sldId id="6066" r:id="rId5754"/>
    <p:sldId id="6067" r:id="rId5755"/>
    <p:sldId id="6068" r:id="rId5756"/>
    <p:sldId id="6069" r:id="rId5757"/>
    <p:sldId id="6070" r:id="rId5758"/>
    <p:sldId id="6071" r:id="rId5759"/>
    <p:sldId id="6072" r:id="rId5760"/>
    <p:sldId id="6073" r:id="rId5761"/>
    <p:sldId id="6074" r:id="rId5762"/>
    <p:sldId id="6075" r:id="rId5763"/>
    <p:sldId id="6076" r:id="rId5764"/>
    <p:sldId id="6077" r:id="rId5765"/>
    <p:sldId id="6078" r:id="rId5766"/>
    <p:sldId id="6079" r:id="rId5767"/>
    <p:sldId id="6080" r:id="rId5768"/>
    <p:sldId id="6081" r:id="rId5769"/>
    <p:sldId id="6082" r:id="rId5770"/>
    <p:sldId id="6083" r:id="rId5771"/>
    <p:sldId id="6084" r:id="rId5772"/>
    <p:sldId id="6085" r:id="rId5773"/>
    <p:sldId id="6086" r:id="rId5774"/>
    <p:sldId id="6087" r:id="rId5775"/>
    <p:sldId id="6088" r:id="rId5776"/>
    <p:sldId id="6089" r:id="rId5777"/>
    <p:sldId id="6090" r:id="rId5778"/>
    <p:sldId id="6091" r:id="rId5779"/>
    <p:sldId id="6092" r:id="rId5780"/>
    <p:sldId id="6093" r:id="rId5781"/>
    <p:sldId id="6094" r:id="rId5782"/>
    <p:sldId id="6095" r:id="rId5783"/>
    <p:sldId id="6096" r:id="rId5784"/>
    <p:sldId id="6097" r:id="rId5785"/>
    <p:sldId id="6098" r:id="rId5786"/>
    <p:sldId id="6099" r:id="rId5787"/>
    <p:sldId id="6100" r:id="rId5788"/>
    <p:sldId id="6101" r:id="rId5789"/>
    <p:sldId id="6102" r:id="rId5790"/>
    <p:sldId id="6103" r:id="rId5791"/>
    <p:sldId id="6104" r:id="rId5792"/>
    <p:sldId id="6105" r:id="rId5793"/>
    <p:sldId id="6106" r:id="rId5794"/>
    <p:sldId id="6107" r:id="rId5795"/>
    <p:sldId id="6108" r:id="rId5796"/>
    <p:sldId id="6109" r:id="rId5797"/>
    <p:sldId id="6110" r:id="rId5798"/>
    <p:sldId id="6111" r:id="rId5799"/>
    <p:sldId id="6112" r:id="rId5800"/>
    <p:sldId id="6113" r:id="rId5801"/>
    <p:sldId id="6114" r:id="rId5802"/>
    <p:sldId id="6115" r:id="rId5803"/>
    <p:sldId id="6116" r:id="rId5804"/>
    <p:sldId id="6117" r:id="rId5805"/>
    <p:sldId id="6118" r:id="rId5806"/>
    <p:sldId id="6119" r:id="rId5807"/>
    <p:sldId id="6120" r:id="rId5808"/>
    <p:sldId id="6121" r:id="rId5809"/>
    <p:sldId id="6122" r:id="rId5810"/>
    <p:sldId id="6123" r:id="rId5811"/>
    <p:sldId id="6124" r:id="rId5812"/>
    <p:sldId id="6125" r:id="rId5813"/>
    <p:sldId id="6126" r:id="rId5814"/>
    <p:sldId id="6127" r:id="rId5815"/>
    <p:sldId id="6128" r:id="rId5816"/>
    <p:sldId id="6129" r:id="rId5817"/>
    <p:sldId id="6130" r:id="rId5818"/>
    <p:sldId id="6131" r:id="rId5819"/>
    <p:sldId id="6132" r:id="rId5820"/>
    <p:sldId id="6133" r:id="rId5821"/>
    <p:sldId id="6134" r:id="rId5822"/>
    <p:sldId id="6135" r:id="rId5823"/>
    <p:sldId id="6136" r:id="rId5824"/>
    <p:sldId id="6137" r:id="rId5825"/>
    <p:sldId id="6138" r:id="rId5826"/>
    <p:sldId id="6139" r:id="rId5827"/>
    <p:sldId id="6140" r:id="rId5828"/>
    <p:sldId id="6141" r:id="rId5829"/>
    <p:sldId id="6142" r:id="rId5830"/>
    <p:sldId id="6143" r:id="rId5831"/>
    <p:sldId id="6144" r:id="rId5832"/>
    <p:sldId id="6145" r:id="rId5833"/>
    <p:sldId id="6146" r:id="rId5834"/>
    <p:sldId id="6147" r:id="rId5835"/>
    <p:sldId id="6148" r:id="rId5836"/>
    <p:sldId id="6149" r:id="rId5837"/>
    <p:sldId id="6150" r:id="rId5838"/>
    <p:sldId id="6151" r:id="rId5839"/>
    <p:sldId id="6152" r:id="rId5840"/>
    <p:sldId id="6153" r:id="rId5841"/>
    <p:sldId id="6154" r:id="rId5842"/>
    <p:sldId id="6155" r:id="rId5843"/>
    <p:sldId id="6156" r:id="rId5844"/>
    <p:sldId id="6157" r:id="rId5845"/>
    <p:sldId id="6158" r:id="rId5846"/>
    <p:sldId id="6159" r:id="rId5847"/>
    <p:sldId id="6160" r:id="rId5848"/>
    <p:sldId id="6161" r:id="rId5849"/>
    <p:sldId id="6162" r:id="rId5850"/>
    <p:sldId id="6163" r:id="rId5851"/>
    <p:sldId id="6164" r:id="rId5852"/>
    <p:sldId id="6165" r:id="rId5853"/>
    <p:sldId id="6166" r:id="rId5854"/>
    <p:sldId id="6167" r:id="rId5855"/>
    <p:sldId id="6168" r:id="rId5856"/>
    <p:sldId id="6169" r:id="rId5857"/>
    <p:sldId id="6170" r:id="rId5858"/>
    <p:sldId id="6171" r:id="rId5859"/>
    <p:sldId id="6172" r:id="rId5860"/>
    <p:sldId id="6173" r:id="rId5861"/>
    <p:sldId id="6174" r:id="rId5862"/>
    <p:sldId id="6175" r:id="rId5863"/>
    <p:sldId id="6176" r:id="rId5864"/>
    <p:sldId id="6177" r:id="rId5865"/>
    <p:sldId id="6178" r:id="rId5866"/>
    <p:sldId id="6179" r:id="rId5867"/>
    <p:sldId id="6180" r:id="rId5868"/>
    <p:sldId id="6181" r:id="rId5869"/>
    <p:sldId id="6182" r:id="rId5870"/>
    <p:sldId id="6183" r:id="rId5871"/>
    <p:sldId id="6184" r:id="rId5872"/>
    <p:sldId id="6185" r:id="rId5873"/>
    <p:sldId id="6186" r:id="rId5874"/>
    <p:sldId id="6187" r:id="rId5875"/>
    <p:sldId id="6188" r:id="rId5876"/>
    <p:sldId id="6189" r:id="rId5877"/>
    <p:sldId id="6190" r:id="rId5878"/>
    <p:sldId id="6191" r:id="rId5879"/>
    <p:sldId id="6192" r:id="rId5880"/>
    <p:sldId id="6193" r:id="rId5881"/>
    <p:sldId id="6194" r:id="rId5882"/>
    <p:sldId id="6195" r:id="rId5883"/>
    <p:sldId id="6196" r:id="rId5884"/>
    <p:sldId id="6197" r:id="rId5885"/>
    <p:sldId id="6198" r:id="rId5886"/>
    <p:sldId id="6199" r:id="rId5887"/>
    <p:sldId id="6200" r:id="rId5888"/>
    <p:sldId id="6201" r:id="rId5889"/>
    <p:sldId id="6202" r:id="rId5890"/>
    <p:sldId id="6203" r:id="rId5891"/>
    <p:sldId id="6204" r:id="rId5892"/>
    <p:sldId id="6205" r:id="rId5893"/>
    <p:sldId id="6206" r:id="rId5894"/>
    <p:sldId id="6207" r:id="rId5895"/>
    <p:sldId id="6208" r:id="rId5896"/>
    <p:sldId id="6209" r:id="rId5897"/>
    <p:sldId id="6210" r:id="rId5898"/>
    <p:sldId id="6211" r:id="rId5899"/>
    <p:sldId id="6212" r:id="rId5900"/>
    <p:sldId id="6213" r:id="rId5901"/>
    <p:sldId id="6214" r:id="rId5902"/>
    <p:sldId id="6215" r:id="rId5903"/>
    <p:sldId id="6216" r:id="rId5904"/>
    <p:sldId id="6217" r:id="rId5905"/>
    <p:sldId id="6218" r:id="rId5906"/>
    <p:sldId id="6219" r:id="rId5907"/>
    <p:sldId id="6220" r:id="rId5908"/>
    <p:sldId id="6221" r:id="rId5909"/>
    <p:sldId id="6222" r:id="rId5910"/>
    <p:sldId id="6223" r:id="rId5911"/>
    <p:sldId id="6224" r:id="rId5912"/>
    <p:sldId id="6225" r:id="rId5913"/>
    <p:sldId id="6226" r:id="rId5914"/>
    <p:sldId id="6227" r:id="rId5915"/>
    <p:sldId id="6228" r:id="rId5916"/>
    <p:sldId id="6229" r:id="rId5917"/>
    <p:sldId id="6230" r:id="rId5918"/>
    <p:sldId id="6231" r:id="rId5919"/>
    <p:sldId id="6232" r:id="rId5920"/>
    <p:sldId id="6233" r:id="rId5921"/>
    <p:sldId id="6234" r:id="rId5922"/>
    <p:sldId id="6235" r:id="rId5923"/>
    <p:sldId id="6236" r:id="rId5924"/>
    <p:sldId id="6237" r:id="rId5925"/>
    <p:sldId id="6238" r:id="rId5926"/>
    <p:sldId id="6239" r:id="rId5927"/>
    <p:sldId id="6240" r:id="rId5928"/>
    <p:sldId id="6241" r:id="rId5929"/>
    <p:sldId id="6242" r:id="rId5930"/>
    <p:sldId id="6243" r:id="rId5931"/>
    <p:sldId id="6244" r:id="rId5932"/>
    <p:sldId id="6245" r:id="rId5933"/>
    <p:sldId id="6246" r:id="rId5934"/>
    <p:sldId id="6247" r:id="rId5935"/>
    <p:sldId id="6248" r:id="rId5936"/>
    <p:sldId id="6249" r:id="rId5937"/>
    <p:sldId id="6250" r:id="rId5938"/>
    <p:sldId id="6251" r:id="rId5939"/>
    <p:sldId id="6252" r:id="rId5940"/>
    <p:sldId id="6253" r:id="rId5941"/>
    <p:sldId id="6254" r:id="rId5942"/>
    <p:sldId id="6255" r:id="rId5943"/>
    <p:sldId id="6256" r:id="rId5944"/>
    <p:sldId id="6257" r:id="rId5945"/>
    <p:sldId id="6258" r:id="rId5946"/>
    <p:sldId id="6259" r:id="rId5947"/>
    <p:sldId id="6260" r:id="rId5948"/>
    <p:sldId id="6261" r:id="rId5949"/>
    <p:sldId id="6262" r:id="rId5950"/>
    <p:sldId id="6263" r:id="rId5951"/>
    <p:sldId id="6264" r:id="rId5952"/>
    <p:sldId id="6265" r:id="rId5953"/>
    <p:sldId id="6266" r:id="rId5954"/>
    <p:sldId id="6267" r:id="rId5955"/>
    <p:sldId id="6268" r:id="rId5956"/>
    <p:sldId id="6269" r:id="rId5957"/>
    <p:sldId id="6270" r:id="rId5958"/>
    <p:sldId id="6271" r:id="rId5959"/>
    <p:sldId id="6272" r:id="rId5960"/>
    <p:sldId id="6273" r:id="rId5961"/>
    <p:sldId id="6274" r:id="rId5962"/>
    <p:sldId id="6275" r:id="rId5963"/>
    <p:sldId id="6276" r:id="rId5964"/>
    <p:sldId id="6277" r:id="rId5965"/>
    <p:sldId id="6278" r:id="rId5966"/>
    <p:sldId id="6279" r:id="rId5967"/>
    <p:sldId id="6280" r:id="rId5968"/>
    <p:sldId id="6281" r:id="rId5969"/>
    <p:sldId id="6282" r:id="rId5970"/>
    <p:sldId id="6283" r:id="rId5971"/>
    <p:sldId id="6284" r:id="rId5972"/>
    <p:sldId id="6285" r:id="rId5973"/>
    <p:sldId id="6286" r:id="rId5974"/>
    <p:sldId id="6287" r:id="rId5975"/>
    <p:sldId id="6288" r:id="rId5976"/>
    <p:sldId id="6289" r:id="rId5977"/>
    <p:sldId id="6290" r:id="rId5978"/>
    <p:sldId id="6291" r:id="rId5979"/>
    <p:sldId id="6292" r:id="rId5980"/>
    <p:sldId id="6293" r:id="rId5981"/>
    <p:sldId id="6294" r:id="rId5982"/>
    <p:sldId id="6295" r:id="rId5983"/>
    <p:sldId id="6296" r:id="rId5984"/>
    <p:sldId id="6297" r:id="rId5985"/>
    <p:sldId id="6298" r:id="rId5986"/>
    <p:sldId id="6299" r:id="rId5987"/>
    <p:sldId id="6300" r:id="rId5988"/>
    <p:sldId id="6301" r:id="rId5989"/>
    <p:sldId id="6302" r:id="rId5990"/>
    <p:sldId id="6303" r:id="rId5991"/>
    <p:sldId id="6304" r:id="rId5992"/>
    <p:sldId id="6305" r:id="rId5993"/>
    <p:sldId id="6306" r:id="rId5994"/>
    <p:sldId id="6307" r:id="rId5995"/>
    <p:sldId id="6308" r:id="rId5996"/>
    <p:sldId id="6309" r:id="rId5997"/>
    <p:sldId id="6310" r:id="rId5998"/>
    <p:sldId id="6311" r:id="rId5999"/>
    <p:sldId id="6312" r:id="rId6000"/>
    <p:sldId id="6313" r:id="rId6001"/>
    <p:sldId id="6314" r:id="rId6002"/>
    <p:sldId id="6315" r:id="rId6003"/>
    <p:sldId id="6316" r:id="rId6004"/>
    <p:sldId id="6317" r:id="rId6005"/>
    <p:sldId id="6318" r:id="rId6006"/>
    <p:sldId id="6319" r:id="rId6007"/>
    <p:sldId id="6320" r:id="rId6008"/>
    <p:sldId id="6321" r:id="rId6009"/>
    <p:sldId id="6322" r:id="rId6010"/>
    <p:sldId id="6323" r:id="rId6011"/>
    <p:sldId id="6324" r:id="rId6012"/>
    <p:sldId id="6325" r:id="rId6013"/>
    <p:sldId id="6326" r:id="rId6014"/>
    <p:sldId id="6327" r:id="rId6015"/>
    <p:sldId id="6328" r:id="rId6016"/>
    <p:sldId id="6329" r:id="rId6017"/>
    <p:sldId id="6330" r:id="rId6018"/>
    <p:sldId id="6331" r:id="rId6019"/>
    <p:sldId id="6332" r:id="rId6020"/>
    <p:sldId id="6333" r:id="rId6021"/>
    <p:sldId id="6334" r:id="rId6022"/>
    <p:sldId id="6335" r:id="rId6023"/>
    <p:sldId id="6336" r:id="rId6024"/>
    <p:sldId id="6337" r:id="rId6025"/>
    <p:sldId id="6338" r:id="rId6026"/>
    <p:sldId id="6339" r:id="rId6027"/>
    <p:sldId id="6340" r:id="rId6028"/>
    <p:sldId id="6341" r:id="rId6029"/>
    <p:sldId id="6342" r:id="rId6030"/>
    <p:sldId id="6343" r:id="rId6031"/>
    <p:sldId id="6344" r:id="rId6032"/>
    <p:sldId id="6345" r:id="rId6033"/>
    <p:sldId id="6346" r:id="rId6034"/>
    <p:sldId id="6347" r:id="rId6035"/>
    <p:sldId id="6348" r:id="rId6036"/>
    <p:sldId id="6349" r:id="rId6037"/>
    <p:sldId id="6350" r:id="rId6038"/>
    <p:sldId id="6351" r:id="rId6039"/>
    <p:sldId id="6352" r:id="rId6040"/>
    <p:sldId id="6353" r:id="rId6041"/>
    <p:sldId id="6354" r:id="rId6042"/>
    <p:sldId id="6355" r:id="rId6043"/>
    <p:sldId id="6356" r:id="rId6044"/>
    <p:sldId id="6357" r:id="rId6045"/>
    <p:sldId id="6358" r:id="rId6046"/>
    <p:sldId id="6359" r:id="rId6047"/>
    <p:sldId id="6360" r:id="rId6048"/>
    <p:sldId id="6361" r:id="rId6049"/>
    <p:sldId id="6362" r:id="rId6050"/>
    <p:sldId id="6363" r:id="rId6051"/>
    <p:sldId id="6364" r:id="rId6052"/>
    <p:sldId id="6365" r:id="rId6053"/>
    <p:sldId id="6366" r:id="rId6054"/>
    <p:sldId id="6367" r:id="rId6055"/>
    <p:sldId id="6368" r:id="rId6056"/>
    <p:sldId id="6369" r:id="rId6057"/>
    <p:sldId id="6370" r:id="rId6058"/>
    <p:sldId id="6371" r:id="rId6059"/>
    <p:sldId id="6372" r:id="rId6060"/>
    <p:sldId id="6373" r:id="rId6061"/>
    <p:sldId id="6374" r:id="rId6062"/>
    <p:sldId id="6375" r:id="rId6063"/>
    <p:sldId id="6376" r:id="rId6064"/>
    <p:sldId id="6377" r:id="rId6065"/>
    <p:sldId id="6378" r:id="rId6066"/>
    <p:sldId id="6379" r:id="rId6067"/>
    <p:sldId id="6380" r:id="rId6068"/>
    <p:sldId id="6381" r:id="rId6069"/>
    <p:sldId id="6382" r:id="rId6070"/>
    <p:sldId id="6383" r:id="rId6071"/>
    <p:sldId id="6384" r:id="rId6072"/>
    <p:sldId id="6385" r:id="rId6073"/>
    <p:sldId id="6386" r:id="rId6074"/>
    <p:sldId id="6387" r:id="rId6075"/>
    <p:sldId id="6388" r:id="rId6076"/>
    <p:sldId id="6389" r:id="rId6077"/>
    <p:sldId id="6390" r:id="rId6078"/>
    <p:sldId id="6391" r:id="rId6079"/>
    <p:sldId id="6392" r:id="rId6080"/>
    <p:sldId id="6393" r:id="rId6081"/>
    <p:sldId id="6394" r:id="rId6082"/>
    <p:sldId id="6395" r:id="rId6083"/>
    <p:sldId id="6396" r:id="rId6084"/>
    <p:sldId id="6397" r:id="rId6085"/>
    <p:sldId id="6398" r:id="rId6086"/>
    <p:sldId id="6399" r:id="rId6087"/>
    <p:sldId id="6400" r:id="rId6088"/>
    <p:sldId id="6401" r:id="rId6089"/>
    <p:sldId id="6402" r:id="rId6090"/>
    <p:sldId id="6403" r:id="rId6091"/>
    <p:sldId id="6404" r:id="rId6092"/>
    <p:sldId id="6405" r:id="rId6093"/>
    <p:sldId id="6406" r:id="rId6094"/>
    <p:sldId id="6407" r:id="rId6095"/>
    <p:sldId id="6408" r:id="rId6096"/>
    <p:sldId id="6409" r:id="rId6097"/>
    <p:sldId id="6410" r:id="rId6098"/>
    <p:sldId id="6411" r:id="rId6099"/>
    <p:sldId id="6412" r:id="rId6100"/>
    <p:sldId id="6413" r:id="rId6101"/>
    <p:sldId id="6414" r:id="rId6102"/>
    <p:sldId id="6415" r:id="rId6103"/>
    <p:sldId id="6416" r:id="rId6104"/>
    <p:sldId id="6417" r:id="rId6105"/>
    <p:sldId id="6418" r:id="rId6106"/>
    <p:sldId id="6419" r:id="rId6107"/>
    <p:sldId id="6420" r:id="rId6108"/>
    <p:sldId id="6421" r:id="rId6109"/>
    <p:sldId id="6422" r:id="rId6110"/>
    <p:sldId id="6423" r:id="rId6111"/>
    <p:sldId id="6424" r:id="rId6112"/>
    <p:sldId id="6425" r:id="rId6113"/>
    <p:sldId id="6426" r:id="rId6114"/>
    <p:sldId id="6427" r:id="rId6115"/>
    <p:sldId id="6428" r:id="rId6116"/>
    <p:sldId id="6429" r:id="rId6117"/>
    <p:sldId id="6430" r:id="rId6118"/>
    <p:sldId id="6431" r:id="rId6119"/>
    <p:sldId id="6432" r:id="rId6120"/>
    <p:sldId id="6433" r:id="rId6121"/>
    <p:sldId id="6434" r:id="rId6122"/>
    <p:sldId id="6435" r:id="rId6123"/>
    <p:sldId id="6436" r:id="rId6124"/>
    <p:sldId id="6437" r:id="rId6125"/>
    <p:sldId id="6438" r:id="rId6126"/>
    <p:sldId id="6439" r:id="rId6127"/>
    <p:sldId id="6440" r:id="rId6128"/>
    <p:sldId id="6441" r:id="rId6129"/>
    <p:sldId id="6442" r:id="rId6130"/>
    <p:sldId id="6443" r:id="rId6131"/>
    <p:sldId id="6444" r:id="rId6132"/>
    <p:sldId id="6445" r:id="rId6133"/>
    <p:sldId id="6446" r:id="rId6134"/>
    <p:sldId id="6447" r:id="rId6135"/>
    <p:sldId id="6448" r:id="rId6136"/>
    <p:sldId id="6449" r:id="rId6137"/>
    <p:sldId id="6450" r:id="rId6138"/>
    <p:sldId id="6451" r:id="rId6139"/>
    <p:sldId id="6452" r:id="rId6140"/>
    <p:sldId id="6453" r:id="rId6141"/>
    <p:sldId id="6454" r:id="rId6142"/>
    <p:sldId id="6455" r:id="rId6143"/>
    <p:sldId id="6456" r:id="rId6144"/>
    <p:sldId id="6457" r:id="rId6145"/>
    <p:sldId id="6458" r:id="rId6146"/>
    <p:sldId id="6459" r:id="rId6147"/>
    <p:sldId id="6460" r:id="rId6148"/>
    <p:sldId id="6461" r:id="rId6149"/>
    <p:sldId id="6462" r:id="rId6150"/>
    <p:sldId id="6463" r:id="rId6151"/>
    <p:sldId id="6464" r:id="rId6152"/>
    <p:sldId id="6465" r:id="rId6153"/>
    <p:sldId id="6466" r:id="rId6154"/>
    <p:sldId id="6467" r:id="rId6155"/>
    <p:sldId id="6468" r:id="rId6156"/>
    <p:sldId id="6469" r:id="rId6157"/>
    <p:sldId id="6470" r:id="rId6158"/>
    <p:sldId id="6471" r:id="rId6159"/>
    <p:sldId id="6472" r:id="rId6160"/>
    <p:sldId id="6473" r:id="rId6161"/>
    <p:sldId id="6474" r:id="rId6162"/>
    <p:sldId id="6475" r:id="rId6163"/>
    <p:sldId id="6476" r:id="rId6164"/>
    <p:sldId id="6477" r:id="rId6165"/>
    <p:sldId id="6478" r:id="rId6166"/>
    <p:sldId id="6479" r:id="rId6167"/>
    <p:sldId id="6480" r:id="rId6168"/>
    <p:sldId id="6481" r:id="rId6169"/>
    <p:sldId id="6482" r:id="rId6170"/>
    <p:sldId id="6483" r:id="rId6171"/>
    <p:sldId id="6484" r:id="rId6172"/>
    <p:sldId id="6485" r:id="rId6173"/>
    <p:sldId id="6486" r:id="rId6174"/>
    <p:sldId id="6487" r:id="rId6175"/>
    <p:sldId id="6488" r:id="rId6176"/>
    <p:sldId id="6489" r:id="rId6177"/>
    <p:sldId id="6490" r:id="rId6178"/>
    <p:sldId id="6491" r:id="rId6179"/>
    <p:sldId id="6492" r:id="rId6180"/>
    <p:sldId id="6493" r:id="rId6181"/>
    <p:sldId id="6494" r:id="rId6182"/>
    <p:sldId id="6495" r:id="rId6183"/>
    <p:sldId id="6496" r:id="rId6184"/>
    <p:sldId id="6497" r:id="rId6185"/>
    <p:sldId id="6498" r:id="rId6186"/>
    <p:sldId id="6499" r:id="rId6187"/>
    <p:sldId id="6500" r:id="rId6188"/>
    <p:sldId id="6501" r:id="rId6189"/>
    <p:sldId id="6502" r:id="rId6190"/>
    <p:sldId id="6503" r:id="rId6191"/>
    <p:sldId id="6504" r:id="rId6192"/>
    <p:sldId id="6505" r:id="rId6193"/>
    <p:sldId id="6506" r:id="rId6194"/>
    <p:sldId id="6507" r:id="rId6195"/>
    <p:sldId id="6508" r:id="rId6196"/>
    <p:sldId id="6509" r:id="rId6197"/>
    <p:sldId id="6510" r:id="rId6198"/>
    <p:sldId id="6511" r:id="rId6199"/>
    <p:sldId id="6512" r:id="rId6200"/>
    <p:sldId id="6513" r:id="rId6201"/>
    <p:sldId id="6514" r:id="rId6202"/>
    <p:sldId id="6515" r:id="rId6203"/>
    <p:sldId id="6516" r:id="rId6204"/>
    <p:sldId id="6517" r:id="rId6205"/>
    <p:sldId id="6518" r:id="rId6206"/>
    <p:sldId id="6519" r:id="rId6207"/>
    <p:sldId id="6520" r:id="rId6208"/>
    <p:sldId id="6521" r:id="rId6209"/>
    <p:sldId id="6522" r:id="rId6210"/>
    <p:sldId id="6523" r:id="rId6211"/>
    <p:sldId id="6524" r:id="rId6212"/>
    <p:sldId id="6525" r:id="rId6213"/>
    <p:sldId id="6526" r:id="rId6214"/>
    <p:sldId id="6527" r:id="rId6215"/>
    <p:sldId id="6528" r:id="rId6216"/>
    <p:sldId id="6529" r:id="rId6217"/>
    <p:sldId id="6530" r:id="rId6218"/>
    <p:sldId id="6531" r:id="rId6219"/>
    <p:sldId id="6532" r:id="rId6220"/>
    <p:sldId id="6533" r:id="rId6221"/>
    <p:sldId id="6534" r:id="rId6222"/>
    <p:sldId id="6535" r:id="rId6223"/>
    <p:sldId id="6536" r:id="rId6224"/>
    <p:sldId id="6537" r:id="rId6225"/>
    <p:sldId id="6538" r:id="rId6226"/>
    <p:sldId id="6539" r:id="rId6227"/>
    <p:sldId id="6540" r:id="rId6228"/>
    <p:sldId id="6541" r:id="rId6229"/>
    <p:sldId id="6542" r:id="rId6230"/>
    <p:sldId id="6543" r:id="rId6231"/>
    <p:sldId id="6544" r:id="rId6232"/>
    <p:sldId id="6545" r:id="rId6233"/>
    <p:sldId id="6546" r:id="rId6234"/>
    <p:sldId id="6547" r:id="rId6235"/>
    <p:sldId id="6548" r:id="rId6236"/>
    <p:sldId id="6549" r:id="rId6237"/>
    <p:sldId id="6550" r:id="rId6238"/>
    <p:sldId id="6551" r:id="rId6239"/>
    <p:sldId id="6552" r:id="rId6240"/>
    <p:sldId id="6553" r:id="rId6241"/>
    <p:sldId id="6554" r:id="rId6242"/>
    <p:sldId id="6555" r:id="rId6243"/>
    <p:sldId id="6556" r:id="rId6244"/>
    <p:sldId id="6557" r:id="rId6245"/>
    <p:sldId id="6558" r:id="rId6246"/>
    <p:sldId id="6559" r:id="rId6247"/>
    <p:sldId id="6560" r:id="rId6248"/>
    <p:sldId id="6561" r:id="rId6249"/>
    <p:sldId id="6562" r:id="rId6250"/>
    <p:sldId id="6563" r:id="rId6251"/>
    <p:sldId id="6564" r:id="rId6252"/>
    <p:sldId id="6565" r:id="rId6253"/>
    <p:sldId id="6566" r:id="rId6254"/>
    <p:sldId id="6567" r:id="rId6255"/>
    <p:sldId id="6568" r:id="rId6256"/>
    <p:sldId id="6569" r:id="rId6257"/>
    <p:sldId id="6570" r:id="rId6258"/>
    <p:sldId id="6571" r:id="rId6259"/>
    <p:sldId id="6572" r:id="rId6260"/>
    <p:sldId id="6573" r:id="rId6261"/>
    <p:sldId id="6574" r:id="rId6262"/>
    <p:sldId id="6575" r:id="rId6263"/>
    <p:sldId id="6576" r:id="rId6264"/>
    <p:sldId id="6577" r:id="rId6265"/>
    <p:sldId id="6578" r:id="rId6266"/>
    <p:sldId id="6579" r:id="rId6267"/>
    <p:sldId id="6580" r:id="rId6268"/>
    <p:sldId id="6581" r:id="rId6269"/>
    <p:sldId id="6582" r:id="rId6270"/>
    <p:sldId id="6583" r:id="rId6271"/>
    <p:sldId id="6584" r:id="rId6272"/>
    <p:sldId id="6585" r:id="rId6273"/>
    <p:sldId id="6586" r:id="rId6274"/>
    <p:sldId id="6587" r:id="rId6275"/>
    <p:sldId id="6588" r:id="rId6276"/>
    <p:sldId id="6589" r:id="rId6277"/>
    <p:sldId id="6590" r:id="rId6278"/>
    <p:sldId id="6591" r:id="rId6279"/>
    <p:sldId id="6592" r:id="rId6280"/>
    <p:sldId id="6593" r:id="rId6281"/>
    <p:sldId id="6594" r:id="rId6282"/>
    <p:sldId id="6595" r:id="rId6283"/>
    <p:sldId id="6596" r:id="rId6284"/>
    <p:sldId id="6597" r:id="rId6285"/>
    <p:sldId id="6598" r:id="rId6286"/>
    <p:sldId id="6599" r:id="rId6287"/>
    <p:sldId id="6600" r:id="rId6288"/>
    <p:sldId id="6601" r:id="rId6289"/>
    <p:sldId id="6602" r:id="rId6290"/>
    <p:sldId id="6603" r:id="rId6291"/>
    <p:sldId id="6604" r:id="rId6292"/>
    <p:sldId id="6605" r:id="rId6293"/>
    <p:sldId id="6606" r:id="rId6294"/>
    <p:sldId id="6607" r:id="rId6295"/>
    <p:sldId id="6608" r:id="rId6296"/>
    <p:sldId id="6609" r:id="rId6297"/>
    <p:sldId id="6610" r:id="rId6298"/>
    <p:sldId id="6611" r:id="rId6299"/>
    <p:sldId id="6612" r:id="rId6300"/>
    <p:sldId id="6613" r:id="rId6301"/>
    <p:sldId id="6614" r:id="rId6302"/>
    <p:sldId id="6615" r:id="rId6303"/>
    <p:sldId id="6616" r:id="rId6304"/>
    <p:sldId id="6617" r:id="rId6305"/>
    <p:sldId id="6618" r:id="rId6306"/>
    <p:sldId id="6619" r:id="rId6307"/>
    <p:sldId id="6620" r:id="rId6308"/>
    <p:sldId id="6621" r:id="rId6309"/>
    <p:sldId id="6622" r:id="rId6310"/>
    <p:sldId id="6623" r:id="rId6311"/>
    <p:sldId id="6624" r:id="rId6312"/>
    <p:sldId id="6625" r:id="rId6313"/>
    <p:sldId id="6626" r:id="rId6314"/>
    <p:sldId id="6627" r:id="rId6315"/>
    <p:sldId id="6628" r:id="rId6316"/>
    <p:sldId id="6629" r:id="rId6317"/>
    <p:sldId id="6630" r:id="rId6318"/>
    <p:sldId id="6631" r:id="rId6319"/>
    <p:sldId id="6632" r:id="rId6320"/>
    <p:sldId id="6633" r:id="rId6321"/>
    <p:sldId id="6634" r:id="rId6322"/>
    <p:sldId id="6635" r:id="rId6323"/>
    <p:sldId id="6636" r:id="rId6324"/>
    <p:sldId id="6637" r:id="rId6325"/>
    <p:sldId id="6638" r:id="rId6326"/>
    <p:sldId id="6639" r:id="rId6327"/>
    <p:sldId id="6640" r:id="rId6328"/>
    <p:sldId id="6641" r:id="rId6329"/>
    <p:sldId id="6642" r:id="rId6330"/>
    <p:sldId id="6643" r:id="rId6331"/>
    <p:sldId id="6644" r:id="rId6332"/>
    <p:sldId id="6645" r:id="rId6333"/>
    <p:sldId id="6646" r:id="rId6334"/>
    <p:sldId id="6647" r:id="rId6335"/>
    <p:sldId id="6648" r:id="rId6336"/>
    <p:sldId id="6649" r:id="rId6337"/>
    <p:sldId id="6650" r:id="rId6338"/>
    <p:sldId id="6651" r:id="rId6339"/>
    <p:sldId id="6652" r:id="rId6340"/>
    <p:sldId id="6653" r:id="rId6341"/>
    <p:sldId id="6654" r:id="rId6342"/>
    <p:sldId id="6655" r:id="rId6343"/>
    <p:sldId id="6656" r:id="rId6344"/>
    <p:sldId id="6657" r:id="rId6345"/>
    <p:sldId id="6658" r:id="rId6346"/>
    <p:sldId id="6659" r:id="rId6347"/>
    <p:sldId id="6660" r:id="rId6348"/>
    <p:sldId id="6661" r:id="rId6349"/>
    <p:sldId id="6662" r:id="rId6350"/>
    <p:sldId id="6663" r:id="rId6351"/>
    <p:sldId id="6664" r:id="rId6352"/>
    <p:sldId id="6665" r:id="rId6353"/>
    <p:sldId id="6666" r:id="rId6354"/>
    <p:sldId id="6667" r:id="rId6355"/>
    <p:sldId id="6668" r:id="rId6356"/>
    <p:sldId id="6669" r:id="rId6357"/>
    <p:sldId id="6670" r:id="rId6358"/>
    <p:sldId id="6671" r:id="rId6359"/>
    <p:sldId id="6672" r:id="rId6360"/>
    <p:sldId id="6673" r:id="rId6361"/>
    <p:sldId id="6674" r:id="rId6362"/>
    <p:sldId id="6675" r:id="rId6363"/>
    <p:sldId id="6676" r:id="rId6364"/>
    <p:sldId id="6677" r:id="rId6365"/>
    <p:sldId id="6678" r:id="rId6366"/>
    <p:sldId id="6679" r:id="rId6367"/>
    <p:sldId id="6680" r:id="rId6368"/>
    <p:sldId id="6681" r:id="rId6369"/>
    <p:sldId id="6682" r:id="rId6370"/>
    <p:sldId id="6683" r:id="rId6371"/>
    <p:sldId id="6684" r:id="rId6372"/>
    <p:sldId id="6685" r:id="rId6373"/>
    <p:sldId id="6686" r:id="rId6374"/>
    <p:sldId id="6687" r:id="rId6375"/>
    <p:sldId id="6688" r:id="rId6376"/>
    <p:sldId id="6689" r:id="rId6377"/>
    <p:sldId id="6690" r:id="rId6378"/>
    <p:sldId id="6691" r:id="rId6379"/>
    <p:sldId id="6692" r:id="rId6380"/>
    <p:sldId id="6693" r:id="rId6381"/>
    <p:sldId id="6694" r:id="rId6382"/>
    <p:sldId id="6695" r:id="rId6383"/>
    <p:sldId id="6696" r:id="rId6384"/>
    <p:sldId id="6697" r:id="rId6385"/>
    <p:sldId id="6698" r:id="rId6386"/>
    <p:sldId id="6699" r:id="rId6387"/>
    <p:sldId id="6700" r:id="rId6388"/>
    <p:sldId id="6701" r:id="rId6389"/>
    <p:sldId id="6702" r:id="rId6390"/>
    <p:sldId id="6703" r:id="rId6391"/>
    <p:sldId id="6704" r:id="rId6392"/>
    <p:sldId id="6705" r:id="rId6393"/>
    <p:sldId id="6706" r:id="rId6394"/>
    <p:sldId id="6707" r:id="rId6395"/>
    <p:sldId id="6708" r:id="rId6396"/>
    <p:sldId id="6709" r:id="rId6397"/>
    <p:sldId id="6710" r:id="rId6398"/>
    <p:sldId id="6711" r:id="rId6399"/>
    <p:sldId id="6712" r:id="rId6400"/>
    <p:sldId id="6713" r:id="rId6401"/>
    <p:sldId id="6714" r:id="rId6402"/>
    <p:sldId id="6715" r:id="rId6403"/>
    <p:sldId id="6716" r:id="rId6404"/>
    <p:sldId id="6717" r:id="rId6405"/>
    <p:sldId id="6718" r:id="rId6406"/>
    <p:sldId id="6719" r:id="rId6407"/>
    <p:sldId id="6720" r:id="rId6408"/>
    <p:sldId id="6721" r:id="rId6409"/>
    <p:sldId id="6722" r:id="rId6410"/>
    <p:sldId id="6723" r:id="rId6411"/>
    <p:sldId id="6724" r:id="rId6412"/>
    <p:sldId id="6725" r:id="rId6413"/>
    <p:sldId id="6726" r:id="rId6414"/>
    <p:sldId id="6727" r:id="rId6415"/>
    <p:sldId id="6728" r:id="rId6416"/>
    <p:sldId id="6729" r:id="rId6417"/>
    <p:sldId id="6730" r:id="rId6418"/>
    <p:sldId id="6731" r:id="rId6419"/>
    <p:sldId id="6732" r:id="rId6420"/>
    <p:sldId id="6733" r:id="rId6421"/>
    <p:sldId id="6734" r:id="rId6422"/>
    <p:sldId id="6735" r:id="rId6423"/>
    <p:sldId id="6736" r:id="rId6424"/>
    <p:sldId id="6737" r:id="rId6425"/>
    <p:sldId id="6738" r:id="rId6426"/>
    <p:sldId id="6739" r:id="rId6427"/>
    <p:sldId id="6740" r:id="rId6428"/>
    <p:sldId id="6741" r:id="rId6429"/>
    <p:sldId id="6742" r:id="rId6430"/>
    <p:sldId id="6743" r:id="rId6431"/>
    <p:sldId id="6744" r:id="rId6432"/>
    <p:sldId id="6745" r:id="rId6433"/>
    <p:sldId id="6746" r:id="rId6434"/>
    <p:sldId id="6747" r:id="rId6435"/>
    <p:sldId id="6748" r:id="rId6436"/>
    <p:sldId id="6749" r:id="rId6437"/>
    <p:sldId id="6750" r:id="rId6438"/>
    <p:sldId id="6751" r:id="rId6439"/>
    <p:sldId id="6752" r:id="rId6440"/>
    <p:sldId id="6753" r:id="rId6441"/>
    <p:sldId id="6754" r:id="rId6442"/>
    <p:sldId id="6755" r:id="rId6443"/>
    <p:sldId id="6756" r:id="rId6444"/>
    <p:sldId id="6757" r:id="rId6445"/>
    <p:sldId id="6758" r:id="rId6446"/>
    <p:sldId id="6759" r:id="rId6447"/>
    <p:sldId id="6760" r:id="rId6448"/>
    <p:sldId id="6761" r:id="rId6449"/>
    <p:sldId id="6762" r:id="rId6450"/>
    <p:sldId id="6763" r:id="rId6451"/>
    <p:sldId id="6764" r:id="rId6452"/>
    <p:sldId id="6765" r:id="rId6453"/>
    <p:sldId id="6766" r:id="rId6454"/>
    <p:sldId id="6767" r:id="rId6455"/>
    <p:sldId id="6768" r:id="rId6456"/>
    <p:sldId id="6769" r:id="rId6457"/>
    <p:sldId id="6770" r:id="rId6458"/>
    <p:sldId id="6771" r:id="rId6459"/>
    <p:sldId id="6772" r:id="rId6460"/>
    <p:sldId id="6773" r:id="rId6461"/>
    <p:sldId id="6774" r:id="rId6462"/>
    <p:sldId id="6775" r:id="rId6463"/>
    <p:sldId id="6776" r:id="rId6464"/>
    <p:sldId id="6777" r:id="rId6465"/>
    <p:sldId id="6778" r:id="rId6466"/>
    <p:sldId id="6779" r:id="rId6467"/>
    <p:sldId id="6780" r:id="rId6468"/>
    <p:sldId id="6781" r:id="rId6469"/>
    <p:sldId id="6782" r:id="rId6470"/>
    <p:sldId id="6783" r:id="rId6471"/>
    <p:sldId id="6784" r:id="rId6472"/>
    <p:sldId id="6785" r:id="rId6473"/>
    <p:sldId id="6786" r:id="rId6474"/>
    <p:sldId id="6787" r:id="rId6475"/>
    <p:sldId id="6788" r:id="rId6476"/>
    <p:sldId id="6789" r:id="rId6477"/>
    <p:sldId id="6790" r:id="rId6478"/>
    <p:sldId id="6791" r:id="rId6479"/>
    <p:sldId id="6792" r:id="rId6480"/>
    <p:sldId id="6793" r:id="rId6481"/>
    <p:sldId id="6794" r:id="rId6482"/>
    <p:sldId id="6795" r:id="rId6483"/>
    <p:sldId id="6796" r:id="rId6484"/>
    <p:sldId id="6797" r:id="rId6485"/>
    <p:sldId id="6798" r:id="rId6486"/>
    <p:sldId id="6799" r:id="rId6487"/>
    <p:sldId id="6800" r:id="rId6488"/>
    <p:sldId id="6801" r:id="rId6489"/>
    <p:sldId id="6802" r:id="rId6490"/>
    <p:sldId id="6803" r:id="rId6491"/>
    <p:sldId id="6804" r:id="rId6492"/>
    <p:sldId id="6805" r:id="rId6493"/>
    <p:sldId id="6806" r:id="rId6494"/>
    <p:sldId id="6807" r:id="rId6495"/>
    <p:sldId id="6808" r:id="rId6496"/>
    <p:sldId id="6809" r:id="rId6497"/>
    <p:sldId id="6810" r:id="rId6498"/>
    <p:sldId id="6811" r:id="rId6499"/>
    <p:sldId id="6812" r:id="rId6500"/>
    <p:sldId id="6813" r:id="rId6501"/>
    <p:sldId id="6814" r:id="rId6502"/>
    <p:sldId id="6815" r:id="rId6503"/>
    <p:sldId id="6816" r:id="rId6504"/>
    <p:sldId id="6817" r:id="rId6505"/>
    <p:sldId id="6818" r:id="rId6506"/>
    <p:sldId id="6819" r:id="rId6507"/>
    <p:sldId id="6820" r:id="rId6508"/>
    <p:sldId id="6821" r:id="rId6509"/>
    <p:sldId id="6822" r:id="rId6510"/>
    <p:sldId id="6823" r:id="rId6511"/>
    <p:sldId id="6824" r:id="rId6512"/>
    <p:sldId id="6825" r:id="rId6513"/>
    <p:sldId id="6826" r:id="rId6514"/>
    <p:sldId id="6827" r:id="rId6515"/>
    <p:sldId id="6828" r:id="rId6516"/>
    <p:sldId id="6829" r:id="rId6517"/>
    <p:sldId id="6830" r:id="rId6518"/>
    <p:sldId id="6831" r:id="rId6519"/>
    <p:sldId id="6832" r:id="rId6520"/>
    <p:sldId id="6833" r:id="rId6521"/>
    <p:sldId id="6834" r:id="rId6522"/>
    <p:sldId id="6835" r:id="rId6523"/>
    <p:sldId id="6836" r:id="rId6524"/>
    <p:sldId id="6837" r:id="rId6525"/>
    <p:sldId id="6838" r:id="rId6526"/>
    <p:sldId id="6839" r:id="rId6527"/>
    <p:sldId id="6840" r:id="rId6528"/>
    <p:sldId id="6841" r:id="rId6529"/>
    <p:sldId id="6842" r:id="rId6530"/>
    <p:sldId id="6843" r:id="rId6531"/>
    <p:sldId id="6844" r:id="rId6532"/>
    <p:sldId id="6845" r:id="rId6533"/>
    <p:sldId id="6846" r:id="rId6534"/>
    <p:sldId id="6847" r:id="rId6535"/>
    <p:sldId id="6848" r:id="rId6536"/>
    <p:sldId id="6849" r:id="rId6537"/>
    <p:sldId id="6850" r:id="rId6538"/>
    <p:sldId id="6851" r:id="rId6539"/>
    <p:sldId id="6852" r:id="rId6540"/>
    <p:sldId id="6853" r:id="rId6541"/>
    <p:sldId id="6854" r:id="rId6542"/>
    <p:sldId id="6855" r:id="rId6543"/>
    <p:sldId id="6856" r:id="rId6544"/>
    <p:sldId id="6857" r:id="rId6545"/>
    <p:sldId id="6858" r:id="rId6546"/>
    <p:sldId id="6859" r:id="rId6547"/>
    <p:sldId id="6860" r:id="rId6548"/>
    <p:sldId id="6861" r:id="rId6549"/>
    <p:sldId id="6862" r:id="rId6550"/>
    <p:sldId id="6863" r:id="rId6551"/>
    <p:sldId id="6864" r:id="rId6552"/>
    <p:sldId id="6865" r:id="rId6553"/>
    <p:sldId id="6866" r:id="rId6554"/>
    <p:sldId id="6867" r:id="rId6555"/>
    <p:sldId id="6868" r:id="rId6556"/>
    <p:sldId id="6869" r:id="rId6557"/>
    <p:sldId id="6870" r:id="rId6558"/>
    <p:sldId id="6871" r:id="rId6559"/>
    <p:sldId id="6872" r:id="rId6560"/>
    <p:sldId id="6873" r:id="rId6561"/>
    <p:sldId id="6874" r:id="rId6562"/>
    <p:sldId id="6875" r:id="rId6563"/>
    <p:sldId id="6876" r:id="rId6564"/>
    <p:sldId id="6877" r:id="rId6565"/>
    <p:sldId id="6878" r:id="rId6566"/>
    <p:sldId id="6879" r:id="rId6567"/>
    <p:sldId id="6880" r:id="rId6568"/>
    <p:sldId id="6881" r:id="rId6569"/>
    <p:sldId id="6882" r:id="rId6570"/>
    <p:sldId id="6883" r:id="rId6571"/>
    <p:sldId id="6884" r:id="rId6572"/>
    <p:sldId id="6885" r:id="rId6573"/>
    <p:sldId id="6886" r:id="rId6574"/>
    <p:sldId id="6887" r:id="rId6575"/>
    <p:sldId id="6888" r:id="rId6576"/>
    <p:sldId id="6889" r:id="rId6577"/>
    <p:sldId id="6890" r:id="rId6578"/>
    <p:sldId id="6891" r:id="rId6579"/>
    <p:sldId id="6892" r:id="rId6580"/>
    <p:sldId id="6893" r:id="rId6581"/>
    <p:sldId id="6894" r:id="rId6582"/>
    <p:sldId id="6895" r:id="rId6583"/>
    <p:sldId id="6896" r:id="rId6584"/>
    <p:sldId id="6897" r:id="rId6585"/>
    <p:sldId id="6898" r:id="rId6586"/>
    <p:sldId id="6899" r:id="rId6587"/>
    <p:sldId id="6900" r:id="rId6588"/>
    <p:sldId id="6901" r:id="rId6589"/>
    <p:sldId id="6902" r:id="rId6590"/>
    <p:sldId id="6903" r:id="rId6591"/>
    <p:sldId id="6904" r:id="rId6592"/>
    <p:sldId id="6905" r:id="rId6593"/>
    <p:sldId id="6906" r:id="rId6594"/>
    <p:sldId id="6907" r:id="rId6595"/>
    <p:sldId id="6908" r:id="rId6596"/>
    <p:sldId id="6909" r:id="rId6597"/>
    <p:sldId id="6910" r:id="rId6598"/>
    <p:sldId id="6911" r:id="rId6599"/>
    <p:sldId id="6912" r:id="rId6600"/>
    <p:sldId id="6913" r:id="rId6601"/>
    <p:sldId id="6914" r:id="rId6602"/>
    <p:sldId id="6915" r:id="rId6603"/>
    <p:sldId id="6916" r:id="rId6604"/>
    <p:sldId id="6917" r:id="rId6605"/>
    <p:sldId id="6918" r:id="rId6606"/>
    <p:sldId id="6919" r:id="rId6607"/>
    <p:sldId id="6920" r:id="rId6608"/>
    <p:sldId id="6921" r:id="rId6609"/>
    <p:sldId id="6922" r:id="rId6610"/>
    <p:sldId id="6923" r:id="rId6611"/>
    <p:sldId id="6924" r:id="rId6612"/>
    <p:sldId id="6925" r:id="rId6613"/>
    <p:sldId id="6926" r:id="rId6614"/>
    <p:sldId id="6927" r:id="rId6615"/>
    <p:sldId id="6928" r:id="rId6616"/>
    <p:sldId id="6929" r:id="rId6617"/>
    <p:sldId id="6930" r:id="rId6618"/>
    <p:sldId id="6931" r:id="rId6619"/>
    <p:sldId id="6932" r:id="rId6620"/>
    <p:sldId id="6933" r:id="rId6621"/>
    <p:sldId id="6934" r:id="rId6622"/>
    <p:sldId id="6935" r:id="rId6623"/>
    <p:sldId id="6936" r:id="rId6624"/>
    <p:sldId id="6937" r:id="rId6625"/>
    <p:sldId id="6938" r:id="rId6626"/>
    <p:sldId id="6939" r:id="rId6627"/>
    <p:sldId id="6940" r:id="rId6628"/>
    <p:sldId id="6941" r:id="rId6629"/>
    <p:sldId id="6942" r:id="rId6630"/>
    <p:sldId id="6943" r:id="rId6631"/>
    <p:sldId id="6944" r:id="rId6632"/>
    <p:sldId id="6945" r:id="rId6633"/>
    <p:sldId id="6946" r:id="rId6634"/>
    <p:sldId id="6947" r:id="rId6635"/>
    <p:sldId id="6948" r:id="rId6636"/>
    <p:sldId id="6949" r:id="rId6637"/>
    <p:sldId id="6950" r:id="rId6638"/>
    <p:sldId id="6951" r:id="rId6639"/>
    <p:sldId id="6952" r:id="rId6640"/>
    <p:sldId id="6953" r:id="rId6641"/>
    <p:sldId id="6954" r:id="rId6642"/>
    <p:sldId id="6955" r:id="rId6643"/>
    <p:sldId id="6956" r:id="rId6644"/>
    <p:sldId id="6957" r:id="rId6645"/>
    <p:sldId id="6958" r:id="rId6646"/>
    <p:sldId id="6959" r:id="rId6647"/>
    <p:sldId id="6960" r:id="rId6648"/>
    <p:sldId id="6961" r:id="rId6649"/>
    <p:sldId id="6962" r:id="rId6650"/>
    <p:sldId id="6963" r:id="rId6651"/>
    <p:sldId id="6964" r:id="rId6652"/>
    <p:sldId id="6965" r:id="rId6653"/>
    <p:sldId id="6966" r:id="rId6654"/>
    <p:sldId id="6967" r:id="rId6655"/>
    <p:sldId id="6968" r:id="rId6656"/>
    <p:sldId id="6969" r:id="rId6657"/>
    <p:sldId id="6970" r:id="rId6658"/>
    <p:sldId id="6971" r:id="rId6659"/>
    <p:sldId id="6972" r:id="rId6660"/>
    <p:sldId id="6973" r:id="rId6661"/>
    <p:sldId id="6974" r:id="rId6662"/>
    <p:sldId id="6975" r:id="rId6663"/>
    <p:sldId id="6976" r:id="rId6664"/>
    <p:sldId id="6977" r:id="rId6665"/>
    <p:sldId id="6978" r:id="rId6666"/>
    <p:sldId id="6979" r:id="rId6667"/>
    <p:sldId id="6980" r:id="rId6668"/>
    <p:sldId id="6981" r:id="rId6669"/>
    <p:sldId id="6982" r:id="rId6670"/>
    <p:sldId id="6983" r:id="rId6671"/>
    <p:sldId id="6984" r:id="rId6672"/>
    <p:sldId id="6985" r:id="rId6673"/>
    <p:sldId id="6986" r:id="rId6674"/>
    <p:sldId id="6987" r:id="rId6675"/>
    <p:sldId id="6988" r:id="rId6676"/>
    <p:sldId id="6989" r:id="rId6677"/>
    <p:sldId id="6990" r:id="rId6678"/>
    <p:sldId id="6991" r:id="rId6679"/>
    <p:sldId id="6992" r:id="rId6680"/>
    <p:sldId id="6993" r:id="rId6681"/>
    <p:sldId id="6994" r:id="rId6682"/>
    <p:sldId id="6995" r:id="rId6683"/>
    <p:sldId id="6996" r:id="rId6684"/>
    <p:sldId id="6997" r:id="rId6685"/>
    <p:sldId id="6998" r:id="rId6686"/>
    <p:sldId id="6999" r:id="rId6687"/>
    <p:sldId id="7000" r:id="rId6688"/>
    <p:sldId id="7001" r:id="rId6689"/>
    <p:sldId id="7002" r:id="rId6690"/>
    <p:sldId id="7003" r:id="rId6691"/>
    <p:sldId id="7004" r:id="rId6692"/>
    <p:sldId id="7005" r:id="rId6693"/>
    <p:sldId id="7006" r:id="rId6694"/>
    <p:sldId id="7007" r:id="rId6695"/>
    <p:sldId id="7008" r:id="rId6696"/>
    <p:sldId id="7009" r:id="rId6697"/>
    <p:sldId id="7010" r:id="rId6698"/>
    <p:sldId id="7011" r:id="rId6699"/>
    <p:sldId id="7012" r:id="rId6700"/>
    <p:sldId id="7013" r:id="rId6701"/>
    <p:sldId id="7014" r:id="rId6702"/>
    <p:sldId id="7015" r:id="rId6703"/>
    <p:sldId id="7016" r:id="rId6704"/>
    <p:sldId id="7017" r:id="rId6705"/>
    <p:sldId id="7018" r:id="rId6706"/>
    <p:sldId id="7019" r:id="rId6707"/>
    <p:sldId id="7020" r:id="rId6708"/>
    <p:sldId id="7021" r:id="rId6709"/>
    <p:sldId id="7022" r:id="rId6710"/>
    <p:sldId id="7023" r:id="rId6711"/>
    <p:sldId id="7024" r:id="rId6712"/>
    <p:sldId id="7025" r:id="rId6713"/>
    <p:sldId id="7026" r:id="rId6714"/>
    <p:sldId id="7027" r:id="rId6715"/>
    <p:sldId id="7028" r:id="rId6716"/>
    <p:sldId id="7029" r:id="rId6717"/>
    <p:sldId id="7030" r:id="rId6718"/>
    <p:sldId id="7031" r:id="rId6719"/>
    <p:sldId id="7032" r:id="rId6720"/>
    <p:sldId id="7033" r:id="rId6721"/>
    <p:sldId id="7034" r:id="rId6722"/>
    <p:sldId id="7035" r:id="rId6723"/>
    <p:sldId id="7036" r:id="rId6724"/>
    <p:sldId id="7037" r:id="rId6725"/>
    <p:sldId id="7038" r:id="rId6726"/>
    <p:sldId id="7039" r:id="rId6727"/>
    <p:sldId id="7040" r:id="rId6728"/>
    <p:sldId id="7041" r:id="rId6729"/>
    <p:sldId id="7042" r:id="rId6730"/>
    <p:sldId id="7043" r:id="rId6731"/>
    <p:sldId id="7044" r:id="rId6732"/>
    <p:sldId id="7045" r:id="rId6733"/>
    <p:sldId id="7046" r:id="rId6734"/>
    <p:sldId id="7047" r:id="rId6735"/>
    <p:sldId id="7048" r:id="rId6736"/>
    <p:sldId id="7049" r:id="rId6737"/>
    <p:sldId id="7050" r:id="rId6738"/>
    <p:sldId id="7051" r:id="rId6739"/>
    <p:sldId id="7052" r:id="rId6740"/>
    <p:sldId id="7053" r:id="rId6741"/>
    <p:sldId id="7054" r:id="rId6742"/>
    <p:sldId id="7055" r:id="rId6743"/>
    <p:sldId id="7056" r:id="rId6744"/>
    <p:sldId id="7057" r:id="rId6745"/>
    <p:sldId id="7058" r:id="rId6746"/>
    <p:sldId id="7059" r:id="rId6747"/>
    <p:sldId id="7060" r:id="rId6748"/>
    <p:sldId id="7061" r:id="rId6749"/>
    <p:sldId id="7062" r:id="rId6750"/>
    <p:sldId id="7063" r:id="rId6751"/>
    <p:sldId id="7064" r:id="rId6752"/>
    <p:sldId id="7065" r:id="rId6753"/>
    <p:sldId id="7066" r:id="rId6754"/>
    <p:sldId id="7067" r:id="rId6755"/>
    <p:sldId id="7068" r:id="rId6756"/>
    <p:sldId id="7069" r:id="rId6757"/>
    <p:sldId id="7070" r:id="rId6758"/>
    <p:sldId id="7071" r:id="rId6759"/>
    <p:sldId id="7072" r:id="rId6760"/>
    <p:sldId id="7073" r:id="rId6761"/>
    <p:sldId id="7074" r:id="rId6762"/>
    <p:sldId id="7075" r:id="rId6763"/>
    <p:sldId id="7076" r:id="rId6764"/>
    <p:sldId id="7077" r:id="rId6765"/>
    <p:sldId id="7078" r:id="rId6766"/>
    <p:sldId id="7079" r:id="rId6767"/>
    <p:sldId id="7080" r:id="rId6768"/>
    <p:sldId id="7081" r:id="rId6769"/>
    <p:sldId id="7082" r:id="rId6770"/>
    <p:sldId id="7083" r:id="rId6771"/>
    <p:sldId id="7084" r:id="rId6772"/>
    <p:sldId id="7085" r:id="rId6773"/>
    <p:sldId id="7086" r:id="rId6774"/>
    <p:sldId id="7087" r:id="rId6775"/>
    <p:sldId id="7088" r:id="rId6776"/>
    <p:sldId id="7089" r:id="rId6777"/>
    <p:sldId id="7090" r:id="rId6778"/>
    <p:sldId id="7091" r:id="rId6779"/>
    <p:sldId id="7092" r:id="rId6780"/>
    <p:sldId id="7093" r:id="rId6781"/>
    <p:sldId id="7094" r:id="rId6782"/>
    <p:sldId id="7095" r:id="rId6783"/>
    <p:sldId id="7096" r:id="rId6784"/>
    <p:sldId id="7097" r:id="rId6785"/>
    <p:sldId id="7098" r:id="rId6786"/>
    <p:sldId id="7099" r:id="rId6787"/>
    <p:sldId id="7100" r:id="rId6788"/>
    <p:sldId id="7101" r:id="rId6789"/>
    <p:sldId id="7102" r:id="rId6790"/>
    <p:sldId id="7103" r:id="rId6791"/>
    <p:sldId id="7104" r:id="rId6792"/>
    <p:sldId id="7105" r:id="rId6793"/>
    <p:sldId id="7106" r:id="rId6794"/>
    <p:sldId id="7107" r:id="rId6795"/>
    <p:sldId id="7108" r:id="rId6796"/>
    <p:sldId id="7109" r:id="rId6797"/>
    <p:sldId id="7110" r:id="rId6798"/>
    <p:sldId id="7111" r:id="rId6799"/>
    <p:sldId id="7112" r:id="rId6800"/>
    <p:sldId id="7113" r:id="rId6801"/>
    <p:sldId id="7114" r:id="rId6802"/>
    <p:sldId id="7115" r:id="rId6803"/>
    <p:sldId id="7116" r:id="rId6804"/>
    <p:sldId id="7117" r:id="rId6805"/>
    <p:sldId id="7118" r:id="rId6806"/>
    <p:sldId id="7119" r:id="rId6807"/>
    <p:sldId id="7120" r:id="rId6808"/>
    <p:sldId id="7121" r:id="rId6809"/>
    <p:sldId id="7122" r:id="rId6810"/>
    <p:sldId id="7123" r:id="rId6811"/>
    <p:sldId id="7124" r:id="rId6812"/>
    <p:sldId id="7125" r:id="rId6813"/>
    <p:sldId id="7126" r:id="rId6814"/>
    <p:sldId id="7127" r:id="rId6815"/>
    <p:sldId id="7128" r:id="rId6816"/>
    <p:sldId id="7129" r:id="rId6817"/>
    <p:sldId id="7130" r:id="rId6818"/>
    <p:sldId id="7131" r:id="rId6819"/>
    <p:sldId id="7132" r:id="rId6820"/>
    <p:sldId id="7133" r:id="rId6821"/>
    <p:sldId id="7134" r:id="rId6822"/>
    <p:sldId id="7135" r:id="rId6823"/>
    <p:sldId id="7136" r:id="rId6824"/>
    <p:sldId id="7137" r:id="rId6825"/>
    <p:sldId id="7138" r:id="rId6826"/>
    <p:sldId id="7139" r:id="rId6827"/>
    <p:sldId id="7140" r:id="rId6828"/>
    <p:sldId id="7141" r:id="rId6829"/>
    <p:sldId id="7142" r:id="rId6830"/>
    <p:sldId id="7143" r:id="rId6831"/>
    <p:sldId id="7144" r:id="rId6832"/>
    <p:sldId id="7145" r:id="rId6833"/>
    <p:sldId id="7146" r:id="rId6834"/>
    <p:sldId id="7147" r:id="rId6835"/>
    <p:sldId id="7148" r:id="rId6836"/>
    <p:sldId id="7149" r:id="rId6837"/>
    <p:sldId id="7150" r:id="rId6838"/>
    <p:sldId id="7151" r:id="rId6839"/>
    <p:sldId id="7152" r:id="rId6840"/>
    <p:sldId id="7153" r:id="rId6841"/>
    <p:sldId id="7154" r:id="rId6842"/>
    <p:sldId id="7155" r:id="rId6843"/>
    <p:sldId id="7156" r:id="rId6844"/>
    <p:sldId id="7157" r:id="rId6845"/>
    <p:sldId id="7158" r:id="rId6846"/>
    <p:sldId id="7159" r:id="rId6847"/>
    <p:sldId id="7160" r:id="rId6848"/>
    <p:sldId id="7161" r:id="rId6849"/>
    <p:sldId id="7162" r:id="rId6850"/>
    <p:sldId id="7163" r:id="rId6851"/>
    <p:sldId id="7164" r:id="rId6852"/>
    <p:sldId id="7165" r:id="rId6853"/>
    <p:sldId id="7166" r:id="rId6854"/>
    <p:sldId id="7167" r:id="rId6855"/>
    <p:sldId id="7168" r:id="rId6856"/>
    <p:sldId id="7169" r:id="rId6857"/>
    <p:sldId id="7170" r:id="rId6858"/>
    <p:sldId id="7171" r:id="rId6859"/>
    <p:sldId id="7172" r:id="rId6860"/>
    <p:sldId id="7173" r:id="rId6861"/>
    <p:sldId id="7174" r:id="rId6862"/>
    <p:sldId id="7175" r:id="rId6863"/>
    <p:sldId id="7176" r:id="rId6864"/>
    <p:sldId id="7177" r:id="rId6865"/>
    <p:sldId id="7178" r:id="rId6866"/>
    <p:sldId id="7179" r:id="rId6867"/>
    <p:sldId id="7180" r:id="rId6868"/>
    <p:sldId id="7181" r:id="rId6869"/>
    <p:sldId id="7182" r:id="rId6870"/>
    <p:sldId id="7183" r:id="rId6871"/>
    <p:sldId id="7184" r:id="rId6872"/>
    <p:sldId id="7185" r:id="rId6873"/>
    <p:sldId id="7186" r:id="rId6874"/>
    <p:sldId id="7187" r:id="rId6875"/>
    <p:sldId id="7188" r:id="rId6876"/>
    <p:sldId id="7189" r:id="rId6877"/>
    <p:sldId id="7190" r:id="rId6878"/>
    <p:sldId id="7191" r:id="rId6879"/>
    <p:sldId id="7192" r:id="rId6880"/>
    <p:sldId id="7193" r:id="rId6881"/>
    <p:sldId id="7194" r:id="rId6882"/>
    <p:sldId id="7195" r:id="rId6883"/>
    <p:sldId id="7196" r:id="rId6884"/>
    <p:sldId id="7197" r:id="rId6885"/>
    <p:sldId id="7198" r:id="rId6886"/>
    <p:sldId id="7199" r:id="rId6887"/>
    <p:sldId id="7200" r:id="rId6888"/>
    <p:sldId id="7201" r:id="rId6889"/>
    <p:sldId id="7202" r:id="rId6890"/>
    <p:sldId id="7203" r:id="rId6891"/>
    <p:sldId id="7204" r:id="rId6892"/>
    <p:sldId id="7205" r:id="rId6893"/>
    <p:sldId id="7206" r:id="rId6894"/>
    <p:sldId id="7207" r:id="rId6895"/>
    <p:sldId id="7208" r:id="rId6896"/>
    <p:sldId id="7209" r:id="rId6897"/>
    <p:sldId id="7210" r:id="rId6898"/>
    <p:sldId id="7211" r:id="rId6899"/>
    <p:sldId id="7212" r:id="rId6900"/>
    <p:sldId id="7213" r:id="rId6901"/>
    <p:sldId id="7214" r:id="rId6902"/>
    <p:sldId id="7215" r:id="rId6903"/>
    <p:sldId id="7216" r:id="rId6904"/>
    <p:sldId id="7217" r:id="rId6905"/>
    <p:sldId id="7218" r:id="rId6906"/>
    <p:sldId id="7219" r:id="rId6907"/>
    <p:sldId id="7220" r:id="rId6908"/>
    <p:sldId id="7221" r:id="rId6909"/>
    <p:sldId id="7222" r:id="rId6910"/>
    <p:sldId id="7223" r:id="rId6911"/>
    <p:sldId id="7224" r:id="rId6912"/>
    <p:sldId id="7225" r:id="rId6913"/>
    <p:sldId id="7226" r:id="rId6914"/>
    <p:sldId id="7227" r:id="rId6915"/>
    <p:sldId id="7228" r:id="rId6916"/>
    <p:sldId id="7229" r:id="rId6917"/>
    <p:sldId id="7230" r:id="rId6918"/>
    <p:sldId id="7231" r:id="rId6919"/>
    <p:sldId id="7232" r:id="rId6920"/>
    <p:sldId id="7233" r:id="rId6921"/>
    <p:sldId id="7234" r:id="rId6922"/>
    <p:sldId id="7235" r:id="rId6923"/>
    <p:sldId id="7236" r:id="rId6924"/>
    <p:sldId id="7237" r:id="rId6925"/>
    <p:sldId id="7238" r:id="rId6926"/>
    <p:sldId id="7239" r:id="rId6927"/>
    <p:sldId id="7240" r:id="rId6928"/>
    <p:sldId id="7241" r:id="rId6929"/>
    <p:sldId id="7242" r:id="rId6930"/>
    <p:sldId id="7243" r:id="rId6931"/>
    <p:sldId id="7244" r:id="rId6932"/>
    <p:sldId id="7245" r:id="rId6933"/>
    <p:sldId id="7246" r:id="rId6934"/>
    <p:sldId id="7247" r:id="rId6935"/>
    <p:sldId id="7248" r:id="rId6936"/>
    <p:sldId id="7249" r:id="rId6937"/>
    <p:sldId id="7250" r:id="rId6938"/>
    <p:sldId id="7251" r:id="rId6939"/>
    <p:sldId id="7252" r:id="rId6940"/>
    <p:sldId id="7253" r:id="rId6941"/>
    <p:sldId id="7254" r:id="rId6942"/>
    <p:sldId id="7255" r:id="rId6943"/>
    <p:sldId id="7256" r:id="rId6944"/>
    <p:sldId id="7257" r:id="rId6945"/>
    <p:sldId id="7258" r:id="rId6946"/>
    <p:sldId id="7259" r:id="rId6947"/>
    <p:sldId id="7260" r:id="rId6948"/>
    <p:sldId id="7261" r:id="rId6949"/>
    <p:sldId id="7262" r:id="rId6950"/>
    <p:sldId id="7263" r:id="rId6951"/>
    <p:sldId id="7264" r:id="rId6952"/>
    <p:sldId id="7265" r:id="rId6953"/>
    <p:sldId id="7266" r:id="rId6954"/>
    <p:sldId id="7267" r:id="rId6955"/>
    <p:sldId id="7268" r:id="rId6956"/>
    <p:sldId id="7269" r:id="rId6957"/>
    <p:sldId id="7270" r:id="rId6958"/>
    <p:sldId id="7271" r:id="rId6959"/>
    <p:sldId id="7272" r:id="rId6960"/>
    <p:sldId id="7273" r:id="rId6961"/>
    <p:sldId id="7274" r:id="rId6962"/>
    <p:sldId id="7275" r:id="rId6963"/>
    <p:sldId id="7276" r:id="rId6964"/>
    <p:sldId id="7277" r:id="rId6965"/>
    <p:sldId id="7278" r:id="rId6966"/>
    <p:sldId id="7279" r:id="rId6967"/>
    <p:sldId id="7280" r:id="rId6968"/>
    <p:sldId id="7281" r:id="rId6969"/>
    <p:sldId id="7282" r:id="rId6970"/>
    <p:sldId id="7283" r:id="rId6971"/>
    <p:sldId id="7284" r:id="rId6972"/>
    <p:sldId id="7285" r:id="rId6973"/>
    <p:sldId id="7286" r:id="rId6974"/>
    <p:sldId id="7287" r:id="rId6975"/>
    <p:sldId id="7288" r:id="rId6976"/>
    <p:sldId id="7289" r:id="rId6977"/>
    <p:sldId id="7290" r:id="rId6978"/>
    <p:sldId id="7291" r:id="rId6979"/>
    <p:sldId id="7292" r:id="rId6980"/>
    <p:sldId id="7293" r:id="rId6981"/>
    <p:sldId id="7294" r:id="rId6982"/>
    <p:sldId id="7295" r:id="rId6983"/>
    <p:sldId id="7296" r:id="rId6984"/>
    <p:sldId id="7297" r:id="rId6985"/>
    <p:sldId id="7298" r:id="rId6986"/>
    <p:sldId id="7299" r:id="rId6987"/>
    <p:sldId id="7300" r:id="rId6988"/>
    <p:sldId id="7301" r:id="rId6989"/>
    <p:sldId id="7302" r:id="rId6990"/>
    <p:sldId id="7303" r:id="rId6991"/>
    <p:sldId id="7304" r:id="rId6992"/>
    <p:sldId id="7305" r:id="rId6993"/>
    <p:sldId id="7306" r:id="rId6994"/>
    <p:sldId id="7307" r:id="rId6995"/>
    <p:sldId id="7308" r:id="rId6996"/>
    <p:sldId id="7309" r:id="rId6997"/>
    <p:sldId id="7310" r:id="rId6998"/>
    <p:sldId id="7311" r:id="rId6999"/>
    <p:sldId id="7312" r:id="rId7000"/>
    <p:sldId id="7313" r:id="rId7001"/>
    <p:sldId id="7314" r:id="rId7002"/>
    <p:sldId id="7315" r:id="rId7003"/>
    <p:sldId id="7316" r:id="rId7004"/>
    <p:sldId id="7317" r:id="rId7005"/>
    <p:sldId id="7318" r:id="rId7006"/>
    <p:sldId id="7319" r:id="rId7007"/>
    <p:sldId id="7320" r:id="rId7008"/>
    <p:sldId id="7321" r:id="rId7009"/>
    <p:sldId id="7322" r:id="rId7010"/>
    <p:sldId id="7323" r:id="rId7011"/>
    <p:sldId id="7324" r:id="rId7012"/>
    <p:sldId id="7325" r:id="rId7013"/>
    <p:sldId id="7326" r:id="rId7014"/>
    <p:sldId id="7327" r:id="rId7015"/>
    <p:sldId id="7328" r:id="rId7016"/>
    <p:sldId id="7329" r:id="rId7017"/>
    <p:sldId id="7330" r:id="rId7018"/>
    <p:sldId id="7331" r:id="rId7019"/>
    <p:sldId id="7332" r:id="rId7020"/>
    <p:sldId id="7333" r:id="rId7021"/>
    <p:sldId id="7334" r:id="rId7022"/>
    <p:sldId id="7335" r:id="rId7023"/>
    <p:sldId id="7336" r:id="rId7024"/>
    <p:sldId id="7337" r:id="rId7025"/>
    <p:sldId id="7338" r:id="rId7026"/>
    <p:sldId id="7339" r:id="rId7027"/>
    <p:sldId id="7340" r:id="rId7028"/>
    <p:sldId id="7341" r:id="rId7029"/>
    <p:sldId id="7342" r:id="rId7030"/>
    <p:sldId id="7343" r:id="rId7031"/>
    <p:sldId id="7344" r:id="rId7032"/>
    <p:sldId id="7345" r:id="rId7033"/>
    <p:sldId id="7346" r:id="rId7034"/>
    <p:sldId id="7347" r:id="rId7035"/>
    <p:sldId id="7348" r:id="rId7036"/>
    <p:sldId id="7349" r:id="rId7037"/>
    <p:sldId id="7350" r:id="rId7038"/>
    <p:sldId id="7351" r:id="rId7039"/>
    <p:sldId id="7352" r:id="rId7040"/>
    <p:sldId id="7353" r:id="rId7041"/>
    <p:sldId id="7354" r:id="rId7042"/>
    <p:sldId id="7355" r:id="rId7043"/>
    <p:sldId id="7356" r:id="rId7044"/>
    <p:sldId id="7357" r:id="rId7045"/>
    <p:sldId id="7358" r:id="rId7046"/>
    <p:sldId id="7359" r:id="rId7047"/>
    <p:sldId id="7360" r:id="rId7048"/>
    <p:sldId id="7361" r:id="rId7049"/>
    <p:sldId id="7362" r:id="rId7050"/>
    <p:sldId id="7363" r:id="rId7051"/>
    <p:sldId id="7364" r:id="rId7052"/>
    <p:sldId id="7365" r:id="rId7053"/>
    <p:sldId id="7366" r:id="rId7054"/>
    <p:sldId id="7367" r:id="rId7055"/>
    <p:sldId id="7368" r:id="rId7056"/>
    <p:sldId id="7369" r:id="rId7057"/>
    <p:sldId id="7370" r:id="rId7058"/>
    <p:sldId id="7371" r:id="rId7059"/>
    <p:sldId id="7372" r:id="rId7060"/>
    <p:sldId id="7373" r:id="rId7061"/>
    <p:sldId id="7374" r:id="rId7062"/>
    <p:sldId id="7375" r:id="rId7063"/>
    <p:sldId id="7376" r:id="rId7064"/>
    <p:sldId id="7377" r:id="rId7065"/>
    <p:sldId id="7378" r:id="rId7066"/>
    <p:sldId id="7379" r:id="rId7067"/>
    <p:sldId id="7380" r:id="rId7068"/>
    <p:sldId id="7381" r:id="rId7069"/>
    <p:sldId id="7382" r:id="rId7070"/>
    <p:sldId id="7383" r:id="rId7071"/>
    <p:sldId id="7384" r:id="rId7072"/>
    <p:sldId id="7385" r:id="rId7073"/>
    <p:sldId id="7386" r:id="rId7074"/>
    <p:sldId id="7387" r:id="rId7075"/>
    <p:sldId id="7388" r:id="rId7076"/>
    <p:sldId id="7389" r:id="rId7077"/>
    <p:sldId id="7390" r:id="rId7078"/>
    <p:sldId id="7391" r:id="rId7079"/>
    <p:sldId id="7392" r:id="rId7080"/>
    <p:sldId id="7393" r:id="rId7081"/>
    <p:sldId id="7394" r:id="rId7082"/>
    <p:sldId id="7395" r:id="rId7083"/>
    <p:sldId id="7396" r:id="rId7084"/>
    <p:sldId id="7397" r:id="rId7085"/>
    <p:sldId id="7398" r:id="rId7086"/>
    <p:sldId id="7399" r:id="rId7087"/>
    <p:sldId id="7400" r:id="rId7088"/>
    <p:sldId id="7401" r:id="rId7089"/>
    <p:sldId id="7402" r:id="rId7090"/>
    <p:sldId id="7403" r:id="rId7091"/>
    <p:sldId id="7404" r:id="rId7092"/>
    <p:sldId id="7405" r:id="rId7093"/>
    <p:sldId id="7406" r:id="rId7094"/>
    <p:sldId id="7407" r:id="rId7095"/>
    <p:sldId id="7408" r:id="rId7096"/>
    <p:sldId id="7409" r:id="rId7097"/>
    <p:sldId id="7410" r:id="rId7098"/>
    <p:sldId id="7411" r:id="rId7099"/>
    <p:sldId id="7412" r:id="rId7100"/>
    <p:sldId id="7413" r:id="rId7101"/>
    <p:sldId id="7414" r:id="rId7102"/>
    <p:sldId id="7415" r:id="rId7103"/>
    <p:sldId id="7416" r:id="rId7104"/>
    <p:sldId id="7417" r:id="rId7105"/>
    <p:sldId id="7418" r:id="rId7106"/>
    <p:sldId id="7419" r:id="rId7107"/>
    <p:sldId id="7420" r:id="rId7108"/>
    <p:sldId id="7421" r:id="rId7109"/>
    <p:sldId id="7422" r:id="rId7110"/>
    <p:sldId id="7423" r:id="rId7111"/>
    <p:sldId id="7424" r:id="rId7112"/>
    <p:sldId id="7425" r:id="rId7113"/>
    <p:sldId id="7426" r:id="rId7114"/>
    <p:sldId id="7427" r:id="rId7115"/>
    <p:sldId id="7428" r:id="rId7116"/>
    <p:sldId id="7429" r:id="rId7117"/>
    <p:sldId id="7430" r:id="rId7118"/>
    <p:sldId id="7431" r:id="rId7119"/>
    <p:sldId id="7432" r:id="rId7120"/>
    <p:sldId id="7433" r:id="rId7121"/>
    <p:sldId id="7434" r:id="rId7122"/>
    <p:sldId id="7435" r:id="rId7123"/>
    <p:sldId id="7436" r:id="rId7124"/>
    <p:sldId id="7437" r:id="rId7125"/>
    <p:sldId id="7438" r:id="rId7126"/>
    <p:sldId id="7439" r:id="rId7127"/>
    <p:sldId id="7440" r:id="rId7128"/>
    <p:sldId id="7441" r:id="rId7129"/>
    <p:sldId id="7442" r:id="rId7130"/>
    <p:sldId id="7443" r:id="rId7131"/>
    <p:sldId id="7444" r:id="rId7132"/>
    <p:sldId id="7445" r:id="rId7133"/>
    <p:sldId id="7446" r:id="rId7134"/>
    <p:sldId id="7447" r:id="rId7135"/>
    <p:sldId id="7448" r:id="rId7136"/>
    <p:sldId id="7449" r:id="rId7137"/>
    <p:sldId id="7450" r:id="rId7138"/>
    <p:sldId id="7451" r:id="rId7139"/>
    <p:sldId id="7452" r:id="rId7140"/>
    <p:sldId id="7453" r:id="rId7141"/>
    <p:sldId id="7454" r:id="rId7142"/>
    <p:sldId id="7455" r:id="rId7143"/>
    <p:sldId id="7456" r:id="rId7144"/>
    <p:sldId id="7457" r:id="rId7145"/>
    <p:sldId id="7458" r:id="rId7146"/>
    <p:sldId id="7459" r:id="rId7147"/>
    <p:sldId id="7460" r:id="rId7148"/>
    <p:sldId id="7461" r:id="rId7149"/>
    <p:sldId id="7462" r:id="rId7150"/>
    <p:sldId id="7463" r:id="rId7151"/>
    <p:sldId id="7464" r:id="rId7152"/>
    <p:sldId id="7465" r:id="rId7153"/>
    <p:sldId id="7466" r:id="rId7154"/>
    <p:sldId id="7467" r:id="rId7155"/>
    <p:sldId id="7468" r:id="rId7156"/>
    <p:sldId id="7469" r:id="rId7157"/>
    <p:sldId id="7470" r:id="rId7158"/>
    <p:sldId id="7471" r:id="rId7159"/>
    <p:sldId id="7472" r:id="rId7160"/>
    <p:sldId id="7473" r:id="rId7161"/>
    <p:sldId id="7474" r:id="rId7162"/>
    <p:sldId id="7475" r:id="rId7163"/>
    <p:sldId id="7476" r:id="rId7164"/>
    <p:sldId id="7477" r:id="rId7165"/>
    <p:sldId id="7478" r:id="rId7166"/>
    <p:sldId id="7479" r:id="rId7167"/>
    <p:sldId id="7480" r:id="rId7168"/>
    <p:sldId id="7481" r:id="rId7169"/>
    <p:sldId id="7482" r:id="rId7170"/>
    <p:sldId id="7483" r:id="rId7171"/>
    <p:sldId id="7484" r:id="rId7172"/>
    <p:sldId id="7485" r:id="rId7173"/>
    <p:sldId id="7486" r:id="rId7174"/>
    <p:sldId id="7487" r:id="rId7175"/>
    <p:sldId id="7488" r:id="rId7176"/>
    <p:sldId id="7489" r:id="rId7177"/>
    <p:sldId id="7490" r:id="rId7178"/>
    <p:sldId id="7491" r:id="rId7179"/>
    <p:sldId id="7492" r:id="rId7180"/>
    <p:sldId id="7493" r:id="rId7181"/>
    <p:sldId id="7494" r:id="rId7182"/>
    <p:sldId id="7495" r:id="rId7183"/>
    <p:sldId id="7496" r:id="rId7184"/>
    <p:sldId id="7497" r:id="rId7185"/>
    <p:sldId id="7498" r:id="rId7186"/>
    <p:sldId id="7499" r:id="rId7187"/>
    <p:sldId id="7500" r:id="rId7188"/>
    <p:sldId id="7501" r:id="rId7189"/>
    <p:sldId id="7502" r:id="rId7190"/>
    <p:sldId id="7503" r:id="rId7191"/>
    <p:sldId id="7504" r:id="rId7192"/>
    <p:sldId id="7505" r:id="rId7193"/>
    <p:sldId id="7506" r:id="rId7194"/>
    <p:sldId id="7507" r:id="rId7195"/>
    <p:sldId id="7508" r:id="rId7196"/>
    <p:sldId id="7509" r:id="rId7197"/>
    <p:sldId id="7510" r:id="rId7198"/>
    <p:sldId id="7511" r:id="rId7199"/>
    <p:sldId id="7512" r:id="rId7200"/>
    <p:sldId id="7513" r:id="rId7201"/>
    <p:sldId id="7514" r:id="rId7202"/>
    <p:sldId id="7515" r:id="rId7203"/>
    <p:sldId id="7516" r:id="rId7204"/>
    <p:sldId id="7517" r:id="rId7205"/>
    <p:sldId id="7518" r:id="rId7206"/>
    <p:sldId id="7519" r:id="rId7207"/>
    <p:sldId id="7520" r:id="rId7208"/>
    <p:sldId id="7521" r:id="rId7209"/>
    <p:sldId id="7522" r:id="rId7210"/>
    <p:sldId id="7523" r:id="rId7211"/>
    <p:sldId id="7524" r:id="rId7212"/>
    <p:sldId id="7525" r:id="rId7213"/>
    <p:sldId id="7526" r:id="rId7214"/>
    <p:sldId id="7527" r:id="rId7215"/>
    <p:sldId id="7528" r:id="rId7216"/>
    <p:sldId id="7529" r:id="rId7217"/>
    <p:sldId id="7530" r:id="rId7218"/>
    <p:sldId id="7531" r:id="rId7219"/>
    <p:sldId id="7532" r:id="rId7220"/>
    <p:sldId id="7533" r:id="rId7221"/>
    <p:sldId id="7534" r:id="rId7222"/>
    <p:sldId id="7535" r:id="rId7223"/>
    <p:sldId id="7536" r:id="rId7224"/>
    <p:sldId id="7537" r:id="rId7225"/>
    <p:sldId id="7538" r:id="rId7226"/>
    <p:sldId id="7539" r:id="rId7227"/>
    <p:sldId id="7540" r:id="rId7228"/>
    <p:sldId id="7541" r:id="rId7229"/>
    <p:sldId id="7542" r:id="rId7230"/>
    <p:sldId id="7543" r:id="rId7231"/>
    <p:sldId id="7544" r:id="rId7232"/>
    <p:sldId id="7545" r:id="rId7233"/>
    <p:sldId id="7546" r:id="rId7234"/>
    <p:sldId id="7547" r:id="rId7235"/>
    <p:sldId id="7548" r:id="rId7236"/>
    <p:sldId id="7549" r:id="rId7237"/>
    <p:sldId id="7550" r:id="rId7238"/>
    <p:sldId id="7551" r:id="rId7239"/>
    <p:sldId id="7552" r:id="rId7240"/>
    <p:sldId id="7553" r:id="rId7241"/>
    <p:sldId id="7554" r:id="rId7242"/>
    <p:sldId id="7555" r:id="rId7243"/>
    <p:sldId id="7556" r:id="rId7244"/>
    <p:sldId id="7557" r:id="rId7245"/>
    <p:sldId id="7558" r:id="rId7246"/>
    <p:sldId id="7559" r:id="rId7247"/>
    <p:sldId id="7560" r:id="rId7248"/>
    <p:sldId id="7561" r:id="rId7249"/>
    <p:sldId id="7562" r:id="rId7250"/>
    <p:sldId id="7563" r:id="rId7251"/>
    <p:sldId id="7564" r:id="rId7252"/>
    <p:sldId id="7565" r:id="rId7253"/>
    <p:sldId id="7566" r:id="rId7254"/>
    <p:sldId id="7567" r:id="rId7255"/>
    <p:sldId id="7568" r:id="rId7256"/>
    <p:sldId id="7569" r:id="rId7257"/>
    <p:sldId id="7570" r:id="rId7258"/>
    <p:sldId id="7571" r:id="rId7259"/>
    <p:sldId id="7572" r:id="rId7260"/>
    <p:sldId id="7573" r:id="rId7261"/>
    <p:sldId id="7574" r:id="rId7262"/>
    <p:sldId id="7575" r:id="rId7263"/>
    <p:sldId id="7576" r:id="rId7264"/>
    <p:sldId id="7577" r:id="rId7265"/>
    <p:sldId id="7578" r:id="rId7266"/>
    <p:sldId id="7579" r:id="rId7267"/>
    <p:sldId id="7580" r:id="rId7268"/>
    <p:sldId id="7581" r:id="rId7269"/>
    <p:sldId id="7582" r:id="rId7270"/>
    <p:sldId id="7583" r:id="rId7271"/>
    <p:sldId id="7584" r:id="rId7272"/>
    <p:sldId id="7585" r:id="rId7273"/>
    <p:sldId id="7586" r:id="rId7274"/>
    <p:sldId id="7587" r:id="rId7275"/>
    <p:sldId id="7588" r:id="rId7276"/>
    <p:sldId id="7589" r:id="rId7277"/>
    <p:sldId id="7590" r:id="rId7278"/>
    <p:sldId id="7591" r:id="rId7279"/>
    <p:sldId id="7592" r:id="rId7280"/>
    <p:sldId id="7593" r:id="rId7281"/>
    <p:sldId id="7594" r:id="rId7282"/>
    <p:sldId id="7595" r:id="rId7283"/>
    <p:sldId id="7596" r:id="rId7284"/>
    <p:sldId id="7597" r:id="rId7285"/>
    <p:sldId id="7598" r:id="rId7286"/>
    <p:sldId id="7599" r:id="rId7287"/>
    <p:sldId id="7600" r:id="rId7288"/>
    <p:sldId id="7601" r:id="rId7289"/>
    <p:sldId id="7602" r:id="rId7290"/>
    <p:sldId id="7603" r:id="rId7291"/>
    <p:sldId id="7604" r:id="rId7292"/>
    <p:sldId id="7605" r:id="rId7293"/>
    <p:sldId id="7606" r:id="rId7294"/>
    <p:sldId id="7607" r:id="rId7295"/>
    <p:sldId id="7608" r:id="rId7296"/>
    <p:sldId id="7609" r:id="rId7297"/>
    <p:sldId id="7610" r:id="rId7298"/>
    <p:sldId id="7611" r:id="rId7299"/>
    <p:sldId id="7612" r:id="rId7300"/>
    <p:sldId id="7613" r:id="rId7301"/>
    <p:sldId id="7614" r:id="rId7302"/>
    <p:sldId id="7615" r:id="rId7303"/>
    <p:sldId id="7616" r:id="rId7304"/>
    <p:sldId id="7617" r:id="rId7305"/>
    <p:sldId id="7618" r:id="rId7306"/>
    <p:sldId id="7619" r:id="rId7307"/>
    <p:sldId id="7620" r:id="rId7308"/>
    <p:sldId id="7621" r:id="rId7309"/>
    <p:sldId id="7622" r:id="rId7310"/>
    <p:sldId id="7623" r:id="rId7311"/>
    <p:sldId id="7624" r:id="rId7312"/>
    <p:sldId id="7625" r:id="rId7313"/>
    <p:sldId id="7626" r:id="rId7314"/>
    <p:sldId id="7627" r:id="rId7315"/>
    <p:sldId id="7628" r:id="rId7316"/>
    <p:sldId id="7629" r:id="rId7317"/>
    <p:sldId id="7630" r:id="rId7318"/>
    <p:sldId id="7631" r:id="rId7319"/>
    <p:sldId id="7632" r:id="rId7320"/>
    <p:sldId id="7633" r:id="rId7321"/>
    <p:sldId id="7634" r:id="rId7322"/>
    <p:sldId id="7635" r:id="rId7323"/>
    <p:sldId id="7636" r:id="rId7324"/>
    <p:sldId id="7637" r:id="rId7325"/>
    <p:sldId id="7638" r:id="rId7326"/>
    <p:sldId id="7639" r:id="rId7327"/>
    <p:sldId id="7640" r:id="rId7328"/>
    <p:sldId id="7641" r:id="rId7329"/>
    <p:sldId id="7642" r:id="rId7330"/>
    <p:sldId id="7643" r:id="rId7331"/>
    <p:sldId id="7644" r:id="rId7332"/>
    <p:sldId id="7645" r:id="rId7333"/>
    <p:sldId id="7646" r:id="rId7334"/>
    <p:sldId id="7647" r:id="rId7335"/>
    <p:sldId id="7648" r:id="rId7336"/>
    <p:sldId id="7649" r:id="rId7337"/>
    <p:sldId id="7650" r:id="rId7338"/>
    <p:sldId id="7651" r:id="rId7339"/>
    <p:sldId id="7652" r:id="rId7340"/>
    <p:sldId id="7653" r:id="rId7341"/>
    <p:sldId id="7654" r:id="rId7342"/>
    <p:sldId id="7655" r:id="rId7343"/>
    <p:sldId id="7656" r:id="rId7344"/>
    <p:sldId id="7657" r:id="rId7345"/>
    <p:sldId id="7658" r:id="rId7346"/>
    <p:sldId id="7659" r:id="rId7347"/>
    <p:sldId id="7660" r:id="rId7348"/>
    <p:sldId id="7661" r:id="rId7349"/>
    <p:sldId id="7662" r:id="rId7350"/>
    <p:sldId id="7663" r:id="rId7351"/>
    <p:sldId id="7664" r:id="rId7352"/>
    <p:sldId id="7665" r:id="rId7353"/>
    <p:sldId id="7666" r:id="rId7354"/>
    <p:sldId id="7667" r:id="rId7355"/>
    <p:sldId id="7668" r:id="rId7356"/>
    <p:sldId id="7669" r:id="rId7357"/>
    <p:sldId id="7670" r:id="rId7358"/>
    <p:sldId id="7671" r:id="rId7359"/>
    <p:sldId id="7672" r:id="rId7360"/>
    <p:sldId id="7673" r:id="rId7361"/>
    <p:sldId id="7674" r:id="rId7362"/>
    <p:sldId id="7675" r:id="rId7363"/>
    <p:sldId id="7676" r:id="rId7364"/>
    <p:sldId id="7677" r:id="rId7365"/>
    <p:sldId id="7678" r:id="rId7366"/>
    <p:sldId id="7679" r:id="rId7367"/>
    <p:sldId id="7680" r:id="rId7368"/>
    <p:sldId id="7681" r:id="rId7369"/>
    <p:sldId id="7682" r:id="rId7370"/>
    <p:sldId id="7683" r:id="rId7371"/>
    <p:sldId id="7684" r:id="rId7372"/>
    <p:sldId id="7685" r:id="rId7373"/>
    <p:sldId id="7686" r:id="rId7374"/>
    <p:sldId id="7687" r:id="rId7375"/>
    <p:sldId id="7688" r:id="rId7376"/>
    <p:sldId id="7689" r:id="rId7377"/>
    <p:sldId id="7690" r:id="rId7378"/>
    <p:sldId id="7691" r:id="rId7379"/>
    <p:sldId id="7692" r:id="rId7380"/>
    <p:sldId id="7693" r:id="rId7381"/>
    <p:sldId id="7694" r:id="rId7382"/>
    <p:sldId id="7695" r:id="rId7383"/>
    <p:sldId id="7696" r:id="rId7384"/>
    <p:sldId id="7697" r:id="rId7385"/>
    <p:sldId id="7698" r:id="rId7386"/>
    <p:sldId id="7699" r:id="rId7387"/>
    <p:sldId id="7700" r:id="rId7388"/>
    <p:sldId id="7701" r:id="rId7389"/>
    <p:sldId id="7702" r:id="rId7390"/>
    <p:sldId id="7703" r:id="rId7391"/>
    <p:sldId id="7704" r:id="rId7392"/>
    <p:sldId id="7705" r:id="rId7393"/>
    <p:sldId id="7706" r:id="rId7394"/>
    <p:sldId id="7707" r:id="rId7395"/>
    <p:sldId id="7708" r:id="rId7396"/>
    <p:sldId id="7709" r:id="rId7397"/>
    <p:sldId id="7710" r:id="rId7398"/>
    <p:sldId id="7711" r:id="rId7399"/>
    <p:sldId id="7712" r:id="rId7400"/>
    <p:sldId id="7713" r:id="rId7401"/>
    <p:sldId id="7714" r:id="rId7402"/>
    <p:sldId id="7715" r:id="rId7403"/>
    <p:sldId id="7716" r:id="rId7404"/>
    <p:sldId id="7717" r:id="rId7405"/>
    <p:sldId id="7718" r:id="rId7406"/>
    <p:sldId id="7719" r:id="rId7407"/>
    <p:sldId id="7720" r:id="rId7408"/>
    <p:sldId id="7721" r:id="rId7409"/>
    <p:sldId id="7722" r:id="rId7410"/>
    <p:sldId id="7723" r:id="rId7411"/>
    <p:sldId id="7724" r:id="rId7412"/>
    <p:sldId id="7725" r:id="rId7413"/>
    <p:sldId id="7726" r:id="rId7414"/>
    <p:sldId id="7727" r:id="rId7415"/>
    <p:sldId id="7728" r:id="rId7416"/>
    <p:sldId id="7729" r:id="rId7417"/>
    <p:sldId id="7730" r:id="rId7418"/>
    <p:sldId id="7731" r:id="rId7419"/>
    <p:sldId id="7732" r:id="rId7420"/>
    <p:sldId id="7733" r:id="rId7421"/>
    <p:sldId id="7734" r:id="rId7422"/>
    <p:sldId id="7735" r:id="rId7423"/>
    <p:sldId id="7736" r:id="rId7424"/>
    <p:sldId id="7737" r:id="rId7425"/>
    <p:sldId id="7738" r:id="rId74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97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26.xml"/><Relationship Id="rId3182" Type="http://schemas.openxmlformats.org/officeDocument/2006/relationships/slide" Target="slides/slide3181.xml"/><Relationship Id="rId4233" Type="http://schemas.openxmlformats.org/officeDocument/2006/relationships/slide" Target="slides/slide4232.xml"/><Relationship Id="rId7389" Type="http://schemas.openxmlformats.org/officeDocument/2006/relationships/slide" Target="slides/slide7388.xml"/><Relationship Id="rId3999" Type="http://schemas.openxmlformats.org/officeDocument/2006/relationships/slide" Target="slides/slide3998.xml"/><Relationship Id="rId4300" Type="http://schemas.openxmlformats.org/officeDocument/2006/relationships/slide" Target="slides/slide4299.xml"/><Relationship Id="rId170" Type="http://schemas.openxmlformats.org/officeDocument/2006/relationships/slide" Target="slides/slide169.xml"/><Relationship Id="rId6058" Type="http://schemas.openxmlformats.org/officeDocument/2006/relationships/slide" Target="slides/slide6057.xml"/><Relationship Id="rId6472" Type="http://schemas.openxmlformats.org/officeDocument/2006/relationships/slide" Target="slides/slide6471.xml"/><Relationship Id="rId7109" Type="http://schemas.openxmlformats.org/officeDocument/2006/relationships/slide" Target="slides/slide7108.xml"/><Relationship Id="rId5074" Type="http://schemas.openxmlformats.org/officeDocument/2006/relationships/slide" Target="slides/slide5073.xml"/><Relationship Id="rId6125" Type="http://schemas.openxmlformats.org/officeDocument/2006/relationships/slide" Target="slides/slide6124.xml"/><Relationship Id="rId987" Type="http://schemas.openxmlformats.org/officeDocument/2006/relationships/slide" Target="slides/slide986.xml"/><Relationship Id="rId2668" Type="http://schemas.openxmlformats.org/officeDocument/2006/relationships/slide" Target="slides/slide2667.xml"/><Relationship Id="rId3719" Type="http://schemas.openxmlformats.org/officeDocument/2006/relationships/slide" Target="slides/slide3718.xml"/><Relationship Id="rId4090" Type="http://schemas.openxmlformats.org/officeDocument/2006/relationships/slide" Target="slides/slide4089.xml"/><Relationship Id="rId1684" Type="http://schemas.openxmlformats.org/officeDocument/2006/relationships/slide" Target="slides/slide1683.xml"/><Relationship Id="rId2735" Type="http://schemas.openxmlformats.org/officeDocument/2006/relationships/slide" Target="slides/slide2734.xml"/><Relationship Id="rId5141" Type="http://schemas.openxmlformats.org/officeDocument/2006/relationships/slide" Target="slides/slide5140.xml"/><Relationship Id="rId707" Type="http://schemas.openxmlformats.org/officeDocument/2006/relationships/slide" Target="slides/slide706.xml"/><Relationship Id="rId1337" Type="http://schemas.openxmlformats.org/officeDocument/2006/relationships/slide" Target="slides/slide1336.xml"/><Relationship Id="rId1751" Type="http://schemas.openxmlformats.org/officeDocument/2006/relationships/slide" Target="slides/slide1750.xml"/><Relationship Id="rId2802" Type="http://schemas.openxmlformats.org/officeDocument/2006/relationships/slide" Target="slides/slide2801.xml"/><Relationship Id="rId5958" Type="http://schemas.openxmlformats.org/officeDocument/2006/relationships/slide" Target="slides/slide5957.xml"/><Relationship Id="rId43" Type="http://schemas.openxmlformats.org/officeDocument/2006/relationships/slide" Target="slides/slide42.xml"/><Relationship Id="rId1404" Type="http://schemas.openxmlformats.org/officeDocument/2006/relationships/slide" Target="slides/slide1403.xml"/><Relationship Id="rId7380" Type="http://schemas.openxmlformats.org/officeDocument/2006/relationships/slide" Target="slides/slide7379.xml"/><Relationship Id="rId3576" Type="http://schemas.openxmlformats.org/officeDocument/2006/relationships/slide" Target="slides/slide3575.xml"/><Relationship Id="rId4627" Type="http://schemas.openxmlformats.org/officeDocument/2006/relationships/slide" Target="slides/slide4626.xml"/><Relationship Id="rId4974" Type="http://schemas.openxmlformats.org/officeDocument/2006/relationships/slide" Target="slides/slide4973.xml"/><Relationship Id="rId7033" Type="http://schemas.openxmlformats.org/officeDocument/2006/relationships/slide" Target="slides/slide7032.xml"/><Relationship Id="rId497" Type="http://schemas.openxmlformats.org/officeDocument/2006/relationships/slide" Target="slides/slide496.xml"/><Relationship Id="rId2178" Type="http://schemas.openxmlformats.org/officeDocument/2006/relationships/slide" Target="slides/slide2177.xml"/><Relationship Id="rId3229" Type="http://schemas.openxmlformats.org/officeDocument/2006/relationships/slide" Target="slides/slide3228.xml"/><Relationship Id="rId3990" Type="http://schemas.openxmlformats.org/officeDocument/2006/relationships/slide" Target="slides/slide3989.xml"/><Relationship Id="rId7100" Type="http://schemas.openxmlformats.org/officeDocument/2006/relationships/slide" Target="slides/slide7099.xml"/><Relationship Id="rId1194" Type="http://schemas.openxmlformats.org/officeDocument/2006/relationships/slide" Target="slides/slide1193.xml"/><Relationship Id="rId2592" Type="http://schemas.openxmlformats.org/officeDocument/2006/relationships/slide" Target="slides/slide2591.xml"/><Relationship Id="rId3643" Type="http://schemas.openxmlformats.org/officeDocument/2006/relationships/slide" Target="slides/slide3642.xml"/><Relationship Id="rId6799" Type="http://schemas.openxmlformats.org/officeDocument/2006/relationships/slide" Target="slides/slide6798.xml"/><Relationship Id="rId217" Type="http://schemas.openxmlformats.org/officeDocument/2006/relationships/slide" Target="slides/slide216.xml"/><Relationship Id="rId564" Type="http://schemas.openxmlformats.org/officeDocument/2006/relationships/slide" Target="slides/slide563.xml"/><Relationship Id="rId2245" Type="http://schemas.openxmlformats.org/officeDocument/2006/relationships/slide" Target="slides/slide2244.xml"/><Relationship Id="rId3710" Type="http://schemas.openxmlformats.org/officeDocument/2006/relationships/slide" Target="slides/slide3709.xml"/><Relationship Id="rId6866" Type="http://schemas.openxmlformats.org/officeDocument/2006/relationships/slide" Target="slides/slide6865.xml"/><Relationship Id="rId631" Type="http://schemas.openxmlformats.org/officeDocument/2006/relationships/slide" Target="slides/slide630.xml"/><Relationship Id="rId1261" Type="http://schemas.openxmlformats.org/officeDocument/2006/relationships/slide" Target="slides/slide1260.xml"/><Relationship Id="rId2312" Type="http://schemas.openxmlformats.org/officeDocument/2006/relationships/slide" Target="slides/slide2311.xml"/><Relationship Id="rId5468" Type="http://schemas.openxmlformats.org/officeDocument/2006/relationships/slide" Target="slides/slide5467.xml"/><Relationship Id="rId5882" Type="http://schemas.openxmlformats.org/officeDocument/2006/relationships/slide" Target="slides/slide5881.xml"/><Relationship Id="rId6519" Type="http://schemas.openxmlformats.org/officeDocument/2006/relationships/slide" Target="slides/slide6518.xml"/><Relationship Id="rId6933" Type="http://schemas.openxmlformats.org/officeDocument/2006/relationships/slide" Target="slides/slide6932.xml"/><Relationship Id="rId4484" Type="http://schemas.openxmlformats.org/officeDocument/2006/relationships/slide" Target="slides/slide4483.xml"/><Relationship Id="rId5535" Type="http://schemas.openxmlformats.org/officeDocument/2006/relationships/slide" Target="slides/slide5534.xml"/><Relationship Id="rId3086" Type="http://schemas.openxmlformats.org/officeDocument/2006/relationships/slide" Target="slides/slide3085.xml"/><Relationship Id="rId4137" Type="http://schemas.openxmlformats.org/officeDocument/2006/relationships/slide" Target="slides/slide4136.xml"/><Relationship Id="rId4551" Type="http://schemas.openxmlformats.org/officeDocument/2006/relationships/slide" Target="slides/slide4550.xml"/><Relationship Id="rId3153" Type="http://schemas.openxmlformats.org/officeDocument/2006/relationships/slide" Target="slides/slide3152.xml"/><Relationship Id="rId4204" Type="http://schemas.openxmlformats.org/officeDocument/2006/relationships/slide" Target="slides/slide4203.xml"/><Relationship Id="rId5602" Type="http://schemas.openxmlformats.org/officeDocument/2006/relationships/slide" Target="slides/slide5601.xml"/><Relationship Id="rId141" Type="http://schemas.openxmlformats.org/officeDocument/2006/relationships/slide" Target="slides/slide140.xml"/><Relationship Id="rId3220" Type="http://schemas.openxmlformats.org/officeDocument/2006/relationships/slide" Target="slides/slide3219.xml"/><Relationship Id="rId6029" Type="http://schemas.openxmlformats.org/officeDocument/2006/relationships/slide" Target="slides/slide6028.xml"/><Relationship Id="rId6376" Type="http://schemas.openxmlformats.org/officeDocument/2006/relationships/slide" Target="slides/slide6375.xml"/><Relationship Id="rId6790" Type="http://schemas.openxmlformats.org/officeDocument/2006/relationships/slide" Target="slides/slide6789.xml"/><Relationship Id="rId7427" Type="http://schemas.openxmlformats.org/officeDocument/2006/relationships/presProps" Target="presProps.xml"/><Relationship Id="rId7" Type="http://schemas.openxmlformats.org/officeDocument/2006/relationships/slide" Target="slides/slide6.xml"/><Relationship Id="rId2986" Type="http://schemas.openxmlformats.org/officeDocument/2006/relationships/slide" Target="slides/slide2985.xml"/><Relationship Id="rId5392" Type="http://schemas.openxmlformats.org/officeDocument/2006/relationships/slide" Target="slides/slide5391.xml"/><Relationship Id="rId6443" Type="http://schemas.openxmlformats.org/officeDocument/2006/relationships/slide" Target="slides/slide6442.xml"/><Relationship Id="rId958" Type="http://schemas.openxmlformats.org/officeDocument/2006/relationships/slide" Target="slides/slide957.xml"/><Relationship Id="rId1588" Type="http://schemas.openxmlformats.org/officeDocument/2006/relationships/slide" Target="slides/slide1587.xml"/><Relationship Id="rId2639" Type="http://schemas.openxmlformats.org/officeDocument/2006/relationships/slide" Target="slides/slide2638.xml"/><Relationship Id="rId5045" Type="http://schemas.openxmlformats.org/officeDocument/2006/relationships/slide" Target="slides/slide5044.xml"/><Relationship Id="rId6510" Type="http://schemas.openxmlformats.org/officeDocument/2006/relationships/slide" Target="slides/slide6509.xml"/><Relationship Id="rId1655" Type="http://schemas.openxmlformats.org/officeDocument/2006/relationships/slide" Target="slides/slide1654.xml"/><Relationship Id="rId2706" Type="http://schemas.openxmlformats.org/officeDocument/2006/relationships/slide" Target="slides/slide2705.xml"/><Relationship Id="rId4061" Type="http://schemas.openxmlformats.org/officeDocument/2006/relationships/slide" Target="slides/slide4060.xml"/><Relationship Id="rId5112" Type="http://schemas.openxmlformats.org/officeDocument/2006/relationships/slide" Target="slides/slide5111.xml"/><Relationship Id="rId1308" Type="http://schemas.openxmlformats.org/officeDocument/2006/relationships/slide" Target="slides/slide1307.xml"/><Relationship Id="rId7284" Type="http://schemas.openxmlformats.org/officeDocument/2006/relationships/slide" Target="slides/slide7283.xml"/><Relationship Id="rId1722" Type="http://schemas.openxmlformats.org/officeDocument/2006/relationships/slide" Target="slides/slide1721.xml"/><Relationship Id="rId4878" Type="http://schemas.openxmlformats.org/officeDocument/2006/relationships/slide" Target="slides/slide4877.xml"/><Relationship Id="rId5929" Type="http://schemas.openxmlformats.org/officeDocument/2006/relationships/slide" Target="slides/slide5928.xml"/><Relationship Id="rId14" Type="http://schemas.openxmlformats.org/officeDocument/2006/relationships/slide" Target="slides/slide13.xml"/><Relationship Id="rId3894" Type="http://schemas.openxmlformats.org/officeDocument/2006/relationships/slide" Target="slides/slide3893.xml"/><Relationship Id="rId4945" Type="http://schemas.openxmlformats.org/officeDocument/2006/relationships/slide" Target="slides/slide4944.xml"/><Relationship Id="rId7004" Type="http://schemas.openxmlformats.org/officeDocument/2006/relationships/slide" Target="slides/slide7003.xml"/><Relationship Id="rId7351" Type="http://schemas.openxmlformats.org/officeDocument/2006/relationships/slide" Target="slides/slide7350.xml"/><Relationship Id="rId2496" Type="http://schemas.openxmlformats.org/officeDocument/2006/relationships/slide" Target="slides/slide2495.xml"/><Relationship Id="rId3547" Type="http://schemas.openxmlformats.org/officeDocument/2006/relationships/slide" Target="slides/slide3546.xml"/><Relationship Id="rId3961" Type="http://schemas.openxmlformats.org/officeDocument/2006/relationships/slide" Target="slides/slide3960.xml"/><Relationship Id="rId468" Type="http://schemas.openxmlformats.org/officeDocument/2006/relationships/slide" Target="slides/slide467.xml"/><Relationship Id="rId882" Type="http://schemas.openxmlformats.org/officeDocument/2006/relationships/slide" Target="slides/slide881.xml"/><Relationship Id="rId1098" Type="http://schemas.openxmlformats.org/officeDocument/2006/relationships/slide" Target="slides/slide1097.xml"/><Relationship Id="rId2149" Type="http://schemas.openxmlformats.org/officeDocument/2006/relationships/slide" Target="slides/slide2148.xml"/><Relationship Id="rId2563" Type="http://schemas.openxmlformats.org/officeDocument/2006/relationships/slide" Target="slides/slide2562.xml"/><Relationship Id="rId3614" Type="http://schemas.openxmlformats.org/officeDocument/2006/relationships/slide" Target="slides/slide3613.xml"/><Relationship Id="rId6020" Type="http://schemas.openxmlformats.org/officeDocument/2006/relationships/slide" Target="slides/slide6019.xml"/><Relationship Id="rId535" Type="http://schemas.openxmlformats.org/officeDocument/2006/relationships/slide" Target="slides/slide534.xml"/><Relationship Id="rId1165" Type="http://schemas.openxmlformats.org/officeDocument/2006/relationships/slide" Target="slides/slide1164.xml"/><Relationship Id="rId2216" Type="http://schemas.openxmlformats.org/officeDocument/2006/relationships/slide" Target="slides/slide2215.xml"/><Relationship Id="rId2630" Type="http://schemas.openxmlformats.org/officeDocument/2006/relationships/slide" Target="slides/slide2629.xml"/><Relationship Id="rId5786" Type="http://schemas.openxmlformats.org/officeDocument/2006/relationships/slide" Target="slides/slide5785.xml"/><Relationship Id="rId6837" Type="http://schemas.openxmlformats.org/officeDocument/2006/relationships/slide" Target="slides/slide6836.xml"/><Relationship Id="rId602" Type="http://schemas.openxmlformats.org/officeDocument/2006/relationships/slide" Target="slides/slide601.xml"/><Relationship Id="rId1232" Type="http://schemas.openxmlformats.org/officeDocument/2006/relationships/slide" Target="slides/slide1231.xml"/><Relationship Id="rId4388" Type="http://schemas.openxmlformats.org/officeDocument/2006/relationships/slide" Target="slides/slide4387.xml"/><Relationship Id="rId5439" Type="http://schemas.openxmlformats.org/officeDocument/2006/relationships/slide" Target="slides/slide5438.xml"/><Relationship Id="rId5853" Type="http://schemas.openxmlformats.org/officeDocument/2006/relationships/slide" Target="slides/slide5852.xml"/><Relationship Id="rId6904" Type="http://schemas.openxmlformats.org/officeDocument/2006/relationships/slide" Target="slides/slide6903.xml"/><Relationship Id="rId3057" Type="http://schemas.openxmlformats.org/officeDocument/2006/relationships/slide" Target="slides/slide3056.xml"/><Relationship Id="rId4108" Type="http://schemas.openxmlformats.org/officeDocument/2006/relationships/slide" Target="slides/slide4107.xml"/><Relationship Id="rId4455" Type="http://schemas.openxmlformats.org/officeDocument/2006/relationships/slide" Target="slides/slide4454.xml"/><Relationship Id="rId5506" Type="http://schemas.openxmlformats.org/officeDocument/2006/relationships/slide" Target="slides/slide5505.xml"/><Relationship Id="rId5920" Type="http://schemas.openxmlformats.org/officeDocument/2006/relationships/slide" Target="slides/slide5919.xml"/><Relationship Id="rId3471" Type="http://schemas.openxmlformats.org/officeDocument/2006/relationships/slide" Target="slides/slide3470.xml"/><Relationship Id="rId4522" Type="http://schemas.openxmlformats.org/officeDocument/2006/relationships/slide" Target="slides/slide4521.xml"/><Relationship Id="rId392" Type="http://schemas.openxmlformats.org/officeDocument/2006/relationships/slide" Target="slides/slide391.xml"/><Relationship Id="rId2073" Type="http://schemas.openxmlformats.org/officeDocument/2006/relationships/slide" Target="slides/slide2072.xml"/><Relationship Id="rId3124" Type="http://schemas.openxmlformats.org/officeDocument/2006/relationships/slide" Target="slides/slide3123.xml"/><Relationship Id="rId6694" Type="http://schemas.openxmlformats.org/officeDocument/2006/relationships/slide" Target="slides/slide6693.xml"/><Relationship Id="rId2140" Type="http://schemas.openxmlformats.org/officeDocument/2006/relationships/slide" Target="slides/slide2139.xml"/><Relationship Id="rId5296" Type="http://schemas.openxmlformats.org/officeDocument/2006/relationships/slide" Target="slides/slide5295.xml"/><Relationship Id="rId6347" Type="http://schemas.openxmlformats.org/officeDocument/2006/relationships/slide" Target="slides/slide6346.xml"/><Relationship Id="rId6761" Type="http://schemas.openxmlformats.org/officeDocument/2006/relationships/slide" Target="slides/slide6760.xml"/><Relationship Id="rId112" Type="http://schemas.openxmlformats.org/officeDocument/2006/relationships/slide" Target="slides/slide111.xml"/><Relationship Id="rId5363" Type="http://schemas.openxmlformats.org/officeDocument/2006/relationships/slide" Target="slides/slide5362.xml"/><Relationship Id="rId6414" Type="http://schemas.openxmlformats.org/officeDocument/2006/relationships/slide" Target="slides/slide6413.xml"/><Relationship Id="rId2957" Type="http://schemas.openxmlformats.org/officeDocument/2006/relationships/slide" Target="slides/slide2956.xml"/><Relationship Id="rId5016" Type="http://schemas.openxmlformats.org/officeDocument/2006/relationships/slide" Target="slides/slide5015.xml"/><Relationship Id="rId929" Type="http://schemas.openxmlformats.org/officeDocument/2006/relationships/slide" Target="slides/slide928.xml"/><Relationship Id="rId1559" Type="http://schemas.openxmlformats.org/officeDocument/2006/relationships/slide" Target="slides/slide1558.xml"/><Relationship Id="rId1973" Type="http://schemas.openxmlformats.org/officeDocument/2006/relationships/slide" Target="slides/slide1972.xml"/><Relationship Id="rId4032" Type="http://schemas.openxmlformats.org/officeDocument/2006/relationships/slide" Target="slides/slide4031.xml"/><Relationship Id="rId5430" Type="http://schemas.openxmlformats.org/officeDocument/2006/relationships/slide" Target="slides/slide5429.xml"/><Relationship Id="rId7188" Type="http://schemas.openxmlformats.org/officeDocument/2006/relationships/slide" Target="slides/slide7187.xml"/><Relationship Id="rId1626" Type="http://schemas.openxmlformats.org/officeDocument/2006/relationships/slide" Target="slides/slide1625.xml"/><Relationship Id="rId3798" Type="http://schemas.openxmlformats.org/officeDocument/2006/relationships/slide" Target="slides/slide3797.xml"/><Relationship Id="rId4849" Type="http://schemas.openxmlformats.org/officeDocument/2006/relationships/slide" Target="slides/slide4848.xml"/><Relationship Id="rId7255" Type="http://schemas.openxmlformats.org/officeDocument/2006/relationships/slide" Target="slides/slide7254.xml"/><Relationship Id="rId3865" Type="http://schemas.openxmlformats.org/officeDocument/2006/relationships/slide" Target="slides/slide3864.xml"/><Relationship Id="rId4916" Type="http://schemas.openxmlformats.org/officeDocument/2006/relationships/slide" Target="slides/slide4915.xml"/><Relationship Id="rId6271" Type="http://schemas.openxmlformats.org/officeDocument/2006/relationships/slide" Target="slides/slide6270.xml"/><Relationship Id="rId7322" Type="http://schemas.openxmlformats.org/officeDocument/2006/relationships/slide" Target="slides/slide7321.xml"/><Relationship Id="rId786" Type="http://schemas.openxmlformats.org/officeDocument/2006/relationships/slide" Target="slides/slide785.xml"/><Relationship Id="rId2467" Type="http://schemas.openxmlformats.org/officeDocument/2006/relationships/slide" Target="slides/slide2466.xml"/><Relationship Id="rId3518" Type="http://schemas.openxmlformats.org/officeDocument/2006/relationships/slide" Target="slides/slide3517.xml"/><Relationship Id="rId439" Type="http://schemas.openxmlformats.org/officeDocument/2006/relationships/slide" Target="slides/slide438.xml"/><Relationship Id="rId1069" Type="http://schemas.openxmlformats.org/officeDocument/2006/relationships/slide" Target="slides/slide1068.xml"/><Relationship Id="rId1483" Type="http://schemas.openxmlformats.org/officeDocument/2006/relationships/slide" Target="slides/slide1482.xml"/><Relationship Id="rId2881" Type="http://schemas.openxmlformats.org/officeDocument/2006/relationships/slide" Target="slides/slide2880.xml"/><Relationship Id="rId3932" Type="http://schemas.openxmlformats.org/officeDocument/2006/relationships/slide" Target="slides/slide3931.xml"/><Relationship Id="rId506" Type="http://schemas.openxmlformats.org/officeDocument/2006/relationships/slide" Target="slides/slide505.xml"/><Relationship Id="rId853" Type="http://schemas.openxmlformats.org/officeDocument/2006/relationships/slide" Target="slides/slide852.xml"/><Relationship Id="rId1136" Type="http://schemas.openxmlformats.org/officeDocument/2006/relationships/slide" Target="slides/slide1135.xml"/><Relationship Id="rId2534" Type="http://schemas.openxmlformats.org/officeDocument/2006/relationships/slide" Target="slides/slide2533.xml"/><Relationship Id="rId920" Type="http://schemas.openxmlformats.org/officeDocument/2006/relationships/slide" Target="slides/slide919.xml"/><Relationship Id="rId1550" Type="http://schemas.openxmlformats.org/officeDocument/2006/relationships/slide" Target="slides/slide1549.xml"/><Relationship Id="rId2601" Type="http://schemas.openxmlformats.org/officeDocument/2006/relationships/slide" Target="slides/slide2600.xml"/><Relationship Id="rId5757" Type="http://schemas.openxmlformats.org/officeDocument/2006/relationships/slide" Target="slides/slide5756.xml"/><Relationship Id="rId6808" Type="http://schemas.openxmlformats.org/officeDocument/2006/relationships/slide" Target="slides/slide6807.xml"/><Relationship Id="rId1203" Type="http://schemas.openxmlformats.org/officeDocument/2006/relationships/slide" Target="slides/slide1202.xml"/><Relationship Id="rId4359" Type="http://schemas.openxmlformats.org/officeDocument/2006/relationships/slide" Target="slides/slide4358.xml"/><Relationship Id="rId4773" Type="http://schemas.openxmlformats.org/officeDocument/2006/relationships/slide" Target="slides/slide4772.xml"/><Relationship Id="rId5824" Type="http://schemas.openxmlformats.org/officeDocument/2006/relationships/slide" Target="slides/slide5823.xml"/><Relationship Id="rId3375" Type="http://schemas.openxmlformats.org/officeDocument/2006/relationships/slide" Target="slides/slide3374.xml"/><Relationship Id="rId4426" Type="http://schemas.openxmlformats.org/officeDocument/2006/relationships/slide" Target="slides/slide4425.xml"/><Relationship Id="rId4840" Type="http://schemas.openxmlformats.org/officeDocument/2006/relationships/slide" Target="slides/slide4839.xml"/><Relationship Id="rId296" Type="http://schemas.openxmlformats.org/officeDocument/2006/relationships/slide" Target="slides/slide295.xml"/><Relationship Id="rId2391" Type="http://schemas.openxmlformats.org/officeDocument/2006/relationships/slide" Target="slides/slide2390.xml"/><Relationship Id="rId3028" Type="http://schemas.openxmlformats.org/officeDocument/2006/relationships/slide" Target="slides/slide3027.xml"/><Relationship Id="rId3442" Type="http://schemas.openxmlformats.org/officeDocument/2006/relationships/slide" Target="slides/slide3441.xml"/><Relationship Id="rId6598" Type="http://schemas.openxmlformats.org/officeDocument/2006/relationships/slide" Target="slides/slide6597.xml"/><Relationship Id="rId363" Type="http://schemas.openxmlformats.org/officeDocument/2006/relationships/slide" Target="slides/slide362.xml"/><Relationship Id="rId2044" Type="http://schemas.openxmlformats.org/officeDocument/2006/relationships/slide" Target="slides/slide2043.xml"/><Relationship Id="rId430" Type="http://schemas.openxmlformats.org/officeDocument/2006/relationships/slide" Target="slides/slide429.xml"/><Relationship Id="rId1060" Type="http://schemas.openxmlformats.org/officeDocument/2006/relationships/slide" Target="slides/slide1059.xml"/><Relationship Id="rId2111" Type="http://schemas.openxmlformats.org/officeDocument/2006/relationships/slide" Target="slides/slide2110.xml"/><Relationship Id="rId5267" Type="http://schemas.openxmlformats.org/officeDocument/2006/relationships/slide" Target="slides/slide5266.xml"/><Relationship Id="rId6318" Type="http://schemas.openxmlformats.org/officeDocument/2006/relationships/slide" Target="slides/slide6317.xml"/><Relationship Id="rId6665" Type="http://schemas.openxmlformats.org/officeDocument/2006/relationships/slide" Target="slides/slide6664.xml"/><Relationship Id="rId5681" Type="http://schemas.openxmlformats.org/officeDocument/2006/relationships/slide" Target="slides/slide5680.xml"/><Relationship Id="rId6732" Type="http://schemas.openxmlformats.org/officeDocument/2006/relationships/slide" Target="slides/slide6731.xml"/><Relationship Id="rId1877" Type="http://schemas.openxmlformats.org/officeDocument/2006/relationships/slide" Target="slides/slide1876.xml"/><Relationship Id="rId2928" Type="http://schemas.openxmlformats.org/officeDocument/2006/relationships/slide" Target="slides/slide2927.xml"/><Relationship Id="rId4283" Type="http://schemas.openxmlformats.org/officeDocument/2006/relationships/slide" Target="slides/slide4282.xml"/><Relationship Id="rId5334" Type="http://schemas.openxmlformats.org/officeDocument/2006/relationships/slide" Target="slides/slide5333.xml"/><Relationship Id="rId1944" Type="http://schemas.openxmlformats.org/officeDocument/2006/relationships/slide" Target="slides/slide1943.xml"/><Relationship Id="rId4350" Type="http://schemas.openxmlformats.org/officeDocument/2006/relationships/slide" Target="slides/slide4349.xml"/><Relationship Id="rId5401" Type="http://schemas.openxmlformats.org/officeDocument/2006/relationships/slide" Target="slides/slide5400.xml"/><Relationship Id="rId4003" Type="http://schemas.openxmlformats.org/officeDocument/2006/relationships/slide" Target="slides/slide4002.xml"/><Relationship Id="rId7159" Type="http://schemas.openxmlformats.org/officeDocument/2006/relationships/slide" Target="slides/slide7158.xml"/><Relationship Id="rId6175" Type="http://schemas.openxmlformats.org/officeDocument/2006/relationships/slide" Target="slides/slide6174.xml"/><Relationship Id="rId7226" Type="http://schemas.openxmlformats.org/officeDocument/2006/relationships/slide" Target="slides/slide7225.xml"/><Relationship Id="rId3769" Type="http://schemas.openxmlformats.org/officeDocument/2006/relationships/slide" Target="slides/slide3768.xml"/><Relationship Id="rId5191" Type="http://schemas.openxmlformats.org/officeDocument/2006/relationships/slide" Target="slides/slide5190.xml"/><Relationship Id="rId6242" Type="http://schemas.openxmlformats.org/officeDocument/2006/relationships/slide" Target="slides/slide6241.xml"/><Relationship Id="rId2785" Type="http://schemas.openxmlformats.org/officeDocument/2006/relationships/slide" Target="slides/slide2784.xml"/><Relationship Id="rId3836" Type="http://schemas.openxmlformats.org/officeDocument/2006/relationships/slide" Target="slides/slide3835.xml"/><Relationship Id="rId757" Type="http://schemas.openxmlformats.org/officeDocument/2006/relationships/slide" Target="slides/slide756.xml"/><Relationship Id="rId1387" Type="http://schemas.openxmlformats.org/officeDocument/2006/relationships/slide" Target="slides/slide1386.xml"/><Relationship Id="rId2438" Type="http://schemas.openxmlformats.org/officeDocument/2006/relationships/slide" Target="slides/slide2437.xml"/><Relationship Id="rId2852" Type="http://schemas.openxmlformats.org/officeDocument/2006/relationships/slide" Target="slides/slide2851.xml"/><Relationship Id="rId3903" Type="http://schemas.openxmlformats.org/officeDocument/2006/relationships/slide" Target="slides/slide3902.xml"/><Relationship Id="rId93" Type="http://schemas.openxmlformats.org/officeDocument/2006/relationships/slide" Target="slides/slide92.xml"/><Relationship Id="rId824" Type="http://schemas.openxmlformats.org/officeDocument/2006/relationships/slide" Target="slides/slide823.xml"/><Relationship Id="rId1454" Type="http://schemas.openxmlformats.org/officeDocument/2006/relationships/slide" Target="slides/slide1453.xml"/><Relationship Id="rId2505" Type="http://schemas.openxmlformats.org/officeDocument/2006/relationships/slide" Target="slides/slide2504.xml"/><Relationship Id="rId1107" Type="http://schemas.openxmlformats.org/officeDocument/2006/relationships/slide" Target="slides/slide1106.xml"/><Relationship Id="rId1521" Type="http://schemas.openxmlformats.org/officeDocument/2006/relationships/slide" Target="slides/slide1520.xml"/><Relationship Id="rId4677" Type="http://schemas.openxmlformats.org/officeDocument/2006/relationships/slide" Target="slides/slide4676.xml"/><Relationship Id="rId5728" Type="http://schemas.openxmlformats.org/officeDocument/2006/relationships/slide" Target="slides/slide5727.xml"/><Relationship Id="rId7083" Type="http://schemas.openxmlformats.org/officeDocument/2006/relationships/slide" Target="slides/slide7082.xml"/><Relationship Id="rId3279" Type="http://schemas.openxmlformats.org/officeDocument/2006/relationships/slide" Target="slides/slide3278.xml"/><Relationship Id="rId3693" Type="http://schemas.openxmlformats.org/officeDocument/2006/relationships/slide" Target="slides/slide3692.xml"/><Relationship Id="rId7150" Type="http://schemas.openxmlformats.org/officeDocument/2006/relationships/slide" Target="slides/slide7149.xml"/><Relationship Id="rId2295" Type="http://schemas.openxmlformats.org/officeDocument/2006/relationships/slide" Target="slides/slide2294.xml"/><Relationship Id="rId3346" Type="http://schemas.openxmlformats.org/officeDocument/2006/relationships/slide" Target="slides/slide3345.xml"/><Relationship Id="rId4744" Type="http://schemas.openxmlformats.org/officeDocument/2006/relationships/slide" Target="slides/slide4743.xml"/><Relationship Id="rId267" Type="http://schemas.openxmlformats.org/officeDocument/2006/relationships/slide" Target="slides/slide266.xml"/><Relationship Id="rId3760" Type="http://schemas.openxmlformats.org/officeDocument/2006/relationships/slide" Target="slides/slide3759.xml"/><Relationship Id="rId4811" Type="http://schemas.openxmlformats.org/officeDocument/2006/relationships/slide" Target="slides/slide4810.xml"/><Relationship Id="rId681" Type="http://schemas.openxmlformats.org/officeDocument/2006/relationships/slide" Target="slides/slide680.xml"/><Relationship Id="rId2362" Type="http://schemas.openxmlformats.org/officeDocument/2006/relationships/slide" Target="slides/slide2361.xml"/><Relationship Id="rId3413" Type="http://schemas.openxmlformats.org/officeDocument/2006/relationships/slide" Target="slides/slide3412.xml"/><Relationship Id="rId6569" Type="http://schemas.openxmlformats.org/officeDocument/2006/relationships/slide" Target="slides/slide6568.xml"/><Relationship Id="rId6983" Type="http://schemas.openxmlformats.org/officeDocument/2006/relationships/slide" Target="slides/slide6982.xml"/><Relationship Id="rId334" Type="http://schemas.openxmlformats.org/officeDocument/2006/relationships/slide" Target="slides/slide333.xml"/><Relationship Id="rId2015" Type="http://schemas.openxmlformats.org/officeDocument/2006/relationships/slide" Target="slides/slide2014.xml"/><Relationship Id="rId5585" Type="http://schemas.openxmlformats.org/officeDocument/2006/relationships/slide" Target="slides/slide5584.xml"/><Relationship Id="rId6636" Type="http://schemas.openxmlformats.org/officeDocument/2006/relationships/slide" Target="slides/slide6635.xml"/><Relationship Id="rId401" Type="http://schemas.openxmlformats.org/officeDocument/2006/relationships/slide" Target="slides/slide400.xml"/><Relationship Id="rId1031" Type="http://schemas.openxmlformats.org/officeDocument/2006/relationships/slide" Target="slides/slide1030.xml"/><Relationship Id="rId4187" Type="http://schemas.openxmlformats.org/officeDocument/2006/relationships/slide" Target="slides/slide4186.xml"/><Relationship Id="rId5238" Type="http://schemas.openxmlformats.org/officeDocument/2006/relationships/slide" Target="slides/slide5237.xml"/><Relationship Id="rId5652" Type="http://schemas.openxmlformats.org/officeDocument/2006/relationships/slide" Target="slides/slide5651.xml"/><Relationship Id="rId6703" Type="http://schemas.openxmlformats.org/officeDocument/2006/relationships/slide" Target="slides/slide6702.xml"/><Relationship Id="rId4254" Type="http://schemas.openxmlformats.org/officeDocument/2006/relationships/slide" Target="slides/slide4253.xml"/><Relationship Id="rId5305" Type="http://schemas.openxmlformats.org/officeDocument/2006/relationships/slide" Target="slides/slide5304.xml"/><Relationship Id="rId1848" Type="http://schemas.openxmlformats.org/officeDocument/2006/relationships/slide" Target="slides/slide1847.xml"/><Relationship Id="rId3270" Type="http://schemas.openxmlformats.org/officeDocument/2006/relationships/slide" Target="slides/slide3269.xml"/><Relationship Id="rId4321" Type="http://schemas.openxmlformats.org/officeDocument/2006/relationships/slide" Target="slides/slide4320.xml"/><Relationship Id="rId191" Type="http://schemas.openxmlformats.org/officeDocument/2006/relationships/slide" Target="slides/slide190.xml"/><Relationship Id="rId1915" Type="http://schemas.openxmlformats.org/officeDocument/2006/relationships/slide" Target="slides/slide1914.xml"/><Relationship Id="rId6079" Type="http://schemas.openxmlformats.org/officeDocument/2006/relationships/slide" Target="slides/slide6078.xml"/><Relationship Id="rId5095" Type="http://schemas.openxmlformats.org/officeDocument/2006/relationships/slide" Target="slides/slide5094.xml"/><Relationship Id="rId6493" Type="http://schemas.openxmlformats.org/officeDocument/2006/relationships/slide" Target="slides/slide6492.xml"/><Relationship Id="rId2689" Type="http://schemas.openxmlformats.org/officeDocument/2006/relationships/slide" Target="slides/slide2688.xml"/><Relationship Id="rId6146" Type="http://schemas.openxmlformats.org/officeDocument/2006/relationships/slide" Target="slides/slide6145.xml"/><Relationship Id="rId6560" Type="http://schemas.openxmlformats.org/officeDocument/2006/relationships/slide" Target="slides/slide6559.xml"/><Relationship Id="rId2756" Type="http://schemas.openxmlformats.org/officeDocument/2006/relationships/slide" Target="slides/slide2755.xml"/><Relationship Id="rId3807" Type="http://schemas.openxmlformats.org/officeDocument/2006/relationships/slide" Target="slides/slide3806.xml"/><Relationship Id="rId5162" Type="http://schemas.openxmlformats.org/officeDocument/2006/relationships/slide" Target="slides/slide5161.xml"/><Relationship Id="rId6213" Type="http://schemas.openxmlformats.org/officeDocument/2006/relationships/slide" Target="slides/slide6212.xml"/><Relationship Id="rId728" Type="http://schemas.openxmlformats.org/officeDocument/2006/relationships/slide" Target="slides/slide727.xml"/><Relationship Id="rId1358" Type="http://schemas.openxmlformats.org/officeDocument/2006/relationships/slide" Target="slides/slide1357.xml"/><Relationship Id="rId1772" Type="http://schemas.openxmlformats.org/officeDocument/2006/relationships/slide" Target="slides/slide1771.xml"/><Relationship Id="rId2409" Type="http://schemas.openxmlformats.org/officeDocument/2006/relationships/slide" Target="slides/slide2408.xml"/><Relationship Id="rId5979" Type="http://schemas.openxmlformats.org/officeDocument/2006/relationships/slide" Target="slides/slide5978.xml"/><Relationship Id="rId64" Type="http://schemas.openxmlformats.org/officeDocument/2006/relationships/slide" Target="slides/slide63.xml"/><Relationship Id="rId1425" Type="http://schemas.openxmlformats.org/officeDocument/2006/relationships/slide" Target="slides/slide1424.xml"/><Relationship Id="rId2823" Type="http://schemas.openxmlformats.org/officeDocument/2006/relationships/slide" Target="slides/slide2822.xml"/><Relationship Id="rId4995" Type="http://schemas.openxmlformats.org/officeDocument/2006/relationships/slide" Target="slides/slide4994.xml"/><Relationship Id="rId7054" Type="http://schemas.openxmlformats.org/officeDocument/2006/relationships/slide" Target="slides/slide7053.xml"/><Relationship Id="rId2199" Type="http://schemas.openxmlformats.org/officeDocument/2006/relationships/slide" Target="slides/slide2198.xml"/><Relationship Id="rId3597" Type="http://schemas.openxmlformats.org/officeDocument/2006/relationships/slide" Target="slides/slide3596.xml"/><Relationship Id="rId4648" Type="http://schemas.openxmlformats.org/officeDocument/2006/relationships/slide" Target="slides/slide4647.xml"/><Relationship Id="rId6070" Type="http://schemas.openxmlformats.org/officeDocument/2006/relationships/slide" Target="slides/slide6069.xml"/><Relationship Id="rId3664" Type="http://schemas.openxmlformats.org/officeDocument/2006/relationships/slide" Target="slides/slide3663.xml"/><Relationship Id="rId4715" Type="http://schemas.openxmlformats.org/officeDocument/2006/relationships/slide" Target="slides/slide4714.xml"/><Relationship Id="rId7121" Type="http://schemas.openxmlformats.org/officeDocument/2006/relationships/slide" Target="slides/slide7120.xml"/><Relationship Id="rId585" Type="http://schemas.openxmlformats.org/officeDocument/2006/relationships/slide" Target="slides/slide584.xml"/><Relationship Id="rId2266" Type="http://schemas.openxmlformats.org/officeDocument/2006/relationships/slide" Target="slides/slide2265.xml"/><Relationship Id="rId2680" Type="http://schemas.openxmlformats.org/officeDocument/2006/relationships/slide" Target="slides/slide2679.xml"/><Relationship Id="rId3317" Type="http://schemas.openxmlformats.org/officeDocument/2006/relationships/slide" Target="slides/slide3316.xml"/><Relationship Id="rId3731" Type="http://schemas.openxmlformats.org/officeDocument/2006/relationships/slide" Target="slides/slide3730.xml"/><Relationship Id="rId6887" Type="http://schemas.openxmlformats.org/officeDocument/2006/relationships/slide" Target="slides/slide6886.xml"/><Relationship Id="rId238" Type="http://schemas.openxmlformats.org/officeDocument/2006/relationships/slide" Target="slides/slide237.xml"/><Relationship Id="rId652" Type="http://schemas.openxmlformats.org/officeDocument/2006/relationships/slide" Target="slides/slide651.xml"/><Relationship Id="rId1282" Type="http://schemas.openxmlformats.org/officeDocument/2006/relationships/slide" Target="slides/slide1281.xml"/><Relationship Id="rId2333" Type="http://schemas.openxmlformats.org/officeDocument/2006/relationships/slide" Target="slides/slide2332.xml"/><Relationship Id="rId5489" Type="http://schemas.openxmlformats.org/officeDocument/2006/relationships/slide" Target="slides/slide5488.xml"/><Relationship Id="rId305" Type="http://schemas.openxmlformats.org/officeDocument/2006/relationships/slide" Target="slides/slide304.xml"/><Relationship Id="rId2400" Type="http://schemas.openxmlformats.org/officeDocument/2006/relationships/slide" Target="slides/slide2399.xml"/><Relationship Id="rId5556" Type="http://schemas.openxmlformats.org/officeDocument/2006/relationships/slide" Target="slides/slide5555.xml"/><Relationship Id="rId6607" Type="http://schemas.openxmlformats.org/officeDocument/2006/relationships/slide" Target="slides/slide6606.xml"/><Relationship Id="rId6954" Type="http://schemas.openxmlformats.org/officeDocument/2006/relationships/slide" Target="slides/slide6953.xml"/><Relationship Id="rId1002" Type="http://schemas.openxmlformats.org/officeDocument/2006/relationships/slide" Target="slides/slide1001.xml"/><Relationship Id="rId4158" Type="http://schemas.openxmlformats.org/officeDocument/2006/relationships/slide" Target="slides/slide4157.xml"/><Relationship Id="rId5209" Type="http://schemas.openxmlformats.org/officeDocument/2006/relationships/slide" Target="slides/slide5208.xml"/><Relationship Id="rId5970" Type="http://schemas.openxmlformats.org/officeDocument/2006/relationships/slide" Target="slides/slide5969.xml"/><Relationship Id="rId3174" Type="http://schemas.openxmlformats.org/officeDocument/2006/relationships/slide" Target="slides/slide3173.xml"/><Relationship Id="rId4572" Type="http://schemas.openxmlformats.org/officeDocument/2006/relationships/slide" Target="slides/slide4571.xml"/><Relationship Id="rId5623" Type="http://schemas.openxmlformats.org/officeDocument/2006/relationships/slide" Target="slides/slide5622.xml"/><Relationship Id="rId1819" Type="http://schemas.openxmlformats.org/officeDocument/2006/relationships/slide" Target="slides/slide1818.xml"/><Relationship Id="rId4225" Type="http://schemas.openxmlformats.org/officeDocument/2006/relationships/slide" Target="slides/slide4224.xml"/><Relationship Id="rId2190" Type="http://schemas.openxmlformats.org/officeDocument/2006/relationships/slide" Target="slides/slide2189.xml"/><Relationship Id="rId3241" Type="http://schemas.openxmlformats.org/officeDocument/2006/relationships/slide" Target="slides/slide3240.xml"/><Relationship Id="rId6397" Type="http://schemas.openxmlformats.org/officeDocument/2006/relationships/slide" Target="slides/slide6396.xml"/><Relationship Id="rId162" Type="http://schemas.openxmlformats.org/officeDocument/2006/relationships/slide" Target="slides/slide161.xml"/><Relationship Id="rId6464" Type="http://schemas.openxmlformats.org/officeDocument/2006/relationships/slide" Target="slides/slide6463.xml"/><Relationship Id="rId979" Type="http://schemas.openxmlformats.org/officeDocument/2006/relationships/slide" Target="slides/slide978.xml"/><Relationship Id="rId5066" Type="http://schemas.openxmlformats.org/officeDocument/2006/relationships/slide" Target="slides/slide5065.xml"/><Relationship Id="rId5480" Type="http://schemas.openxmlformats.org/officeDocument/2006/relationships/slide" Target="slides/slide5479.xml"/><Relationship Id="rId6117" Type="http://schemas.openxmlformats.org/officeDocument/2006/relationships/slide" Target="slides/slide6116.xml"/><Relationship Id="rId6531" Type="http://schemas.openxmlformats.org/officeDocument/2006/relationships/slide" Target="slides/slide6530.xml"/><Relationship Id="rId4082" Type="http://schemas.openxmlformats.org/officeDocument/2006/relationships/slide" Target="slides/slide4081.xml"/><Relationship Id="rId5133" Type="http://schemas.openxmlformats.org/officeDocument/2006/relationships/slide" Target="slides/slide5132.xml"/><Relationship Id="rId1676" Type="http://schemas.openxmlformats.org/officeDocument/2006/relationships/slide" Target="slides/slide1675.xml"/><Relationship Id="rId2727" Type="http://schemas.openxmlformats.org/officeDocument/2006/relationships/slide" Target="slides/slide2726.xml"/><Relationship Id="rId1329" Type="http://schemas.openxmlformats.org/officeDocument/2006/relationships/slide" Target="slides/slide1328.xml"/><Relationship Id="rId1743" Type="http://schemas.openxmlformats.org/officeDocument/2006/relationships/slide" Target="slides/slide1742.xml"/><Relationship Id="rId4899" Type="http://schemas.openxmlformats.org/officeDocument/2006/relationships/slide" Target="slides/slide4898.xml"/><Relationship Id="rId5200" Type="http://schemas.openxmlformats.org/officeDocument/2006/relationships/slide" Target="slides/slide5199.xml"/><Relationship Id="rId35" Type="http://schemas.openxmlformats.org/officeDocument/2006/relationships/slide" Target="slides/slide34.xml"/><Relationship Id="rId1810" Type="http://schemas.openxmlformats.org/officeDocument/2006/relationships/slide" Target="slides/slide1809.xml"/><Relationship Id="rId4966" Type="http://schemas.openxmlformats.org/officeDocument/2006/relationships/slide" Target="slides/slide4965.xml"/><Relationship Id="rId7372" Type="http://schemas.openxmlformats.org/officeDocument/2006/relationships/slide" Target="slides/slide7371.xml"/><Relationship Id="rId3568" Type="http://schemas.openxmlformats.org/officeDocument/2006/relationships/slide" Target="slides/slide3567.xml"/><Relationship Id="rId3982" Type="http://schemas.openxmlformats.org/officeDocument/2006/relationships/slide" Target="slides/slide3981.xml"/><Relationship Id="rId4619" Type="http://schemas.openxmlformats.org/officeDocument/2006/relationships/slide" Target="slides/slide4618.xml"/><Relationship Id="rId7025" Type="http://schemas.openxmlformats.org/officeDocument/2006/relationships/slide" Target="slides/slide7024.xml"/><Relationship Id="rId489" Type="http://schemas.openxmlformats.org/officeDocument/2006/relationships/slide" Target="slides/slide488.xml"/><Relationship Id="rId2584" Type="http://schemas.openxmlformats.org/officeDocument/2006/relationships/slide" Target="slides/slide2583.xml"/><Relationship Id="rId3635" Type="http://schemas.openxmlformats.org/officeDocument/2006/relationships/slide" Target="slides/slide3634.xml"/><Relationship Id="rId6041" Type="http://schemas.openxmlformats.org/officeDocument/2006/relationships/slide" Target="slides/slide6040.xml"/><Relationship Id="rId556" Type="http://schemas.openxmlformats.org/officeDocument/2006/relationships/slide" Target="slides/slide555.xml"/><Relationship Id="rId1186" Type="http://schemas.openxmlformats.org/officeDocument/2006/relationships/slide" Target="slides/slide1185.xml"/><Relationship Id="rId2237" Type="http://schemas.openxmlformats.org/officeDocument/2006/relationships/slide" Target="slides/slide2236.xml"/><Relationship Id="rId209" Type="http://schemas.openxmlformats.org/officeDocument/2006/relationships/slide" Target="slides/slide208.xml"/><Relationship Id="rId970" Type="http://schemas.openxmlformats.org/officeDocument/2006/relationships/slide" Target="slides/slide969.xml"/><Relationship Id="rId1253" Type="http://schemas.openxmlformats.org/officeDocument/2006/relationships/slide" Target="slides/slide1252.xml"/><Relationship Id="rId2651" Type="http://schemas.openxmlformats.org/officeDocument/2006/relationships/slide" Target="slides/slide2650.xml"/><Relationship Id="rId3702" Type="http://schemas.openxmlformats.org/officeDocument/2006/relationships/slide" Target="slides/slide3701.xml"/><Relationship Id="rId6858" Type="http://schemas.openxmlformats.org/officeDocument/2006/relationships/slide" Target="slides/slide6857.xml"/><Relationship Id="rId623" Type="http://schemas.openxmlformats.org/officeDocument/2006/relationships/slide" Target="slides/slide622.xml"/><Relationship Id="rId2304" Type="http://schemas.openxmlformats.org/officeDocument/2006/relationships/slide" Target="slides/slide2303.xml"/><Relationship Id="rId5874" Type="http://schemas.openxmlformats.org/officeDocument/2006/relationships/slide" Target="slides/slide5873.xml"/><Relationship Id="rId6925" Type="http://schemas.openxmlformats.org/officeDocument/2006/relationships/slide" Target="slides/slide6924.xml"/><Relationship Id="rId1320" Type="http://schemas.openxmlformats.org/officeDocument/2006/relationships/slide" Target="slides/slide1319.xml"/><Relationship Id="rId4476" Type="http://schemas.openxmlformats.org/officeDocument/2006/relationships/slide" Target="slides/slide4475.xml"/><Relationship Id="rId4890" Type="http://schemas.openxmlformats.org/officeDocument/2006/relationships/slide" Target="slides/slide4889.xml"/><Relationship Id="rId5527" Type="http://schemas.openxmlformats.org/officeDocument/2006/relationships/slide" Target="slides/slide5526.xml"/><Relationship Id="rId5941" Type="http://schemas.openxmlformats.org/officeDocument/2006/relationships/slide" Target="slides/slide5940.xml"/><Relationship Id="rId3078" Type="http://schemas.openxmlformats.org/officeDocument/2006/relationships/slide" Target="slides/slide3077.xml"/><Relationship Id="rId3492" Type="http://schemas.openxmlformats.org/officeDocument/2006/relationships/slide" Target="slides/slide3491.xml"/><Relationship Id="rId4129" Type="http://schemas.openxmlformats.org/officeDocument/2006/relationships/slide" Target="slides/slide4128.xml"/><Relationship Id="rId4543" Type="http://schemas.openxmlformats.org/officeDocument/2006/relationships/slide" Target="slides/slide4542.xml"/><Relationship Id="rId2094" Type="http://schemas.openxmlformats.org/officeDocument/2006/relationships/slide" Target="slides/slide2093.xml"/><Relationship Id="rId3145" Type="http://schemas.openxmlformats.org/officeDocument/2006/relationships/slide" Target="slides/slide3144.xml"/><Relationship Id="rId4610" Type="http://schemas.openxmlformats.org/officeDocument/2006/relationships/slide" Target="slides/slide4609.xml"/><Relationship Id="rId480" Type="http://schemas.openxmlformats.org/officeDocument/2006/relationships/slide" Target="slides/slide479.xml"/><Relationship Id="rId2161" Type="http://schemas.openxmlformats.org/officeDocument/2006/relationships/slide" Target="slides/slide2160.xml"/><Relationship Id="rId3212" Type="http://schemas.openxmlformats.org/officeDocument/2006/relationships/slide" Target="slides/slide3211.xml"/><Relationship Id="rId6368" Type="http://schemas.openxmlformats.org/officeDocument/2006/relationships/slide" Target="slides/slide6367.xml"/><Relationship Id="rId7419" Type="http://schemas.openxmlformats.org/officeDocument/2006/relationships/slide" Target="slides/slide7418.xml"/><Relationship Id="rId133" Type="http://schemas.openxmlformats.org/officeDocument/2006/relationships/slide" Target="slides/slide132.xml"/><Relationship Id="rId5384" Type="http://schemas.openxmlformats.org/officeDocument/2006/relationships/slide" Target="slides/slide5383.xml"/><Relationship Id="rId6782" Type="http://schemas.openxmlformats.org/officeDocument/2006/relationships/slide" Target="slides/slide6781.xml"/><Relationship Id="rId200" Type="http://schemas.openxmlformats.org/officeDocument/2006/relationships/slide" Target="slides/slide199.xml"/><Relationship Id="rId2978" Type="http://schemas.openxmlformats.org/officeDocument/2006/relationships/slide" Target="slides/slide2977.xml"/><Relationship Id="rId5037" Type="http://schemas.openxmlformats.org/officeDocument/2006/relationships/slide" Target="slides/slide5036.xml"/><Relationship Id="rId6435" Type="http://schemas.openxmlformats.org/officeDocument/2006/relationships/slide" Target="slides/slide6434.xml"/><Relationship Id="rId1994" Type="http://schemas.openxmlformats.org/officeDocument/2006/relationships/slide" Target="slides/slide1993.xml"/><Relationship Id="rId5451" Type="http://schemas.openxmlformats.org/officeDocument/2006/relationships/slide" Target="slides/slide5450.xml"/><Relationship Id="rId6502" Type="http://schemas.openxmlformats.org/officeDocument/2006/relationships/slide" Target="slides/slide6501.xml"/><Relationship Id="rId1647" Type="http://schemas.openxmlformats.org/officeDocument/2006/relationships/slide" Target="slides/slide1646.xml"/><Relationship Id="rId4053" Type="http://schemas.openxmlformats.org/officeDocument/2006/relationships/slide" Target="slides/slide4052.xml"/><Relationship Id="rId5104" Type="http://schemas.openxmlformats.org/officeDocument/2006/relationships/slide" Target="slides/slide5103.xml"/><Relationship Id="rId1714" Type="http://schemas.openxmlformats.org/officeDocument/2006/relationships/slide" Target="slides/slide1713.xml"/><Relationship Id="rId4120" Type="http://schemas.openxmlformats.org/officeDocument/2006/relationships/slide" Target="slides/slide4119.xml"/><Relationship Id="rId7276" Type="http://schemas.openxmlformats.org/officeDocument/2006/relationships/slide" Target="slides/slide7275.xml"/><Relationship Id="rId6292" Type="http://schemas.openxmlformats.org/officeDocument/2006/relationships/slide" Target="slides/slide6291.xml"/><Relationship Id="rId7343" Type="http://schemas.openxmlformats.org/officeDocument/2006/relationships/slide" Target="slides/slide7342.xml"/><Relationship Id="rId2488" Type="http://schemas.openxmlformats.org/officeDocument/2006/relationships/slide" Target="slides/slide2487.xml"/><Relationship Id="rId3886" Type="http://schemas.openxmlformats.org/officeDocument/2006/relationships/slide" Target="slides/slide3885.xml"/><Relationship Id="rId4937" Type="http://schemas.openxmlformats.org/officeDocument/2006/relationships/slide" Target="slides/slide4936.xml"/><Relationship Id="rId3539" Type="http://schemas.openxmlformats.org/officeDocument/2006/relationships/slide" Target="slides/slide3538.xml"/><Relationship Id="rId3953" Type="http://schemas.openxmlformats.org/officeDocument/2006/relationships/slide" Target="slides/slide3952.xml"/><Relationship Id="rId6012" Type="http://schemas.openxmlformats.org/officeDocument/2006/relationships/slide" Target="slides/slide6011.xml"/><Relationship Id="rId7410" Type="http://schemas.openxmlformats.org/officeDocument/2006/relationships/slide" Target="slides/slide7409.xml"/><Relationship Id="rId874" Type="http://schemas.openxmlformats.org/officeDocument/2006/relationships/slide" Target="slides/slide873.xml"/><Relationship Id="rId2555" Type="http://schemas.openxmlformats.org/officeDocument/2006/relationships/slide" Target="slides/slide2554.xml"/><Relationship Id="rId3606" Type="http://schemas.openxmlformats.org/officeDocument/2006/relationships/slide" Target="slides/slide3605.xml"/><Relationship Id="rId527" Type="http://schemas.openxmlformats.org/officeDocument/2006/relationships/slide" Target="slides/slide526.xml"/><Relationship Id="rId941" Type="http://schemas.openxmlformats.org/officeDocument/2006/relationships/slide" Target="slides/slide940.xml"/><Relationship Id="rId1157" Type="http://schemas.openxmlformats.org/officeDocument/2006/relationships/slide" Target="slides/slide1156.xml"/><Relationship Id="rId1571" Type="http://schemas.openxmlformats.org/officeDocument/2006/relationships/slide" Target="slides/slide1570.xml"/><Relationship Id="rId2208" Type="http://schemas.openxmlformats.org/officeDocument/2006/relationships/slide" Target="slides/slide2207.xml"/><Relationship Id="rId2622" Type="http://schemas.openxmlformats.org/officeDocument/2006/relationships/slide" Target="slides/slide2621.xml"/><Relationship Id="rId5778" Type="http://schemas.openxmlformats.org/officeDocument/2006/relationships/slide" Target="slides/slide5777.xml"/><Relationship Id="rId6829" Type="http://schemas.openxmlformats.org/officeDocument/2006/relationships/slide" Target="slides/slide6828.xml"/><Relationship Id="rId1224" Type="http://schemas.openxmlformats.org/officeDocument/2006/relationships/slide" Target="slides/slide1223.xml"/><Relationship Id="rId4794" Type="http://schemas.openxmlformats.org/officeDocument/2006/relationships/slide" Target="slides/slide4793.xml"/><Relationship Id="rId5845" Type="http://schemas.openxmlformats.org/officeDocument/2006/relationships/slide" Target="slides/slide5844.xml"/><Relationship Id="rId3396" Type="http://schemas.openxmlformats.org/officeDocument/2006/relationships/slide" Target="slides/slide3395.xml"/><Relationship Id="rId4447" Type="http://schemas.openxmlformats.org/officeDocument/2006/relationships/slide" Target="slides/slide4446.xml"/><Relationship Id="rId3049" Type="http://schemas.openxmlformats.org/officeDocument/2006/relationships/slide" Target="slides/slide3048.xml"/><Relationship Id="rId3463" Type="http://schemas.openxmlformats.org/officeDocument/2006/relationships/slide" Target="slides/slide3462.xml"/><Relationship Id="rId4861" Type="http://schemas.openxmlformats.org/officeDocument/2006/relationships/slide" Target="slides/slide4860.xml"/><Relationship Id="rId5912" Type="http://schemas.openxmlformats.org/officeDocument/2006/relationships/slide" Target="slides/slide5911.xml"/><Relationship Id="rId384" Type="http://schemas.openxmlformats.org/officeDocument/2006/relationships/slide" Target="slides/slide383.xml"/><Relationship Id="rId2065" Type="http://schemas.openxmlformats.org/officeDocument/2006/relationships/slide" Target="slides/slide2064.xml"/><Relationship Id="rId3116" Type="http://schemas.openxmlformats.org/officeDocument/2006/relationships/slide" Target="slides/slide3115.xml"/><Relationship Id="rId4514" Type="http://schemas.openxmlformats.org/officeDocument/2006/relationships/slide" Target="slides/slide4513.xml"/><Relationship Id="rId1081" Type="http://schemas.openxmlformats.org/officeDocument/2006/relationships/slide" Target="slides/slide1080.xml"/><Relationship Id="rId3530" Type="http://schemas.openxmlformats.org/officeDocument/2006/relationships/slide" Target="slides/slide3529.xml"/><Relationship Id="rId6686" Type="http://schemas.openxmlformats.org/officeDocument/2006/relationships/slide" Target="slides/slide6685.xml"/><Relationship Id="rId451" Type="http://schemas.openxmlformats.org/officeDocument/2006/relationships/slide" Target="slides/slide450.xml"/><Relationship Id="rId2132" Type="http://schemas.openxmlformats.org/officeDocument/2006/relationships/slide" Target="slides/slide2131.xml"/><Relationship Id="rId5288" Type="http://schemas.openxmlformats.org/officeDocument/2006/relationships/slide" Target="slides/slide5287.xml"/><Relationship Id="rId6339" Type="http://schemas.openxmlformats.org/officeDocument/2006/relationships/slide" Target="slides/slide6338.xml"/><Relationship Id="rId6753" Type="http://schemas.openxmlformats.org/officeDocument/2006/relationships/slide" Target="slides/slide6752.xml"/><Relationship Id="rId104" Type="http://schemas.openxmlformats.org/officeDocument/2006/relationships/slide" Target="slides/slide103.xml"/><Relationship Id="rId1898" Type="http://schemas.openxmlformats.org/officeDocument/2006/relationships/slide" Target="slides/slide1897.xml"/><Relationship Id="rId2949" Type="http://schemas.openxmlformats.org/officeDocument/2006/relationships/slide" Target="slides/slide2948.xml"/><Relationship Id="rId5355" Type="http://schemas.openxmlformats.org/officeDocument/2006/relationships/slide" Target="slides/slide5354.xml"/><Relationship Id="rId6406" Type="http://schemas.openxmlformats.org/officeDocument/2006/relationships/slide" Target="slides/slide6405.xml"/><Relationship Id="rId6820" Type="http://schemas.openxmlformats.org/officeDocument/2006/relationships/slide" Target="slides/slide6819.xml"/><Relationship Id="rId4371" Type="http://schemas.openxmlformats.org/officeDocument/2006/relationships/slide" Target="slides/slide4370.xml"/><Relationship Id="rId5008" Type="http://schemas.openxmlformats.org/officeDocument/2006/relationships/slide" Target="slides/slide5007.xml"/><Relationship Id="rId5422" Type="http://schemas.openxmlformats.org/officeDocument/2006/relationships/slide" Target="slides/slide5421.xml"/><Relationship Id="rId1965" Type="http://schemas.openxmlformats.org/officeDocument/2006/relationships/slide" Target="slides/slide1964.xml"/><Relationship Id="rId4024" Type="http://schemas.openxmlformats.org/officeDocument/2006/relationships/slide" Target="slides/slide4023.xml"/><Relationship Id="rId1618" Type="http://schemas.openxmlformats.org/officeDocument/2006/relationships/slide" Target="slides/slide1617.xml"/><Relationship Id="rId3040" Type="http://schemas.openxmlformats.org/officeDocument/2006/relationships/slide" Target="slides/slide3039.xml"/><Relationship Id="rId6196" Type="http://schemas.openxmlformats.org/officeDocument/2006/relationships/slide" Target="slides/slide6195.xml"/><Relationship Id="rId7247" Type="http://schemas.openxmlformats.org/officeDocument/2006/relationships/slide" Target="slides/slide7246.xml"/><Relationship Id="rId3857" Type="http://schemas.openxmlformats.org/officeDocument/2006/relationships/slide" Target="slides/slide3856.xml"/><Relationship Id="rId4908" Type="http://schemas.openxmlformats.org/officeDocument/2006/relationships/slide" Target="slides/slide4907.xml"/><Relationship Id="rId6263" Type="http://schemas.openxmlformats.org/officeDocument/2006/relationships/slide" Target="slides/slide6262.xml"/><Relationship Id="rId7314" Type="http://schemas.openxmlformats.org/officeDocument/2006/relationships/slide" Target="slides/slide7313.xml"/><Relationship Id="rId778" Type="http://schemas.openxmlformats.org/officeDocument/2006/relationships/slide" Target="slides/slide777.xml"/><Relationship Id="rId2459" Type="http://schemas.openxmlformats.org/officeDocument/2006/relationships/slide" Target="slides/slide2458.xml"/><Relationship Id="rId2873" Type="http://schemas.openxmlformats.org/officeDocument/2006/relationships/slide" Target="slides/slide2872.xml"/><Relationship Id="rId3924" Type="http://schemas.openxmlformats.org/officeDocument/2006/relationships/slide" Target="slides/slide3923.xml"/><Relationship Id="rId6330" Type="http://schemas.openxmlformats.org/officeDocument/2006/relationships/slide" Target="slides/slide6329.xml"/><Relationship Id="rId845" Type="http://schemas.openxmlformats.org/officeDocument/2006/relationships/slide" Target="slides/slide844.xml"/><Relationship Id="rId1475" Type="http://schemas.openxmlformats.org/officeDocument/2006/relationships/slide" Target="slides/slide1474.xml"/><Relationship Id="rId2526" Type="http://schemas.openxmlformats.org/officeDocument/2006/relationships/slide" Target="slides/slide2525.xml"/><Relationship Id="rId1128" Type="http://schemas.openxmlformats.org/officeDocument/2006/relationships/slide" Target="slides/slide1127.xml"/><Relationship Id="rId1542" Type="http://schemas.openxmlformats.org/officeDocument/2006/relationships/slide" Target="slides/slide1541.xml"/><Relationship Id="rId2940" Type="http://schemas.openxmlformats.org/officeDocument/2006/relationships/slide" Target="slides/slide2939.xml"/><Relationship Id="rId4698" Type="http://schemas.openxmlformats.org/officeDocument/2006/relationships/slide" Target="slides/slide4697.xml"/><Relationship Id="rId5749" Type="http://schemas.openxmlformats.org/officeDocument/2006/relationships/slide" Target="slides/slide5748.xml"/><Relationship Id="rId912" Type="http://schemas.openxmlformats.org/officeDocument/2006/relationships/slide" Target="slides/slide911.xml"/><Relationship Id="rId7171" Type="http://schemas.openxmlformats.org/officeDocument/2006/relationships/slide" Target="slides/slide7170.xml"/><Relationship Id="rId4765" Type="http://schemas.openxmlformats.org/officeDocument/2006/relationships/slide" Target="slides/slide4764.xml"/><Relationship Id="rId5816" Type="http://schemas.openxmlformats.org/officeDocument/2006/relationships/slide" Target="slides/slide5815.xml"/><Relationship Id="rId288" Type="http://schemas.openxmlformats.org/officeDocument/2006/relationships/slide" Target="slides/slide287.xml"/><Relationship Id="rId3367" Type="http://schemas.openxmlformats.org/officeDocument/2006/relationships/slide" Target="slides/slide3366.xml"/><Relationship Id="rId3781" Type="http://schemas.openxmlformats.org/officeDocument/2006/relationships/slide" Target="slides/slide3780.xml"/><Relationship Id="rId4418" Type="http://schemas.openxmlformats.org/officeDocument/2006/relationships/slide" Target="slides/slide4417.xml"/><Relationship Id="rId4832" Type="http://schemas.openxmlformats.org/officeDocument/2006/relationships/slide" Target="slides/slide4831.xml"/><Relationship Id="rId2383" Type="http://schemas.openxmlformats.org/officeDocument/2006/relationships/slide" Target="slides/slide2382.xml"/><Relationship Id="rId3434" Type="http://schemas.openxmlformats.org/officeDocument/2006/relationships/slide" Target="slides/slide3433.xml"/><Relationship Id="rId355" Type="http://schemas.openxmlformats.org/officeDocument/2006/relationships/slide" Target="slides/slide354.xml"/><Relationship Id="rId2036" Type="http://schemas.openxmlformats.org/officeDocument/2006/relationships/slide" Target="slides/slide2035.xml"/><Relationship Id="rId2450" Type="http://schemas.openxmlformats.org/officeDocument/2006/relationships/slide" Target="slides/slide2449.xml"/><Relationship Id="rId3501" Type="http://schemas.openxmlformats.org/officeDocument/2006/relationships/slide" Target="slides/slide3500.xml"/><Relationship Id="rId6657" Type="http://schemas.openxmlformats.org/officeDocument/2006/relationships/slide" Target="slides/slide6656.xml"/><Relationship Id="rId422" Type="http://schemas.openxmlformats.org/officeDocument/2006/relationships/slide" Target="slides/slide421.xml"/><Relationship Id="rId1052" Type="http://schemas.openxmlformats.org/officeDocument/2006/relationships/slide" Target="slides/slide1051.xml"/><Relationship Id="rId2103" Type="http://schemas.openxmlformats.org/officeDocument/2006/relationships/slide" Target="slides/slide2102.xml"/><Relationship Id="rId5259" Type="http://schemas.openxmlformats.org/officeDocument/2006/relationships/slide" Target="slides/slide5258.xml"/><Relationship Id="rId5673" Type="http://schemas.openxmlformats.org/officeDocument/2006/relationships/slide" Target="slides/slide5672.xml"/><Relationship Id="rId4275" Type="http://schemas.openxmlformats.org/officeDocument/2006/relationships/slide" Target="slides/slide4274.xml"/><Relationship Id="rId5326" Type="http://schemas.openxmlformats.org/officeDocument/2006/relationships/slide" Target="slides/slide5325.xml"/><Relationship Id="rId6724" Type="http://schemas.openxmlformats.org/officeDocument/2006/relationships/slide" Target="slides/slide6723.xml"/><Relationship Id="rId1869" Type="http://schemas.openxmlformats.org/officeDocument/2006/relationships/slide" Target="slides/slide1868.xml"/><Relationship Id="rId3291" Type="http://schemas.openxmlformats.org/officeDocument/2006/relationships/slide" Target="slides/slide3290.xml"/><Relationship Id="rId5740" Type="http://schemas.openxmlformats.org/officeDocument/2006/relationships/slide" Target="slides/slide5739.xml"/><Relationship Id="rId1936" Type="http://schemas.openxmlformats.org/officeDocument/2006/relationships/slide" Target="slides/slide1935.xml"/><Relationship Id="rId4342" Type="http://schemas.openxmlformats.org/officeDocument/2006/relationships/slide" Target="slides/slide4341.xml"/><Relationship Id="rId3011" Type="http://schemas.openxmlformats.org/officeDocument/2006/relationships/slide" Target="slides/slide3010.xml"/><Relationship Id="rId6167" Type="http://schemas.openxmlformats.org/officeDocument/2006/relationships/slide" Target="slides/slide6166.xml"/><Relationship Id="rId6581" Type="http://schemas.openxmlformats.org/officeDocument/2006/relationships/slide" Target="slides/slide6580.xml"/><Relationship Id="rId7218" Type="http://schemas.openxmlformats.org/officeDocument/2006/relationships/slide" Target="slides/slide7217.xml"/><Relationship Id="rId2777" Type="http://schemas.openxmlformats.org/officeDocument/2006/relationships/slide" Target="slides/slide2776.xml"/><Relationship Id="rId5183" Type="http://schemas.openxmlformats.org/officeDocument/2006/relationships/slide" Target="slides/slide5182.xml"/><Relationship Id="rId6234" Type="http://schemas.openxmlformats.org/officeDocument/2006/relationships/slide" Target="slides/slide6233.xml"/><Relationship Id="rId749" Type="http://schemas.openxmlformats.org/officeDocument/2006/relationships/slide" Target="slides/slide748.xml"/><Relationship Id="rId1379" Type="http://schemas.openxmlformats.org/officeDocument/2006/relationships/slide" Target="slides/slide1378.xml"/><Relationship Id="rId3828" Type="http://schemas.openxmlformats.org/officeDocument/2006/relationships/slide" Target="slides/slide3827.xml"/><Relationship Id="rId5250" Type="http://schemas.openxmlformats.org/officeDocument/2006/relationships/slide" Target="slides/slide5249.xml"/><Relationship Id="rId6301" Type="http://schemas.openxmlformats.org/officeDocument/2006/relationships/slide" Target="slides/slide6300.xml"/><Relationship Id="rId1793" Type="http://schemas.openxmlformats.org/officeDocument/2006/relationships/slide" Target="slides/slide1792.xml"/><Relationship Id="rId2844" Type="http://schemas.openxmlformats.org/officeDocument/2006/relationships/slide" Target="slides/slide2843.xml"/><Relationship Id="rId85" Type="http://schemas.openxmlformats.org/officeDocument/2006/relationships/slide" Target="slides/slide84.xml"/><Relationship Id="rId816" Type="http://schemas.openxmlformats.org/officeDocument/2006/relationships/slide" Target="slides/slide815.xml"/><Relationship Id="rId1446" Type="http://schemas.openxmlformats.org/officeDocument/2006/relationships/slide" Target="slides/slide1445.xml"/><Relationship Id="rId1860" Type="http://schemas.openxmlformats.org/officeDocument/2006/relationships/slide" Target="slides/slide1859.xml"/><Relationship Id="rId2911" Type="http://schemas.openxmlformats.org/officeDocument/2006/relationships/slide" Target="slides/slide2910.xml"/><Relationship Id="rId7075" Type="http://schemas.openxmlformats.org/officeDocument/2006/relationships/slide" Target="slides/slide7074.xml"/><Relationship Id="rId1513" Type="http://schemas.openxmlformats.org/officeDocument/2006/relationships/slide" Target="slides/slide1512.xml"/><Relationship Id="rId4669" Type="http://schemas.openxmlformats.org/officeDocument/2006/relationships/slide" Target="slides/slide4668.xml"/><Relationship Id="rId3685" Type="http://schemas.openxmlformats.org/officeDocument/2006/relationships/slide" Target="slides/slide3684.xml"/><Relationship Id="rId4736" Type="http://schemas.openxmlformats.org/officeDocument/2006/relationships/slide" Target="slides/slide4735.xml"/><Relationship Id="rId6091" Type="http://schemas.openxmlformats.org/officeDocument/2006/relationships/slide" Target="slides/slide6090.xml"/><Relationship Id="rId7142" Type="http://schemas.openxmlformats.org/officeDocument/2006/relationships/slide" Target="slides/slide7141.xml"/><Relationship Id="rId2287" Type="http://schemas.openxmlformats.org/officeDocument/2006/relationships/slide" Target="slides/slide2286.xml"/><Relationship Id="rId3338" Type="http://schemas.openxmlformats.org/officeDocument/2006/relationships/slide" Target="slides/slide3337.xml"/><Relationship Id="rId3752" Type="http://schemas.openxmlformats.org/officeDocument/2006/relationships/slide" Target="slides/slide3751.xml"/><Relationship Id="rId259" Type="http://schemas.openxmlformats.org/officeDocument/2006/relationships/slide" Target="slides/slide258.xml"/><Relationship Id="rId673" Type="http://schemas.openxmlformats.org/officeDocument/2006/relationships/slide" Target="slides/slide672.xml"/><Relationship Id="rId2354" Type="http://schemas.openxmlformats.org/officeDocument/2006/relationships/slide" Target="slides/slide2353.xml"/><Relationship Id="rId3405" Type="http://schemas.openxmlformats.org/officeDocument/2006/relationships/slide" Target="slides/slide3404.xml"/><Relationship Id="rId4803" Type="http://schemas.openxmlformats.org/officeDocument/2006/relationships/slide" Target="slides/slide4802.xml"/><Relationship Id="rId326" Type="http://schemas.openxmlformats.org/officeDocument/2006/relationships/slide" Target="slides/slide325.xml"/><Relationship Id="rId1370" Type="http://schemas.openxmlformats.org/officeDocument/2006/relationships/slide" Target="slides/slide1369.xml"/><Relationship Id="rId2007" Type="http://schemas.openxmlformats.org/officeDocument/2006/relationships/slide" Target="slides/slide2006.xml"/><Relationship Id="rId6975" Type="http://schemas.openxmlformats.org/officeDocument/2006/relationships/slide" Target="slides/slide6974.xml"/><Relationship Id="rId740" Type="http://schemas.openxmlformats.org/officeDocument/2006/relationships/slide" Target="slides/slide739.xml"/><Relationship Id="rId1023" Type="http://schemas.openxmlformats.org/officeDocument/2006/relationships/slide" Target="slides/slide1022.xml"/><Relationship Id="rId2421" Type="http://schemas.openxmlformats.org/officeDocument/2006/relationships/slide" Target="slides/slide2420.xml"/><Relationship Id="rId4179" Type="http://schemas.openxmlformats.org/officeDocument/2006/relationships/slide" Target="slides/slide4178.xml"/><Relationship Id="rId5577" Type="http://schemas.openxmlformats.org/officeDocument/2006/relationships/slide" Target="slides/slide5576.xml"/><Relationship Id="rId5991" Type="http://schemas.openxmlformats.org/officeDocument/2006/relationships/slide" Target="slides/slide5990.xml"/><Relationship Id="rId6628" Type="http://schemas.openxmlformats.org/officeDocument/2006/relationships/slide" Target="slides/slide6627.xml"/><Relationship Id="rId4593" Type="http://schemas.openxmlformats.org/officeDocument/2006/relationships/slide" Target="slides/slide4592.xml"/><Relationship Id="rId5644" Type="http://schemas.openxmlformats.org/officeDocument/2006/relationships/slide" Target="slides/slide5643.xml"/><Relationship Id="rId3195" Type="http://schemas.openxmlformats.org/officeDocument/2006/relationships/slide" Target="slides/slide3194.xml"/><Relationship Id="rId4246" Type="http://schemas.openxmlformats.org/officeDocument/2006/relationships/slide" Target="slides/slide4245.xml"/><Relationship Id="rId4660" Type="http://schemas.openxmlformats.org/officeDocument/2006/relationships/slide" Target="slides/slide4659.xml"/><Relationship Id="rId5711" Type="http://schemas.openxmlformats.org/officeDocument/2006/relationships/slide" Target="slides/slide5710.xml"/><Relationship Id="rId3262" Type="http://schemas.openxmlformats.org/officeDocument/2006/relationships/slide" Target="slides/slide3261.xml"/><Relationship Id="rId4313" Type="http://schemas.openxmlformats.org/officeDocument/2006/relationships/slide" Target="slides/slide4312.xml"/><Relationship Id="rId183" Type="http://schemas.openxmlformats.org/officeDocument/2006/relationships/slide" Target="slides/slide182.xml"/><Relationship Id="rId1907" Type="http://schemas.openxmlformats.org/officeDocument/2006/relationships/slide" Target="slides/slide1906.xml"/><Relationship Id="rId6485" Type="http://schemas.openxmlformats.org/officeDocument/2006/relationships/slide" Target="slides/slide6484.xml"/><Relationship Id="rId250" Type="http://schemas.openxmlformats.org/officeDocument/2006/relationships/slide" Target="slides/slide249.xml"/><Relationship Id="rId5087" Type="http://schemas.openxmlformats.org/officeDocument/2006/relationships/slide" Target="slides/slide5086.xml"/><Relationship Id="rId6138" Type="http://schemas.openxmlformats.org/officeDocument/2006/relationships/slide" Target="slides/slide6137.xml"/><Relationship Id="rId5154" Type="http://schemas.openxmlformats.org/officeDocument/2006/relationships/slide" Target="slides/slide5153.xml"/><Relationship Id="rId6552" Type="http://schemas.openxmlformats.org/officeDocument/2006/relationships/slide" Target="slides/slide6551.xml"/><Relationship Id="rId1697" Type="http://schemas.openxmlformats.org/officeDocument/2006/relationships/slide" Target="slides/slide1696.xml"/><Relationship Id="rId2748" Type="http://schemas.openxmlformats.org/officeDocument/2006/relationships/slide" Target="slides/slide2747.xml"/><Relationship Id="rId6205" Type="http://schemas.openxmlformats.org/officeDocument/2006/relationships/slide" Target="slides/slide6204.xml"/><Relationship Id="rId1764" Type="http://schemas.openxmlformats.org/officeDocument/2006/relationships/slide" Target="slides/slide1763.xml"/><Relationship Id="rId2815" Type="http://schemas.openxmlformats.org/officeDocument/2006/relationships/slide" Target="slides/slide2814.xml"/><Relationship Id="rId4170" Type="http://schemas.openxmlformats.org/officeDocument/2006/relationships/slide" Target="slides/slide4169.xml"/><Relationship Id="rId5221" Type="http://schemas.openxmlformats.org/officeDocument/2006/relationships/slide" Target="slides/slide5220.xml"/><Relationship Id="rId56" Type="http://schemas.openxmlformats.org/officeDocument/2006/relationships/slide" Target="slides/slide55.xml"/><Relationship Id="rId1417" Type="http://schemas.openxmlformats.org/officeDocument/2006/relationships/slide" Target="slides/slide1416.xml"/><Relationship Id="rId1831" Type="http://schemas.openxmlformats.org/officeDocument/2006/relationships/slide" Target="slides/slide1830.xml"/><Relationship Id="rId4987" Type="http://schemas.openxmlformats.org/officeDocument/2006/relationships/slide" Target="slides/slide4986.xml"/><Relationship Id="rId7393" Type="http://schemas.openxmlformats.org/officeDocument/2006/relationships/slide" Target="slides/slide7392.xml"/><Relationship Id="rId3589" Type="http://schemas.openxmlformats.org/officeDocument/2006/relationships/slide" Target="slides/slide3588.xml"/><Relationship Id="rId7046" Type="http://schemas.openxmlformats.org/officeDocument/2006/relationships/slide" Target="slides/slide7045.xml"/><Relationship Id="rId6062" Type="http://schemas.openxmlformats.org/officeDocument/2006/relationships/slide" Target="slides/slide6061.xml"/><Relationship Id="rId7113" Type="http://schemas.openxmlformats.org/officeDocument/2006/relationships/slide" Target="slides/slide7112.xml"/><Relationship Id="rId577" Type="http://schemas.openxmlformats.org/officeDocument/2006/relationships/slide" Target="slides/slide576.xml"/><Relationship Id="rId2258" Type="http://schemas.openxmlformats.org/officeDocument/2006/relationships/slide" Target="slides/slide2257.xml"/><Relationship Id="rId3656" Type="http://schemas.openxmlformats.org/officeDocument/2006/relationships/slide" Target="slides/slide3655.xml"/><Relationship Id="rId4707" Type="http://schemas.openxmlformats.org/officeDocument/2006/relationships/slide" Target="slides/slide4706.xml"/><Relationship Id="rId991" Type="http://schemas.openxmlformats.org/officeDocument/2006/relationships/slide" Target="slides/slide990.xml"/><Relationship Id="rId2672" Type="http://schemas.openxmlformats.org/officeDocument/2006/relationships/slide" Target="slides/slide2671.xml"/><Relationship Id="rId3309" Type="http://schemas.openxmlformats.org/officeDocument/2006/relationships/slide" Target="slides/slide3308.xml"/><Relationship Id="rId3723" Type="http://schemas.openxmlformats.org/officeDocument/2006/relationships/slide" Target="slides/slide3722.xml"/><Relationship Id="rId6879" Type="http://schemas.openxmlformats.org/officeDocument/2006/relationships/slide" Target="slides/slide6878.xml"/><Relationship Id="rId644" Type="http://schemas.openxmlformats.org/officeDocument/2006/relationships/slide" Target="slides/slide643.xml"/><Relationship Id="rId1274" Type="http://schemas.openxmlformats.org/officeDocument/2006/relationships/slide" Target="slides/slide1273.xml"/><Relationship Id="rId2325" Type="http://schemas.openxmlformats.org/officeDocument/2006/relationships/slide" Target="slides/slide2324.xml"/><Relationship Id="rId5895" Type="http://schemas.openxmlformats.org/officeDocument/2006/relationships/slide" Target="slides/slide5894.xml"/><Relationship Id="rId6946" Type="http://schemas.openxmlformats.org/officeDocument/2006/relationships/slide" Target="slides/slide6945.xml"/><Relationship Id="rId711" Type="http://schemas.openxmlformats.org/officeDocument/2006/relationships/slide" Target="slides/slide710.xml"/><Relationship Id="rId1341" Type="http://schemas.openxmlformats.org/officeDocument/2006/relationships/slide" Target="slides/slide1340.xml"/><Relationship Id="rId4497" Type="http://schemas.openxmlformats.org/officeDocument/2006/relationships/slide" Target="slides/slide4496.xml"/><Relationship Id="rId5548" Type="http://schemas.openxmlformats.org/officeDocument/2006/relationships/slide" Target="slides/slide5547.xml"/><Relationship Id="rId5962" Type="http://schemas.openxmlformats.org/officeDocument/2006/relationships/slide" Target="slides/slide5961.xml"/><Relationship Id="rId3099" Type="http://schemas.openxmlformats.org/officeDocument/2006/relationships/slide" Target="slides/slide3098.xml"/><Relationship Id="rId4564" Type="http://schemas.openxmlformats.org/officeDocument/2006/relationships/slide" Target="slides/slide4563.xml"/><Relationship Id="rId5615" Type="http://schemas.openxmlformats.org/officeDocument/2006/relationships/slide" Target="slides/slide5614.xml"/><Relationship Id="rId3166" Type="http://schemas.openxmlformats.org/officeDocument/2006/relationships/slide" Target="slides/slide3165.xml"/><Relationship Id="rId3580" Type="http://schemas.openxmlformats.org/officeDocument/2006/relationships/slide" Target="slides/slide3579.xml"/><Relationship Id="rId4217" Type="http://schemas.openxmlformats.org/officeDocument/2006/relationships/slide" Target="slides/slide4216.xml"/><Relationship Id="rId2182" Type="http://schemas.openxmlformats.org/officeDocument/2006/relationships/slide" Target="slides/slide2181.xml"/><Relationship Id="rId3233" Type="http://schemas.openxmlformats.org/officeDocument/2006/relationships/slide" Target="slides/slide3232.xml"/><Relationship Id="rId4631" Type="http://schemas.openxmlformats.org/officeDocument/2006/relationships/slide" Target="slides/slide4630.xml"/><Relationship Id="rId6389" Type="http://schemas.openxmlformats.org/officeDocument/2006/relationships/slide" Target="slides/slide6388.xml"/><Relationship Id="rId154" Type="http://schemas.openxmlformats.org/officeDocument/2006/relationships/slide" Target="slides/slide153.xml"/><Relationship Id="rId2999" Type="http://schemas.openxmlformats.org/officeDocument/2006/relationships/slide" Target="slides/slide2998.xml"/><Relationship Id="rId3300" Type="http://schemas.openxmlformats.org/officeDocument/2006/relationships/slide" Target="slides/slide3299.xml"/><Relationship Id="rId6456" Type="http://schemas.openxmlformats.org/officeDocument/2006/relationships/slide" Target="slides/slide6455.xml"/><Relationship Id="rId6870" Type="http://schemas.openxmlformats.org/officeDocument/2006/relationships/slide" Target="slides/slide6869.xml"/><Relationship Id="rId221" Type="http://schemas.openxmlformats.org/officeDocument/2006/relationships/slide" Target="slides/slide220.xml"/><Relationship Id="rId5058" Type="http://schemas.openxmlformats.org/officeDocument/2006/relationships/slide" Target="slides/slide5057.xml"/><Relationship Id="rId5472" Type="http://schemas.openxmlformats.org/officeDocument/2006/relationships/slide" Target="slides/slide5471.xml"/><Relationship Id="rId6109" Type="http://schemas.openxmlformats.org/officeDocument/2006/relationships/slide" Target="slides/slide6108.xml"/><Relationship Id="rId6523" Type="http://schemas.openxmlformats.org/officeDocument/2006/relationships/slide" Target="slides/slide6522.xml"/><Relationship Id="rId1668" Type="http://schemas.openxmlformats.org/officeDocument/2006/relationships/slide" Target="slides/slide1667.xml"/><Relationship Id="rId2719" Type="http://schemas.openxmlformats.org/officeDocument/2006/relationships/slide" Target="slides/slide2718.xml"/><Relationship Id="rId4074" Type="http://schemas.openxmlformats.org/officeDocument/2006/relationships/slide" Target="slides/slide4073.xml"/><Relationship Id="rId5125" Type="http://schemas.openxmlformats.org/officeDocument/2006/relationships/slide" Target="slides/slide5124.xml"/><Relationship Id="rId3090" Type="http://schemas.openxmlformats.org/officeDocument/2006/relationships/slide" Target="slides/slide3089.xml"/><Relationship Id="rId4141" Type="http://schemas.openxmlformats.org/officeDocument/2006/relationships/slide" Target="slides/slide4140.xml"/><Relationship Id="rId7297" Type="http://schemas.openxmlformats.org/officeDocument/2006/relationships/slide" Target="slides/slide7296.xml"/><Relationship Id="rId1735" Type="http://schemas.openxmlformats.org/officeDocument/2006/relationships/slide" Target="slides/slide1734.xml"/><Relationship Id="rId7364" Type="http://schemas.openxmlformats.org/officeDocument/2006/relationships/slide" Target="slides/slide7363.xml"/><Relationship Id="rId27" Type="http://schemas.openxmlformats.org/officeDocument/2006/relationships/slide" Target="slides/slide26.xml"/><Relationship Id="rId1802" Type="http://schemas.openxmlformats.org/officeDocument/2006/relationships/slide" Target="slides/slide1801.xml"/><Relationship Id="rId4958" Type="http://schemas.openxmlformats.org/officeDocument/2006/relationships/slide" Target="slides/slide4957.xml"/><Relationship Id="rId7017" Type="http://schemas.openxmlformats.org/officeDocument/2006/relationships/slide" Target="slides/slide7016.xml"/><Relationship Id="rId3974" Type="http://schemas.openxmlformats.org/officeDocument/2006/relationships/slide" Target="slides/slide3973.xml"/><Relationship Id="rId6380" Type="http://schemas.openxmlformats.org/officeDocument/2006/relationships/slide" Target="slides/slide6379.xml"/><Relationship Id="rId895" Type="http://schemas.openxmlformats.org/officeDocument/2006/relationships/slide" Target="slides/slide894.xml"/><Relationship Id="rId2576" Type="http://schemas.openxmlformats.org/officeDocument/2006/relationships/slide" Target="slides/slide2575.xml"/><Relationship Id="rId2990" Type="http://schemas.openxmlformats.org/officeDocument/2006/relationships/slide" Target="slides/slide2989.xml"/><Relationship Id="rId3627" Type="http://schemas.openxmlformats.org/officeDocument/2006/relationships/slide" Target="slides/slide3626.xml"/><Relationship Id="rId6033" Type="http://schemas.openxmlformats.org/officeDocument/2006/relationships/slide" Target="slides/slide6032.xml"/><Relationship Id="rId548" Type="http://schemas.openxmlformats.org/officeDocument/2006/relationships/slide" Target="slides/slide547.xml"/><Relationship Id="rId962" Type="http://schemas.openxmlformats.org/officeDocument/2006/relationships/slide" Target="slides/slide961.xml"/><Relationship Id="rId1178" Type="http://schemas.openxmlformats.org/officeDocument/2006/relationships/slide" Target="slides/slide1177.xml"/><Relationship Id="rId1592" Type="http://schemas.openxmlformats.org/officeDocument/2006/relationships/slide" Target="slides/slide1591.xml"/><Relationship Id="rId2229" Type="http://schemas.openxmlformats.org/officeDocument/2006/relationships/slide" Target="slides/slide2228.xml"/><Relationship Id="rId2643" Type="http://schemas.openxmlformats.org/officeDocument/2006/relationships/slide" Target="slides/slide2642.xml"/><Relationship Id="rId5799" Type="http://schemas.openxmlformats.org/officeDocument/2006/relationships/slide" Target="slides/slide5798.xml"/><Relationship Id="rId6100" Type="http://schemas.openxmlformats.org/officeDocument/2006/relationships/slide" Target="slides/slide6099.xml"/><Relationship Id="rId615" Type="http://schemas.openxmlformats.org/officeDocument/2006/relationships/slide" Target="slides/slide614.xml"/><Relationship Id="rId1245" Type="http://schemas.openxmlformats.org/officeDocument/2006/relationships/slide" Target="slides/slide1244.xml"/><Relationship Id="rId1312" Type="http://schemas.openxmlformats.org/officeDocument/2006/relationships/slide" Target="slides/slide1311.xml"/><Relationship Id="rId2710" Type="http://schemas.openxmlformats.org/officeDocument/2006/relationships/slide" Target="slides/slide2709.xml"/><Relationship Id="rId4468" Type="http://schemas.openxmlformats.org/officeDocument/2006/relationships/slide" Target="slides/slide4467.xml"/><Relationship Id="rId5866" Type="http://schemas.openxmlformats.org/officeDocument/2006/relationships/slide" Target="slides/slide5865.xml"/><Relationship Id="rId6917" Type="http://schemas.openxmlformats.org/officeDocument/2006/relationships/slide" Target="slides/slide6916.xml"/><Relationship Id="rId4882" Type="http://schemas.openxmlformats.org/officeDocument/2006/relationships/slide" Target="slides/slide4881.xml"/><Relationship Id="rId5519" Type="http://schemas.openxmlformats.org/officeDocument/2006/relationships/slide" Target="slides/slide5518.xml"/><Relationship Id="rId5933" Type="http://schemas.openxmlformats.org/officeDocument/2006/relationships/slide" Target="slides/slide5932.xml"/><Relationship Id="rId2086" Type="http://schemas.openxmlformats.org/officeDocument/2006/relationships/slide" Target="slides/slide2085.xml"/><Relationship Id="rId3484" Type="http://schemas.openxmlformats.org/officeDocument/2006/relationships/slide" Target="slides/slide3483.xml"/><Relationship Id="rId4535" Type="http://schemas.openxmlformats.org/officeDocument/2006/relationships/slide" Target="slides/slide4534.xml"/><Relationship Id="rId3137" Type="http://schemas.openxmlformats.org/officeDocument/2006/relationships/slide" Target="slides/slide3136.xml"/><Relationship Id="rId3551" Type="http://schemas.openxmlformats.org/officeDocument/2006/relationships/slide" Target="slides/slide3550.xml"/><Relationship Id="rId4602" Type="http://schemas.openxmlformats.org/officeDocument/2006/relationships/slide" Target="slides/slide4601.xml"/><Relationship Id="rId472" Type="http://schemas.openxmlformats.org/officeDocument/2006/relationships/slide" Target="slides/slide471.xml"/><Relationship Id="rId2153" Type="http://schemas.openxmlformats.org/officeDocument/2006/relationships/slide" Target="slides/slide2152.xml"/><Relationship Id="rId3204" Type="http://schemas.openxmlformats.org/officeDocument/2006/relationships/slide" Target="slides/slide3203.xml"/><Relationship Id="rId6774" Type="http://schemas.openxmlformats.org/officeDocument/2006/relationships/slide" Target="slides/slide6773.xml"/><Relationship Id="rId125" Type="http://schemas.openxmlformats.org/officeDocument/2006/relationships/slide" Target="slides/slide124.xml"/><Relationship Id="rId2220" Type="http://schemas.openxmlformats.org/officeDocument/2006/relationships/slide" Target="slides/slide2219.xml"/><Relationship Id="rId5376" Type="http://schemas.openxmlformats.org/officeDocument/2006/relationships/slide" Target="slides/slide5375.xml"/><Relationship Id="rId5790" Type="http://schemas.openxmlformats.org/officeDocument/2006/relationships/slide" Target="slides/slide5789.xml"/><Relationship Id="rId6427" Type="http://schemas.openxmlformats.org/officeDocument/2006/relationships/slide" Target="slides/slide6426.xml"/><Relationship Id="rId4392" Type="http://schemas.openxmlformats.org/officeDocument/2006/relationships/slide" Target="slides/slide4391.xml"/><Relationship Id="rId5029" Type="http://schemas.openxmlformats.org/officeDocument/2006/relationships/slide" Target="slides/slide5028.xml"/><Relationship Id="rId5443" Type="http://schemas.openxmlformats.org/officeDocument/2006/relationships/slide" Target="slides/slide5442.xml"/><Relationship Id="rId6841" Type="http://schemas.openxmlformats.org/officeDocument/2006/relationships/slide" Target="slides/slide6840.xml"/><Relationship Id="rId1986" Type="http://schemas.openxmlformats.org/officeDocument/2006/relationships/slide" Target="slides/slide1985.xml"/><Relationship Id="rId4045" Type="http://schemas.openxmlformats.org/officeDocument/2006/relationships/slide" Target="slides/slide4044.xml"/><Relationship Id="rId1639" Type="http://schemas.openxmlformats.org/officeDocument/2006/relationships/slide" Target="slides/slide1638.xml"/><Relationship Id="rId3061" Type="http://schemas.openxmlformats.org/officeDocument/2006/relationships/slide" Target="slides/slide3060.xml"/><Relationship Id="rId5510" Type="http://schemas.openxmlformats.org/officeDocument/2006/relationships/slide" Target="slides/slide5509.xml"/><Relationship Id="rId1706" Type="http://schemas.openxmlformats.org/officeDocument/2006/relationships/slide" Target="slides/slide1705.xml"/><Relationship Id="rId4112" Type="http://schemas.openxmlformats.org/officeDocument/2006/relationships/slide" Target="slides/slide4111.xml"/><Relationship Id="rId7268" Type="http://schemas.openxmlformats.org/officeDocument/2006/relationships/slide" Target="slides/slide7267.xml"/><Relationship Id="rId3878" Type="http://schemas.openxmlformats.org/officeDocument/2006/relationships/slide" Target="slides/slide3877.xml"/><Relationship Id="rId4929" Type="http://schemas.openxmlformats.org/officeDocument/2006/relationships/slide" Target="slides/slide4928.xml"/><Relationship Id="rId6284" Type="http://schemas.openxmlformats.org/officeDocument/2006/relationships/slide" Target="slides/slide6283.xml"/><Relationship Id="rId7335" Type="http://schemas.openxmlformats.org/officeDocument/2006/relationships/slide" Target="slides/slide7334.xml"/><Relationship Id="rId799" Type="http://schemas.openxmlformats.org/officeDocument/2006/relationships/slide" Target="slides/slide798.xml"/><Relationship Id="rId2894" Type="http://schemas.openxmlformats.org/officeDocument/2006/relationships/slide" Target="slides/slide2893.xml"/><Relationship Id="rId6351" Type="http://schemas.openxmlformats.org/officeDocument/2006/relationships/slide" Target="slides/slide6350.xml"/><Relationship Id="rId7402" Type="http://schemas.openxmlformats.org/officeDocument/2006/relationships/slide" Target="slides/slide7401.xml"/><Relationship Id="rId866" Type="http://schemas.openxmlformats.org/officeDocument/2006/relationships/slide" Target="slides/slide865.xml"/><Relationship Id="rId1496" Type="http://schemas.openxmlformats.org/officeDocument/2006/relationships/slide" Target="slides/slide1495.xml"/><Relationship Id="rId2547" Type="http://schemas.openxmlformats.org/officeDocument/2006/relationships/slide" Target="slides/slide2546.xml"/><Relationship Id="rId3945" Type="http://schemas.openxmlformats.org/officeDocument/2006/relationships/slide" Target="slides/slide3944.xml"/><Relationship Id="rId6004" Type="http://schemas.openxmlformats.org/officeDocument/2006/relationships/slide" Target="slides/slide6003.xml"/><Relationship Id="rId519" Type="http://schemas.openxmlformats.org/officeDocument/2006/relationships/slide" Target="slides/slide518.xml"/><Relationship Id="rId1149" Type="http://schemas.openxmlformats.org/officeDocument/2006/relationships/slide" Target="slides/slide1148.xml"/><Relationship Id="rId2961" Type="http://schemas.openxmlformats.org/officeDocument/2006/relationships/slide" Target="slides/slide2960.xml"/><Relationship Id="rId5020" Type="http://schemas.openxmlformats.org/officeDocument/2006/relationships/slide" Target="slides/slide5019.xml"/><Relationship Id="rId933" Type="http://schemas.openxmlformats.org/officeDocument/2006/relationships/slide" Target="slides/slide932.xml"/><Relationship Id="rId1563" Type="http://schemas.openxmlformats.org/officeDocument/2006/relationships/slide" Target="slides/slide1562.xml"/><Relationship Id="rId2614" Type="http://schemas.openxmlformats.org/officeDocument/2006/relationships/slide" Target="slides/slide2613.xml"/><Relationship Id="rId7192" Type="http://schemas.openxmlformats.org/officeDocument/2006/relationships/slide" Target="slides/slide7191.xml"/><Relationship Id="rId1216" Type="http://schemas.openxmlformats.org/officeDocument/2006/relationships/slide" Target="slides/slide1215.xml"/><Relationship Id="rId1630" Type="http://schemas.openxmlformats.org/officeDocument/2006/relationships/slide" Target="slides/slide1629.xml"/><Relationship Id="rId4786" Type="http://schemas.openxmlformats.org/officeDocument/2006/relationships/slide" Target="slides/slide4785.xml"/><Relationship Id="rId5837" Type="http://schemas.openxmlformats.org/officeDocument/2006/relationships/slide" Target="slides/slide5836.xml"/><Relationship Id="rId3388" Type="http://schemas.openxmlformats.org/officeDocument/2006/relationships/slide" Target="slides/slide3387.xml"/><Relationship Id="rId4439" Type="http://schemas.openxmlformats.org/officeDocument/2006/relationships/slide" Target="slides/slide4438.xml"/><Relationship Id="rId4853" Type="http://schemas.openxmlformats.org/officeDocument/2006/relationships/slide" Target="slides/slide4852.xml"/><Relationship Id="rId5904" Type="http://schemas.openxmlformats.org/officeDocument/2006/relationships/slide" Target="slides/slide5903.xml"/><Relationship Id="rId3455" Type="http://schemas.openxmlformats.org/officeDocument/2006/relationships/slide" Target="slides/slide3454.xml"/><Relationship Id="rId4506" Type="http://schemas.openxmlformats.org/officeDocument/2006/relationships/slide" Target="slides/slide4505.xml"/><Relationship Id="rId376" Type="http://schemas.openxmlformats.org/officeDocument/2006/relationships/slide" Target="slides/slide375.xml"/><Relationship Id="rId790" Type="http://schemas.openxmlformats.org/officeDocument/2006/relationships/slide" Target="slides/slide789.xml"/><Relationship Id="rId2057" Type="http://schemas.openxmlformats.org/officeDocument/2006/relationships/slide" Target="slides/slide2056.xml"/><Relationship Id="rId2471" Type="http://schemas.openxmlformats.org/officeDocument/2006/relationships/slide" Target="slides/slide2470.xml"/><Relationship Id="rId3108" Type="http://schemas.openxmlformats.org/officeDocument/2006/relationships/slide" Target="slides/slide3107.xml"/><Relationship Id="rId3522" Type="http://schemas.openxmlformats.org/officeDocument/2006/relationships/slide" Target="slides/slide3521.xml"/><Relationship Id="rId4920" Type="http://schemas.openxmlformats.org/officeDocument/2006/relationships/slide" Target="slides/slide4919.xml"/><Relationship Id="rId6678" Type="http://schemas.openxmlformats.org/officeDocument/2006/relationships/slide" Target="slides/slide6677.xml"/><Relationship Id="rId443" Type="http://schemas.openxmlformats.org/officeDocument/2006/relationships/slide" Target="slides/slide442.xml"/><Relationship Id="rId1073" Type="http://schemas.openxmlformats.org/officeDocument/2006/relationships/slide" Target="slides/slide1072.xml"/><Relationship Id="rId2124" Type="http://schemas.openxmlformats.org/officeDocument/2006/relationships/slide" Target="slides/slide2123.xml"/><Relationship Id="rId1140" Type="http://schemas.openxmlformats.org/officeDocument/2006/relationships/slide" Target="slides/slide1139.xml"/><Relationship Id="rId4296" Type="http://schemas.openxmlformats.org/officeDocument/2006/relationships/slide" Target="slides/slide4295.xml"/><Relationship Id="rId5694" Type="http://schemas.openxmlformats.org/officeDocument/2006/relationships/slide" Target="slides/slide5693.xml"/><Relationship Id="rId6745" Type="http://schemas.openxmlformats.org/officeDocument/2006/relationships/slide" Target="slides/slide6744.xml"/><Relationship Id="rId510" Type="http://schemas.openxmlformats.org/officeDocument/2006/relationships/slide" Target="slides/slide509.xml"/><Relationship Id="rId5347" Type="http://schemas.openxmlformats.org/officeDocument/2006/relationships/slide" Target="slides/slide5346.xml"/><Relationship Id="rId5761" Type="http://schemas.openxmlformats.org/officeDocument/2006/relationships/slide" Target="slides/slide5760.xml"/><Relationship Id="rId6812" Type="http://schemas.openxmlformats.org/officeDocument/2006/relationships/slide" Target="slides/slide6811.xml"/><Relationship Id="rId1957" Type="http://schemas.openxmlformats.org/officeDocument/2006/relationships/slide" Target="slides/slide1956.xml"/><Relationship Id="rId4363" Type="http://schemas.openxmlformats.org/officeDocument/2006/relationships/slide" Target="slides/slide4362.xml"/><Relationship Id="rId5414" Type="http://schemas.openxmlformats.org/officeDocument/2006/relationships/slide" Target="slides/slide5413.xml"/><Relationship Id="rId4016" Type="http://schemas.openxmlformats.org/officeDocument/2006/relationships/slide" Target="slides/slide4015.xml"/><Relationship Id="rId4430" Type="http://schemas.openxmlformats.org/officeDocument/2006/relationships/slide" Target="slides/slide4429.xml"/><Relationship Id="rId3032" Type="http://schemas.openxmlformats.org/officeDocument/2006/relationships/slide" Target="slides/slide3031.xml"/><Relationship Id="rId6188" Type="http://schemas.openxmlformats.org/officeDocument/2006/relationships/slide" Target="slides/slide6187.xml"/><Relationship Id="rId7239" Type="http://schemas.openxmlformats.org/officeDocument/2006/relationships/slide" Target="slides/slide7238.xml"/><Relationship Id="rId6255" Type="http://schemas.openxmlformats.org/officeDocument/2006/relationships/slide" Target="slides/slide6254.xml"/><Relationship Id="rId7306" Type="http://schemas.openxmlformats.org/officeDocument/2006/relationships/slide" Target="slides/slide7305.xml"/><Relationship Id="rId2798" Type="http://schemas.openxmlformats.org/officeDocument/2006/relationships/slide" Target="slides/slide2797.xml"/><Relationship Id="rId3849" Type="http://schemas.openxmlformats.org/officeDocument/2006/relationships/slide" Target="slides/slide3848.xml"/><Relationship Id="rId5271" Type="http://schemas.openxmlformats.org/officeDocument/2006/relationships/slide" Target="slides/slide5270.xml"/><Relationship Id="rId2865" Type="http://schemas.openxmlformats.org/officeDocument/2006/relationships/slide" Target="slides/slide2864.xml"/><Relationship Id="rId3916" Type="http://schemas.openxmlformats.org/officeDocument/2006/relationships/slide" Target="slides/slide3915.xml"/><Relationship Id="rId6322" Type="http://schemas.openxmlformats.org/officeDocument/2006/relationships/slide" Target="slides/slide6321.xml"/><Relationship Id="rId837" Type="http://schemas.openxmlformats.org/officeDocument/2006/relationships/slide" Target="slides/slide836.xml"/><Relationship Id="rId1467" Type="http://schemas.openxmlformats.org/officeDocument/2006/relationships/slide" Target="slides/slide1466.xml"/><Relationship Id="rId1881" Type="http://schemas.openxmlformats.org/officeDocument/2006/relationships/slide" Target="slides/slide1880.xml"/><Relationship Id="rId2518" Type="http://schemas.openxmlformats.org/officeDocument/2006/relationships/slide" Target="slides/slide2517.xml"/><Relationship Id="rId2932" Type="http://schemas.openxmlformats.org/officeDocument/2006/relationships/slide" Target="slides/slide2931.xml"/><Relationship Id="rId904" Type="http://schemas.openxmlformats.org/officeDocument/2006/relationships/slide" Target="slides/slide903.xml"/><Relationship Id="rId1534" Type="http://schemas.openxmlformats.org/officeDocument/2006/relationships/slide" Target="slides/slide1533.xml"/><Relationship Id="rId7096" Type="http://schemas.openxmlformats.org/officeDocument/2006/relationships/slide" Target="slides/slide7095.xml"/><Relationship Id="rId1601" Type="http://schemas.openxmlformats.org/officeDocument/2006/relationships/slide" Target="slides/slide1600.xml"/><Relationship Id="rId4757" Type="http://schemas.openxmlformats.org/officeDocument/2006/relationships/slide" Target="slides/slide4756.xml"/><Relationship Id="rId7163" Type="http://schemas.openxmlformats.org/officeDocument/2006/relationships/slide" Target="slides/slide7162.xml"/><Relationship Id="rId3359" Type="http://schemas.openxmlformats.org/officeDocument/2006/relationships/slide" Target="slides/slide3358.xml"/><Relationship Id="rId5808" Type="http://schemas.openxmlformats.org/officeDocument/2006/relationships/slide" Target="slides/slide5807.xml"/><Relationship Id="rId7230" Type="http://schemas.openxmlformats.org/officeDocument/2006/relationships/slide" Target="slides/slide7229.xml"/><Relationship Id="rId694" Type="http://schemas.openxmlformats.org/officeDocument/2006/relationships/slide" Target="slides/slide693.xml"/><Relationship Id="rId2375" Type="http://schemas.openxmlformats.org/officeDocument/2006/relationships/slide" Target="slides/slide2374.xml"/><Relationship Id="rId3773" Type="http://schemas.openxmlformats.org/officeDocument/2006/relationships/slide" Target="slides/slide3772.xml"/><Relationship Id="rId4824" Type="http://schemas.openxmlformats.org/officeDocument/2006/relationships/slide" Target="slides/slide4823.xml"/><Relationship Id="rId347" Type="http://schemas.openxmlformats.org/officeDocument/2006/relationships/slide" Target="slides/slide346.xml"/><Relationship Id="rId2028" Type="http://schemas.openxmlformats.org/officeDocument/2006/relationships/slide" Target="slides/slide2027.xml"/><Relationship Id="rId3426" Type="http://schemas.openxmlformats.org/officeDocument/2006/relationships/slide" Target="slides/slide3425.xml"/><Relationship Id="rId3840" Type="http://schemas.openxmlformats.org/officeDocument/2006/relationships/slide" Target="slides/slide3839.xml"/><Relationship Id="rId6996" Type="http://schemas.openxmlformats.org/officeDocument/2006/relationships/slide" Target="slides/slide6995.xml"/><Relationship Id="rId761" Type="http://schemas.openxmlformats.org/officeDocument/2006/relationships/slide" Target="slides/slide760.xml"/><Relationship Id="rId1391" Type="http://schemas.openxmlformats.org/officeDocument/2006/relationships/slide" Target="slides/slide1390.xml"/><Relationship Id="rId2442" Type="http://schemas.openxmlformats.org/officeDocument/2006/relationships/slide" Target="slides/slide2441.xml"/><Relationship Id="rId5598" Type="http://schemas.openxmlformats.org/officeDocument/2006/relationships/slide" Target="slides/slide5597.xml"/><Relationship Id="rId6649" Type="http://schemas.openxmlformats.org/officeDocument/2006/relationships/slide" Target="slides/slide6648.xml"/><Relationship Id="rId414" Type="http://schemas.openxmlformats.org/officeDocument/2006/relationships/slide" Target="slides/slide413.xml"/><Relationship Id="rId1044" Type="http://schemas.openxmlformats.org/officeDocument/2006/relationships/slide" Target="slides/slide1043.xml"/><Relationship Id="rId5665" Type="http://schemas.openxmlformats.org/officeDocument/2006/relationships/slide" Target="slides/slide5664.xml"/><Relationship Id="rId6716" Type="http://schemas.openxmlformats.org/officeDocument/2006/relationships/slide" Target="slides/slide6715.xml"/><Relationship Id="rId1111" Type="http://schemas.openxmlformats.org/officeDocument/2006/relationships/slide" Target="slides/slide1110.xml"/><Relationship Id="rId4267" Type="http://schemas.openxmlformats.org/officeDocument/2006/relationships/slide" Target="slides/slide4266.xml"/><Relationship Id="rId4681" Type="http://schemas.openxmlformats.org/officeDocument/2006/relationships/slide" Target="slides/slide4680.xml"/><Relationship Id="rId5318" Type="http://schemas.openxmlformats.org/officeDocument/2006/relationships/slide" Target="slides/slide5317.xml"/><Relationship Id="rId5732" Type="http://schemas.openxmlformats.org/officeDocument/2006/relationships/slide" Target="slides/slide5731.xml"/><Relationship Id="rId3283" Type="http://schemas.openxmlformats.org/officeDocument/2006/relationships/slide" Target="slides/slide3282.xml"/><Relationship Id="rId4334" Type="http://schemas.openxmlformats.org/officeDocument/2006/relationships/slide" Target="slides/slide4333.xml"/><Relationship Id="rId1928" Type="http://schemas.openxmlformats.org/officeDocument/2006/relationships/slide" Target="slides/slide1927.xml"/><Relationship Id="rId3350" Type="http://schemas.openxmlformats.org/officeDocument/2006/relationships/slide" Target="slides/slide3349.xml"/><Relationship Id="rId271" Type="http://schemas.openxmlformats.org/officeDocument/2006/relationships/slide" Target="slides/slide270.xml"/><Relationship Id="rId3003" Type="http://schemas.openxmlformats.org/officeDocument/2006/relationships/slide" Target="slides/slide3002.xml"/><Relationship Id="rId4401" Type="http://schemas.openxmlformats.org/officeDocument/2006/relationships/slide" Target="slides/slide4400.xml"/><Relationship Id="rId6159" Type="http://schemas.openxmlformats.org/officeDocument/2006/relationships/slide" Target="slides/slide6158.xml"/><Relationship Id="rId6573" Type="http://schemas.openxmlformats.org/officeDocument/2006/relationships/slide" Target="slides/slide6572.xml"/><Relationship Id="rId2769" Type="http://schemas.openxmlformats.org/officeDocument/2006/relationships/slide" Target="slides/slide2768.xml"/><Relationship Id="rId5175" Type="http://schemas.openxmlformats.org/officeDocument/2006/relationships/slide" Target="slides/slide5174.xml"/><Relationship Id="rId6226" Type="http://schemas.openxmlformats.org/officeDocument/2006/relationships/slide" Target="slides/slide6225.xml"/><Relationship Id="rId6640" Type="http://schemas.openxmlformats.org/officeDocument/2006/relationships/slide" Target="slides/slide6639.xml"/><Relationship Id="rId1785" Type="http://schemas.openxmlformats.org/officeDocument/2006/relationships/slide" Target="slides/slide1784.xml"/><Relationship Id="rId2836" Type="http://schemas.openxmlformats.org/officeDocument/2006/relationships/slide" Target="slides/slide2835.xml"/><Relationship Id="rId4191" Type="http://schemas.openxmlformats.org/officeDocument/2006/relationships/slide" Target="slides/slide4190.xml"/><Relationship Id="rId5242" Type="http://schemas.openxmlformats.org/officeDocument/2006/relationships/slide" Target="slides/slide5241.xml"/><Relationship Id="rId77" Type="http://schemas.openxmlformats.org/officeDocument/2006/relationships/slide" Target="slides/slide76.xml"/><Relationship Id="rId808" Type="http://schemas.openxmlformats.org/officeDocument/2006/relationships/slide" Target="slides/slide807.xml"/><Relationship Id="rId1438" Type="http://schemas.openxmlformats.org/officeDocument/2006/relationships/slide" Target="slides/slide1437.xml"/><Relationship Id="rId1852" Type="http://schemas.openxmlformats.org/officeDocument/2006/relationships/slide" Target="slides/slide1851.xml"/><Relationship Id="rId2903" Type="http://schemas.openxmlformats.org/officeDocument/2006/relationships/slide" Target="slides/slide2902.xml"/><Relationship Id="rId7067" Type="http://schemas.openxmlformats.org/officeDocument/2006/relationships/slide" Target="slides/slide7066.xml"/><Relationship Id="rId1505" Type="http://schemas.openxmlformats.org/officeDocument/2006/relationships/slide" Target="slides/slide1504.xml"/><Relationship Id="rId6083" Type="http://schemas.openxmlformats.org/officeDocument/2006/relationships/slide" Target="slides/slide6082.xml"/><Relationship Id="rId7134" Type="http://schemas.openxmlformats.org/officeDocument/2006/relationships/slide" Target="slides/slide7133.xml"/><Relationship Id="rId3677" Type="http://schemas.openxmlformats.org/officeDocument/2006/relationships/slide" Target="slides/slide3676.xml"/><Relationship Id="rId4728" Type="http://schemas.openxmlformats.org/officeDocument/2006/relationships/slide" Target="slides/slide4727.xml"/><Relationship Id="rId598" Type="http://schemas.openxmlformats.org/officeDocument/2006/relationships/slide" Target="slides/slide597.xml"/><Relationship Id="rId2279" Type="http://schemas.openxmlformats.org/officeDocument/2006/relationships/slide" Target="slides/slide2278.xml"/><Relationship Id="rId2693" Type="http://schemas.openxmlformats.org/officeDocument/2006/relationships/slide" Target="slides/slide2692.xml"/><Relationship Id="rId3744" Type="http://schemas.openxmlformats.org/officeDocument/2006/relationships/slide" Target="slides/slide3743.xml"/><Relationship Id="rId6150" Type="http://schemas.openxmlformats.org/officeDocument/2006/relationships/slide" Target="slides/slide6149.xml"/><Relationship Id="rId7201" Type="http://schemas.openxmlformats.org/officeDocument/2006/relationships/slide" Target="slides/slide7200.xml"/><Relationship Id="rId665" Type="http://schemas.openxmlformats.org/officeDocument/2006/relationships/slide" Target="slides/slide664.xml"/><Relationship Id="rId1295" Type="http://schemas.openxmlformats.org/officeDocument/2006/relationships/slide" Target="slides/slide1294.xml"/><Relationship Id="rId2346" Type="http://schemas.openxmlformats.org/officeDocument/2006/relationships/slide" Target="slides/slide2345.xml"/><Relationship Id="rId2760" Type="http://schemas.openxmlformats.org/officeDocument/2006/relationships/slide" Target="slides/slide2759.xml"/><Relationship Id="rId3811" Type="http://schemas.openxmlformats.org/officeDocument/2006/relationships/slide" Target="slides/slide3810.xml"/><Relationship Id="rId6967" Type="http://schemas.openxmlformats.org/officeDocument/2006/relationships/slide" Target="slides/slide6966.xml"/><Relationship Id="rId318" Type="http://schemas.openxmlformats.org/officeDocument/2006/relationships/slide" Target="slides/slide317.xml"/><Relationship Id="rId732" Type="http://schemas.openxmlformats.org/officeDocument/2006/relationships/slide" Target="slides/slide731.xml"/><Relationship Id="rId1362" Type="http://schemas.openxmlformats.org/officeDocument/2006/relationships/slide" Target="slides/slide1361.xml"/><Relationship Id="rId2413" Type="http://schemas.openxmlformats.org/officeDocument/2006/relationships/slide" Target="slides/slide2412.xml"/><Relationship Id="rId5569" Type="http://schemas.openxmlformats.org/officeDocument/2006/relationships/slide" Target="slides/slide5568.xml"/><Relationship Id="rId1015" Type="http://schemas.openxmlformats.org/officeDocument/2006/relationships/slide" Target="slides/slide1014.xml"/><Relationship Id="rId4585" Type="http://schemas.openxmlformats.org/officeDocument/2006/relationships/slide" Target="slides/slide4584.xml"/><Relationship Id="rId5983" Type="http://schemas.openxmlformats.org/officeDocument/2006/relationships/slide" Target="slides/slide5982.xml"/><Relationship Id="rId3187" Type="http://schemas.openxmlformats.org/officeDocument/2006/relationships/slide" Target="slides/slide3186.xml"/><Relationship Id="rId4238" Type="http://schemas.openxmlformats.org/officeDocument/2006/relationships/slide" Target="slides/slide4237.xml"/><Relationship Id="rId5636" Type="http://schemas.openxmlformats.org/officeDocument/2006/relationships/slide" Target="slides/slide5635.xml"/><Relationship Id="rId4652" Type="http://schemas.openxmlformats.org/officeDocument/2006/relationships/slide" Target="slides/slide4651.xml"/><Relationship Id="rId5703" Type="http://schemas.openxmlformats.org/officeDocument/2006/relationships/slide" Target="slides/slide5702.xml"/><Relationship Id="rId175" Type="http://schemas.openxmlformats.org/officeDocument/2006/relationships/slide" Target="slides/slide174.xml"/><Relationship Id="rId3254" Type="http://schemas.openxmlformats.org/officeDocument/2006/relationships/slide" Target="slides/slide3253.xml"/><Relationship Id="rId4305" Type="http://schemas.openxmlformats.org/officeDocument/2006/relationships/slide" Target="slides/slide4304.xml"/><Relationship Id="rId2270" Type="http://schemas.openxmlformats.org/officeDocument/2006/relationships/slide" Target="slides/slide2269.xml"/><Relationship Id="rId3321" Type="http://schemas.openxmlformats.org/officeDocument/2006/relationships/slide" Target="slides/slide3320.xml"/><Relationship Id="rId6477" Type="http://schemas.openxmlformats.org/officeDocument/2006/relationships/slide" Target="slides/slide6476.xml"/><Relationship Id="rId6891" Type="http://schemas.openxmlformats.org/officeDocument/2006/relationships/slide" Target="slides/slide6890.xml"/><Relationship Id="rId242" Type="http://schemas.openxmlformats.org/officeDocument/2006/relationships/slide" Target="slides/slide241.xml"/><Relationship Id="rId5079" Type="http://schemas.openxmlformats.org/officeDocument/2006/relationships/slide" Target="slides/slide5078.xml"/><Relationship Id="rId5493" Type="http://schemas.openxmlformats.org/officeDocument/2006/relationships/slide" Target="slides/slide5492.xml"/><Relationship Id="rId6544" Type="http://schemas.openxmlformats.org/officeDocument/2006/relationships/slide" Target="slides/slide6543.xml"/><Relationship Id="rId1689" Type="http://schemas.openxmlformats.org/officeDocument/2006/relationships/slide" Target="slides/slide1688.xml"/><Relationship Id="rId4095" Type="http://schemas.openxmlformats.org/officeDocument/2006/relationships/slide" Target="slides/slide4094.xml"/><Relationship Id="rId5146" Type="http://schemas.openxmlformats.org/officeDocument/2006/relationships/slide" Target="slides/slide5145.xml"/><Relationship Id="rId5560" Type="http://schemas.openxmlformats.org/officeDocument/2006/relationships/slide" Target="slides/slide5559.xml"/><Relationship Id="rId4162" Type="http://schemas.openxmlformats.org/officeDocument/2006/relationships/slide" Target="slides/slide4161.xml"/><Relationship Id="rId5213" Type="http://schemas.openxmlformats.org/officeDocument/2006/relationships/slide" Target="slides/slide5212.xml"/><Relationship Id="rId6611" Type="http://schemas.openxmlformats.org/officeDocument/2006/relationships/slide" Target="slides/slide6610.xml"/><Relationship Id="rId1756" Type="http://schemas.openxmlformats.org/officeDocument/2006/relationships/slide" Target="slides/slide1755.xml"/><Relationship Id="rId2807" Type="http://schemas.openxmlformats.org/officeDocument/2006/relationships/slide" Target="slides/slide2806.xml"/><Relationship Id="rId48" Type="http://schemas.openxmlformats.org/officeDocument/2006/relationships/slide" Target="slides/slide47.xml"/><Relationship Id="rId1409" Type="http://schemas.openxmlformats.org/officeDocument/2006/relationships/slide" Target="slides/slide1408.xml"/><Relationship Id="rId1823" Type="http://schemas.openxmlformats.org/officeDocument/2006/relationships/slide" Target="slides/slide1822.xml"/><Relationship Id="rId4979" Type="http://schemas.openxmlformats.org/officeDocument/2006/relationships/slide" Target="slides/slide4978.xml"/><Relationship Id="rId7385" Type="http://schemas.openxmlformats.org/officeDocument/2006/relationships/slide" Target="slides/slide7384.xml"/><Relationship Id="rId3995" Type="http://schemas.openxmlformats.org/officeDocument/2006/relationships/slide" Target="slides/slide3994.xml"/><Relationship Id="rId7038" Type="http://schemas.openxmlformats.org/officeDocument/2006/relationships/slide" Target="slides/slide7037.xml"/><Relationship Id="rId2597" Type="http://schemas.openxmlformats.org/officeDocument/2006/relationships/slide" Target="slides/slide2596.xml"/><Relationship Id="rId3648" Type="http://schemas.openxmlformats.org/officeDocument/2006/relationships/slide" Target="slides/slide3647.xml"/><Relationship Id="rId6054" Type="http://schemas.openxmlformats.org/officeDocument/2006/relationships/slide" Target="slides/slide6053.xml"/><Relationship Id="rId7105" Type="http://schemas.openxmlformats.org/officeDocument/2006/relationships/slide" Target="slides/slide7104.xml"/><Relationship Id="rId569" Type="http://schemas.openxmlformats.org/officeDocument/2006/relationships/slide" Target="slides/slide568.xml"/><Relationship Id="rId983" Type="http://schemas.openxmlformats.org/officeDocument/2006/relationships/slide" Target="slides/slide982.xml"/><Relationship Id="rId1199" Type="http://schemas.openxmlformats.org/officeDocument/2006/relationships/slide" Target="slides/slide1198.xml"/><Relationship Id="rId2664" Type="http://schemas.openxmlformats.org/officeDocument/2006/relationships/slide" Target="slides/slide2663.xml"/><Relationship Id="rId5070" Type="http://schemas.openxmlformats.org/officeDocument/2006/relationships/slide" Target="slides/slide5069.xml"/><Relationship Id="rId6121" Type="http://schemas.openxmlformats.org/officeDocument/2006/relationships/slide" Target="slides/slide6120.xml"/><Relationship Id="rId636" Type="http://schemas.openxmlformats.org/officeDocument/2006/relationships/slide" Target="slides/slide635.xml"/><Relationship Id="rId1266" Type="http://schemas.openxmlformats.org/officeDocument/2006/relationships/slide" Target="slides/slide1265.xml"/><Relationship Id="rId2317" Type="http://schemas.openxmlformats.org/officeDocument/2006/relationships/slide" Target="slides/slide2316.xml"/><Relationship Id="rId3715" Type="http://schemas.openxmlformats.org/officeDocument/2006/relationships/slide" Target="slides/slide3714.xml"/><Relationship Id="rId1680" Type="http://schemas.openxmlformats.org/officeDocument/2006/relationships/slide" Target="slides/slide1679.xml"/><Relationship Id="rId2731" Type="http://schemas.openxmlformats.org/officeDocument/2006/relationships/slide" Target="slides/slide2730.xml"/><Relationship Id="rId5887" Type="http://schemas.openxmlformats.org/officeDocument/2006/relationships/slide" Target="slides/slide5886.xml"/><Relationship Id="rId6938" Type="http://schemas.openxmlformats.org/officeDocument/2006/relationships/slide" Target="slides/slide6937.xml"/><Relationship Id="rId703" Type="http://schemas.openxmlformats.org/officeDocument/2006/relationships/slide" Target="slides/slide702.xml"/><Relationship Id="rId1333" Type="http://schemas.openxmlformats.org/officeDocument/2006/relationships/slide" Target="slides/slide1332.xml"/><Relationship Id="rId4489" Type="http://schemas.openxmlformats.org/officeDocument/2006/relationships/slide" Target="slides/slide4488.xml"/><Relationship Id="rId5954" Type="http://schemas.openxmlformats.org/officeDocument/2006/relationships/slide" Target="slides/slide5953.xml"/><Relationship Id="rId1400" Type="http://schemas.openxmlformats.org/officeDocument/2006/relationships/slide" Target="slides/slide1399.xml"/><Relationship Id="rId4556" Type="http://schemas.openxmlformats.org/officeDocument/2006/relationships/slide" Target="slides/slide4555.xml"/><Relationship Id="rId4970" Type="http://schemas.openxmlformats.org/officeDocument/2006/relationships/slide" Target="slides/slide4969.xml"/><Relationship Id="rId5607" Type="http://schemas.openxmlformats.org/officeDocument/2006/relationships/slide" Target="slides/slide5606.xml"/><Relationship Id="rId3158" Type="http://schemas.openxmlformats.org/officeDocument/2006/relationships/slide" Target="slides/slide3157.xml"/><Relationship Id="rId3572" Type="http://schemas.openxmlformats.org/officeDocument/2006/relationships/slide" Target="slides/slide3571.xml"/><Relationship Id="rId4209" Type="http://schemas.openxmlformats.org/officeDocument/2006/relationships/slide" Target="slides/slide4208.xml"/><Relationship Id="rId4623" Type="http://schemas.openxmlformats.org/officeDocument/2006/relationships/slide" Target="slides/slide4622.xml"/><Relationship Id="rId493" Type="http://schemas.openxmlformats.org/officeDocument/2006/relationships/slide" Target="slides/slide492.xml"/><Relationship Id="rId2174" Type="http://schemas.openxmlformats.org/officeDocument/2006/relationships/slide" Target="slides/slide2173.xml"/><Relationship Id="rId3225" Type="http://schemas.openxmlformats.org/officeDocument/2006/relationships/slide" Target="slides/slide3224.xml"/><Relationship Id="rId6795" Type="http://schemas.openxmlformats.org/officeDocument/2006/relationships/slide" Target="slides/slide6794.xml"/><Relationship Id="rId146" Type="http://schemas.openxmlformats.org/officeDocument/2006/relationships/slide" Target="slides/slide145.xml"/><Relationship Id="rId560" Type="http://schemas.openxmlformats.org/officeDocument/2006/relationships/slide" Target="slides/slide559.xml"/><Relationship Id="rId1190" Type="http://schemas.openxmlformats.org/officeDocument/2006/relationships/slide" Target="slides/slide1189.xml"/><Relationship Id="rId2241" Type="http://schemas.openxmlformats.org/officeDocument/2006/relationships/slide" Target="slides/slide2240.xml"/><Relationship Id="rId5397" Type="http://schemas.openxmlformats.org/officeDocument/2006/relationships/slide" Target="slides/slide5396.xml"/><Relationship Id="rId6448" Type="http://schemas.openxmlformats.org/officeDocument/2006/relationships/slide" Target="slides/slide6447.xml"/><Relationship Id="rId213" Type="http://schemas.openxmlformats.org/officeDocument/2006/relationships/slide" Target="slides/slide212.xml"/><Relationship Id="rId6862" Type="http://schemas.openxmlformats.org/officeDocument/2006/relationships/slide" Target="slides/slide6861.xml"/><Relationship Id="rId4066" Type="http://schemas.openxmlformats.org/officeDocument/2006/relationships/slide" Target="slides/slide4065.xml"/><Relationship Id="rId5464" Type="http://schemas.openxmlformats.org/officeDocument/2006/relationships/slide" Target="slides/slide5463.xml"/><Relationship Id="rId6515" Type="http://schemas.openxmlformats.org/officeDocument/2006/relationships/slide" Target="slides/slide6514.xml"/><Relationship Id="rId4480" Type="http://schemas.openxmlformats.org/officeDocument/2006/relationships/slide" Target="slides/slide4479.xml"/><Relationship Id="rId5117" Type="http://schemas.openxmlformats.org/officeDocument/2006/relationships/slide" Target="slides/slide5116.xml"/><Relationship Id="rId5531" Type="http://schemas.openxmlformats.org/officeDocument/2006/relationships/slide" Target="slides/slide5530.xml"/><Relationship Id="rId1727" Type="http://schemas.openxmlformats.org/officeDocument/2006/relationships/slide" Target="slides/slide1726.xml"/><Relationship Id="rId3082" Type="http://schemas.openxmlformats.org/officeDocument/2006/relationships/slide" Target="slides/slide3081.xml"/><Relationship Id="rId4133" Type="http://schemas.openxmlformats.org/officeDocument/2006/relationships/slide" Target="slides/slide4132.xml"/><Relationship Id="rId7289" Type="http://schemas.openxmlformats.org/officeDocument/2006/relationships/slide" Target="slides/slide7288.xml"/><Relationship Id="rId19" Type="http://schemas.openxmlformats.org/officeDocument/2006/relationships/slide" Target="slides/slide18.xml"/><Relationship Id="rId3899" Type="http://schemas.openxmlformats.org/officeDocument/2006/relationships/slide" Target="slides/slide3898.xml"/><Relationship Id="rId4200" Type="http://schemas.openxmlformats.org/officeDocument/2006/relationships/slide" Target="slides/slide4199.xml"/><Relationship Id="rId7356" Type="http://schemas.openxmlformats.org/officeDocument/2006/relationships/slide" Target="slides/slide7355.xml"/><Relationship Id="rId6372" Type="http://schemas.openxmlformats.org/officeDocument/2006/relationships/slide" Target="slides/slide6371.xml"/><Relationship Id="rId7009" Type="http://schemas.openxmlformats.org/officeDocument/2006/relationships/slide" Target="slides/slide7008.xml"/><Relationship Id="rId7423" Type="http://schemas.openxmlformats.org/officeDocument/2006/relationships/slide" Target="slides/slide7422.xml"/><Relationship Id="rId3966" Type="http://schemas.openxmlformats.org/officeDocument/2006/relationships/slide" Target="slides/slide3965.xml"/><Relationship Id="rId6025" Type="http://schemas.openxmlformats.org/officeDocument/2006/relationships/slide" Target="slides/slide6024.xml"/><Relationship Id="rId3" Type="http://schemas.openxmlformats.org/officeDocument/2006/relationships/slide" Target="slides/slide2.xml"/><Relationship Id="rId887" Type="http://schemas.openxmlformats.org/officeDocument/2006/relationships/slide" Target="slides/slide886.xml"/><Relationship Id="rId2568" Type="http://schemas.openxmlformats.org/officeDocument/2006/relationships/slide" Target="slides/slide2567.xml"/><Relationship Id="rId2982" Type="http://schemas.openxmlformats.org/officeDocument/2006/relationships/slide" Target="slides/slide2981.xml"/><Relationship Id="rId3619" Type="http://schemas.openxmlformats.org/officeDocument/2006/relationships/slide" Target="slides/slide3618.xml"/><Relationship Id="rId5041" Type="http://schemas.openxmlformats.org/officeDocument/2006/relationships/slide" Target="slides/slide5040.xml"/><Relationship Id="rId954" Type="http://schemas.openxmlformats.org/officeDocument/2006/relationships/slide" Target="slides/slide953.xml"/><Relationship Id="rId1584" Type="http://schemas.openxmlformats.org/officeDocument/2006/relationships/slide" Target="slides/slide1583.xml"/><Relationship Id="rId2635" Type="http://schemas.openxmlformats.org/officeDocument/2006/relationships/slide" Target="slides/slide2634.xml"/><Relationship Id="rId607" Type="http://schemas.openxmlformats.org/officeDocument/2006/relationships/slide" Target="slides/slide606.xml"/><Relationship Id="rId1237" Type="http://schemas.openxmlformats.org/officeDocument/2006/relationships/slide" Target="slides/slide1236.xml"/><Relationship Id="rId1651" Type="http://schemas.openxmlformats.org/officeDocument/2006/relationships/slide" Target="slides/slide1650.xml"/><Relationship Id="rId2702" Type="http://schemas.openxmlformats.org/officeDocument/2006/relationships/slide" Target="slides/slide2701.xml"/><Relationship Id="rId5858" Type="http://schemas.openxmlformats.org/officeDocument/2006/relationships/slide" Target="slides/slide5857.xml"/><Relationship Id="rId6909" Type="http://schemas.openxmlformats.org/officeDocument/2006/relationships/slide" Target="slides/slide6908.xml"/><Relationship Id="rId1304" Type="http://schemas.openxmlformats.org/officeDocument/2006/relationships/slide" Target="slides/slide1303.xml"/><Relationship Id="rId4874" Type="http://schemas.openxmlformats.org/officeDocument/2006/relationships/slide" Target="slides/slide4873.xml"/><Relationship Id="rId7280" Type="http://schemas.openxmlformats.org/officeDocument/2006/relationships/slide" Target="slides/slide7279.xml"/><Relationship Id="rId3476" Type="http://schemas.openxmlformats.org/officeDocument/2006/relationships/slide" Target="slides/slide3475.xml"/><Relationship Id="rId4527" Type="http://schemas.openxmlformats.org/officeDocument/2006/relationships/slide" Target="slides/slide4526.xml"/><Relationship Id="rId5925" Type="http://schemas.openxmlformats.org/officeDocument/2006/relationships/slide" Target="slides/slide5924.xml"/><Relationship Id="rId10" Type="http://schemas.openxmlformats.org/officeDocument/2006/relationships/slide" Target="slides/slide9.xml"/><Relationship Id="rId397" Type="http://schemas.openxmlformats.org/officeDocument/2006/relationships/slide" Target="slides/slide396.xml"/><Relationship Id="rId2078" Type="http://schemas.openxmlformats.org/officeDocument/2006/relationships/slide" Target="slides/slide2077.xml"/><Relationship Id="rId2492" Type="http://schemas.openxmlformats.org/officeDocument/2006/relationships/slide" Target="slides/slide2491.xml"/><Relationship Id="rId3129" Type="http://schemas.openxmlformats.org/officeDocument/2006/relationships/slide" Target="slides/slide3128.xml"/><Relationship Id="rId3890" Type="http://schemas.openxmlformats.org/officeDocument/2006/relationships/slide" Target="slides/slide3889.xml"/><Relationship Id="rId4941" Type="http://schemas.openxmlformats.org/officeDocument/2006/relationships/slide" Target="slides/slide4940.xml"/><Relationship Id="rId7000" Type="http://schemas.openxmlformats.org/officeDocument/2006/relationships/slide" Target="slides/slide6999.xml"/><Relationship Id="rId464" Type="http://schemas.openxmlformats.org/officeDocument/2006/relationships/slide" Target="slides/slide463.xml"/><Relationship Id="rId1094" Type="http://schemas.openxmlformats.org/officeDocument/2006/relationships/slide" Target="slides/slide1093.xml"/><Relationship Id="rId2145" Type="http://schemas.openxmlformats.org/officeDocument/2006/relationships/slide" Target="slides/slide2144.xml"/><Relationship Id="rId3543" Type="http://schemas.openxmlformats.org/officeDocument/2006/relationships/slide" Target="slides/slide3542.xml"/><Relationship Id="rId6699" Type="http://schemas.openxmlformats.org/officeDocument/2006/relationships/slide" Target="slides/slide6698.xml"/><Relationship Id="rId117" Type="http://schemas.openxmlformats.org/officeDocument/2006/relationships/slide" Target="slides/slide116.xml"/><Relationship Id="rId3610" Type="http://schemas.openxmlformats.org/officeDocument/2006/relationships/slide" Target="slides/slide3609.xml"/><Relationship Id="rId6766" Type="http://schemas.openxmlformats.org/officeDocument/2006/relationships/slide" Target="slides/slide6765.xml"/><Relationship Id="rId531" Type="http://schemas.openxmlformats.org/officeDocument/2006/relationships/slide" Target="slides/slide530.xml"/><Relationship Id="rId1161" Type="http://schemas.openxmlformats.org/officeDocument/2006/relationships/slide" Target="slides/slide1160.xml"/><Relationship Id="rId2212" Type="http://schemas.openxmlformats.org/officeDocument/2006/relationships/slide" Target="slides/slide2211.xml"/><Relationship Id="rId5368" Type="http://schemas.openxmlformats.org/officeDocument/2006/relationships/slide" Target="slides/slide5367.xml"/><Relationship Id="rId5782" Type="http://schemas.openxmlformats.org/officeDocument/2006/relationships/slide" Target="slides/slide5781.xml"/><Relationship Id="rId6419" Type="http://schemas.openxmlformats.org/officeDocument/2006/relationships/slide" Target="slides/slide6418.xml"/><Relationship Id="rId6833" Type="http://schemas.openxmlformats.org/officeDocument/2006/relationships/slide" Target="slides/slide6832.xml"/><Relationship Id="rId1978" Type="http://schemas.openxmlformats.org/officeDocument/2006/relationships/slide" Target="slides/slide1977.xml"/><Relationship Id="rId4384" Type="http://schemas.openxmlformats.org/officeDocument/2006/relationships/slide" Target="slides/slide4383.xml"/><Relationship Id="rId5435" Type="http://schemas.openxmlformats.org/officeDocument/2006/relationships/slide" Target="slides/slide5434.xml"/><Relationship Id="rId4037" Type="http://schemas.openxmlformats.org/officeDocument/2006/relationships/slide" Target="slides/slide4036.xml"/><Relationship Id="rId4451" Type="http://schemas.openxmlformats.org/officeDocument/2006/relationships/slide" Target="slides/slide4450.xml"/><Relationship Id="rId5502" Type="http://schemas.openxmlformats.org/officeDocument/2006/relationships/slide" Target="slides/slide5501.xml"/><Relationship Id="rId6900" Type="http://schemas.openxmlformats.org/officeDocument/2006/relationships/slide" Target="slides/slide6899.xml"/><Relationship Id="rId3053" Type="http://schemas.openxmlformats.org/officeDocument/2006/relationships/slide" Target="slides/slide3052.xml"/><Relationship Id="rId4104" Type="http://schemas.openxmlformats.org/officeDocument/2006/relationships/slide" Target="slides/slide4103.xml"/><Relationship Id="rId3120" Type="http://schemas.openxmlformats.org/officeDocument/2006/relationships/slide" Target="slides/slide3119.xml"/><Relationship Id="rId6276" Type="http://schemas.openxmlformats.org/officeDocument/2006/relationships/slide" Target="slides/slide6275.xml"/><Relationship Id="rId6690" Type="http://schemas.openxmlformats.org/officeDocument/2006/relationships/slide" Target="slides/slide6689.xml"/><Relationship Id="rId7327" Type="http://schemas.openxmlformats.org/officeDocument/2006/relationships/slide" Target="slides/slide7326.xml"/><Relationship Id="rId2886" Type="http://schemas.openxmlformats.org/officeDocument/2006/relationships/slide" Target="slides/slide2885.xml"/><Relationship Id="rId3937" Type="http://schemas.openxmlformats.org/officeDocument/2006/relationships/slide" Target="slides/slide3936.xml"/><Relationship Id="rId5292" Type="http://schemas.openxmlformats.org/officeDocument/2006/relationships/slide" Target="slides/slide5291.xml"/><Relationship Id="rId6343" Type="http://schemas.openxmlformats.org/officeDocument/2006/relationships/slide" Target="slides/slide6342.xml"/><Relationship Id="rId858" Type="http://schemas.openxmlformats.org/officeDocument/2006/relationships/slide" Target="slides/slide857.xml"/><Relationship Id="rId1488" Type="http://schemas.openxmlformats.org/officeDocument/2006/relationships/slide" Target="slides/slide1487.xml"/><Relationship Id="rId2539" Type="http://schemas.openxmlformats.org/officeDocument/2006/relationships/slide" Target="slides/slide2538.xml"/><Relationship Id="rId2953" Type="http://schemas.openxmlformats.org/officeDocument/2006/relationships/slide" Target="slides/slide2952.xml"/><Relationship Id="rId6410" Type="http://schemas.openxmlformats.org/officeDocument/2006/relationships/slide" Target="slides/slide6409.xml"/><Relationship Id="rId925" Type="http://schemas.openxmlformats.org/officeDocument/2006/relationships/slide" Target="slides/slide924.xml"/><Relationship Id="rId1555" Type="http://schemas.openxmlformats.org/officeDocument/2006/relationships/slide" Target="slides/slide1554.xml"/><Relationship Id="rId2606" Type="http://schemas.openxmlformats.org/officeDocument/2006/relationships/slide" Target="slides/slide2605.xml"/><Relationship Id="rId5012" Type="http://schemas.openxmlformats.org/officeDocument/2006/relationships/slide" Target="slides/slide5011.xml"/><Relationship Id="rId1208" Type="http://schemas.openxmlformats.org/officeDocument/2006/relationships/slide" Target="slides/slide1207.xml"/><Relationship Id="rId7184" Type="http://schemas.openxmlformats.org/officeDocument/2006/relationships/slide" Target="slides/slide7183.xml"/><Relationship Id="rId1622" Type="http://schemas.openxmlformats.org/officeDocument/2006/relationships/slide" Target="slides/slide1621.xml"/><Relationship Id="rId4778" Type="http://schemas.openxmlformats.org/officeDocument/2006/relationships/slide" Target="slides/slide4777.xml"/><Relationship Id="rId5829" Type="http://schemas.openxmlformats.org/officeDocument/2006/relationships/slide" Target="slides/slide5828.xml"/><Relationship Id="rId7251" Type="http://schemas.openxmlformats.org/officeDocument/2006/relationships/slide" Target="slides/slide7250.xml"/><Relationship Id="rId3794" Type="http://schemas.openxmlformats.org/officeDocument/2006/relationships/slide" Target="slides/slide3793.xml"/><Relationship Id="rId4845" Type="http://schemas.openxmlformats.org/officeDocument/2006/relationships/slide" Target="slides/slide4844.xml"/><Relationship Id="rId2396" Type="http://schemas.openxmlformats.org/officeDocument/2006/relationships/slide" Target="slides/slide2395.xml"/><Relationship Id="rId3447" Type="http://schemas.openxmlformats.org/officeDocument/2006/relationships/slide" Target="slides/slide3446.xml"/><Relationship Id="rId3861" Type="http://schemas.openxmlformats.org/officeDocument/2006/relationships/slide" Target="slides/slide3860.xml"/><Relationship Id="rId4912" Type="http://schemas.openxmlformats.org/officeDocument/2006/relationships/slide" Target="slides/slide4911.xml"/><Relationship Id="rId368" Type="http://schemas.openxmlformats.org/officeDocument/2006/relationships/slide" Target="slides/slide367.xml"/><Relationship Id="rId782" Type="http://schemas.openxmlformats.org/officeDocument/2006/relationships/slide" Target="slides/slide781.xml"/><Relationship Id="rId2049" Type="http://schemas.openxmlformats.org/officeDocument/2006/relationships/slide" Target="slides/slide2048.xml"/><Relationship Id="rId2463" Type="http://schemas.openxmlformats.org/officeDocument/2006/relationships/slide" Target="slides/slide2462.xml"/><Relationship Id="rId3514" Type="http://schemas.openxmlformats.org/officeDocument/2006/relationships/slide" Target="slides/slide3513.xml"/><Relationship Id="rId435" Type="http://schemas.openxmlformats.org/officeDocument/2006/relationships/slide" Target="slides/slide434.xml"/><Relationship Id="rId1065" Type="http://schemas.openxmlformats.org/officeDocument/2006/relationships/slide" Target="slides/slide1064.xml"/><Relationship Id="rId2116" Type="http://schemas.openxmlformats.org/officeDocument/2006/relationships/slide" Target="slides/slide2115.xml"/><Relationship Id="rId2530" Type="http://schemas.openxmlformats.org/officeDocument/2006/relationships/slide" Target="slides/slide2529.xml"/><Relationship Id="rId5686" Type="http://schemas.openxmlformats.org/officeDocument/2006/relationships/slide" Target="slides/slide5685.xml"/><Relationship Id="rId6737" Type="http://schemas.openxmlformats.org/officeDocument/2006/relationships/slide" Target="slides/slide6736.xml"/><Relationship Id="rId502" Type="http://schemas.openxmlformats.org/officeDocument/2006/relationships/slide" Target="slides/slide501.xml"/><Relationship Id="rId1132" Type="http://schemas.openxmlformats.org/officeDocument/2006/relationships/slide" Target="slides/slide1131.xml"/><Relationship Id="rId4288" Type="http://schemas.openxmlformats.org/officeDocument/2006/relationships/slide" Target="slides/slide4287.xml"/><Relationship Id="rId5339" Type="http://schemas.openxmlformats.org/officeDocument/2006/relationships/slide" Target="slides/slide5338.xml"/><Relationship Id="rId4355" Type="http://schemas.openxmlformats.org/officeDocument/2006/relationships/slide" Target="slides/slide4354.xml"/><Relationship Id="rId5753" Type="http://schemas.openxmlformats.org/officeDocument/2006/relationships/slide" Target="slides/slide5752.xml"/><Relationship Id="rId6804" Type="http://schemas.openxmlformats.org/officeDocument/2006/relationships/slide" Target="slides/slide6803.xml"/><Relationship Id="rId1949" Type="http://schemas.openxmlformats.org/officeDocument/2006/relationships/slide" Target="slides/slide1948.xml"/><Relationship Id="rId4008" Type="http://schemas.openxmlformats.org/officeDocument/2006/relationships/slide" Target="slides/slide4007.xml"/><Relationship Id="rId5406" Type="http://schemas.openxmlformats.org/officeDocument/2006/relationships/slide" Target="slides/slide5405.xml"/><Relationship Id="rId5820" Type="http://schemas.openxmlformats.org/officeDocument/2006/relationships/slide" Target="slides/slide5819.xml"/><Relationship Id="rId292" Type="http://schemas.openxmlformats.org/officeDocument/2006/relationships/slide" Target="slides/slide291.xml"/><Relationship Id="rId3371" Type="http://schemas.openxmlformats.org/officeDocument/2006/relationships/slide" Target="slides/slide3370.xml"/><Relationship Id="rId4422" Type="http://schemas.openxmlformats.org/officeDocument/2006/relationships/slide" Target="slides/slide4421.xml"/><Relationship Id="rId3024" Type="http://schemas.openxmlformats.org/officeDocument/2006/relationships/slide" Target="slides/slide3023.xml"/><Relationship Id="rId6594" Type="http://schemas.openxmlformats.org/officeDocument/2006/relationships/slide" Target="slides/slide6593.xml"/><Relationship Id="rId2040" Type="http://schemas.openxmlformats.org/officeDocument/2006/relationships/slide" Target="slides/slide2039.xml"/><Relationship Id="rId5196" Type="http://schemas.openxmlformats.org/officeDocument/2006/relationships/slide" Target="slides/slide5195.xml"/><Relationship Id="rId6247" Type="http://schemas.openxmlformats.org/officeDocument/2006/relationships/slide" Target="slides/slide6246.xml"/><Relationship Id="rId6661" Type="http://schemas.openxmlformats.org/officeDocument/2006/relationships/slide" Target="slides/slide6660.xml"/><Relationship Id="rId5263" Type="http://schemas.openxmlformats.org/officeDocument/2006/relationships/slide" Target="slides/slide5262.xml"/><Relationship Id="rId6314" Type="http://schemas.openxmlformats.org/officeDocument/2006/relationships/slide" Target="slides/slide6313.xml"/><Relationship Id="rId1459" Type="http://schemas.openxmlformats.org/officeDocument/2006/relationships/slide" Target="slides/slide1458.xml"/><Relationship Id="rId2857" Type="http://schemas.openxmlformats.org/officeDocument/2006/relationships/slide" Target="slides/slide2856.xml"/><Relationship Id="rId3908" Type="http://schemas.openxmlformats.org/officeDocument/2006/relationships/slide" Target="slides/slide3907.xml"/><Relationship Id="rId5330" Type="http://schemas.openxmlformats.org/officeDocument/2006/relationships/slide" Target="slides/slide5329.xml"/><Relationship Id="rId98" Type="http://schemas.openxmlformats.org/officeDocument/2006/relationships/slide" Target="slides/slide97.xml"/><Relationship Id="rId829" Type="http://schemas.openxmlformats.org/officeDocument/2006/relationships/slide" Target="slides/slide828.xml"/><Relationship Id="rId1873" Type="http://schemas.openxmlformats.org/officeDocument/2006/relationships/slide" Target="slides/slide1872.xml"/><Relationship Id="rId2924" Type="http://schemas.openxmlformats.org/officeDocument/2006/relationships/slide" Target="slides/slide2923.xml"/><Relationship Id="rId7088" Type="http://schemas.openxmlformats.org/officeDocument/2006/relationships/slide" Target="slides/slide7087.xml"/><Relationship Id="rId1526" Type="http://schemas.openxmlformats.org/officeDocument/2006/relationships/slide" Target="slides/slide1525.xml"/><Relationship Id="rId1940" Type="http://schemas.openxmlformats.org/officeDocument/2006/relationships/slide" Target="slides/slide1939.xml"/><Relationship Id="rId3698" Type="http://schemas.openxmlformats.org/officeDocument/2006/relationships/slide" Target="slides/slide3697.xml"/><Relationship Id="rId4749" Type="http://schemas.openxmlformats.org/officeDocument/2006/relationships/slide" Target="slides/slide4748.xml"/><Relationship Id="rId7155" Type="http://schemas.openxmlformats.org/officeDocument/2006/relationships/slide" Target="slides/slide7154.xml"/><Relationship Id="rId3765" Type="http://schemas.openxmlformats.org/officeDocument/2006/relationships/slide" Target="slides/slide3764.xml"/><Relationship Id="rId4816" Type="http://schemas.openxmlformats.org/officeDocument/2006/relationships/slide" Target="slides/slide4815.xml"/><Relationship Id="rId6171" Type="http://schemas.openxmlformats.org/officeDocument/2006/relationships/slide" Target="slides/slide6170.xml"/><Relationship Id="rId7222" Type="http://schemas.openxmlformats.org/officeDocument/2006/relationships/slide" Target="slides/slide7221.xml"/><Relationship Id="rId686" Type="http://schemas.openxmlformats.org/officeDocument/2006/relationships/slide" Target="slides/slide685.xml"/><Relationship Id="rId2367" Type="http://schemas.openxmlformats.org/officeDocument/2006/relationships/slide" Target="slides/slide2366.xml"/><Relationship Id="rId2781" Type="http://schemas.openxmlformats.org/officeDocument/2006/relationships/slide" Target="slides/slide2780.xml"/><Relationship Id="rId3418" Type="http://schemas.openxmlformats.org/officeDocument/2006/relationships/slide" Target="slides/slide3417.xml"/><Relationship Id="rId339" Type="http://schemas.openxmlformats.org/officeDocument/2006/relationships/slide" Target="slides/slide338.xml"/><Relationship Id="rId753" Type="http://schemas.openxmlformats.org/officeDocument/2006/relationships/slide" Target="slides/slide752.xml"/><Relationship Id="rId1383" Type="http://schemas.openxmlformats.org/officeDocument/2006/relationships/slide" Target="slides/slide1382.xml"/><Relationship Id="rId2434" Type="http://schemas.openxmlformats.org/officeDocument/2006/relationships/slide" Target="slides/slide2433.xml"/><Relationship Id="rId3832" Type="http://schemas.openxmlformats.org/officeDocument/2006/relationships/slide" Target="slides/slide3831.xml"/><Relationship Id="rId6988" Type="http://schemas.openxmlformats.org/officeDocument/2006/relationships/slide" Target="slides/slide6987.xml"/><Relationship Id="rId406" Type="http://schemas.openxmlformats.org/officeDocument/2006/relationships/slide" Target="slides/slide405.xml"/><Relationship Id="rId1036" Type="http://schemas.openxmlformats.org/officeDocument/2006/relationships/slide" Target="slides/slide1035.xml"/><Relationship Id="rId820" Type="http://schemas.openxmlformats.org/officeDocument/2006/relationships/slide" Target="slides/slide819.xml"/><Relationship Id="rId1450" Type="http://schemas.openxmlformats.org/officeDocument/2006/relationships/slide" Target="slides/slide1449.xml"/><Relationship Id="rId2501" Type="http://schemas.openxmlformats.org/officeDocument/2006/relationships/slide" Target="slides/slide2500.xml"/><Relationship Id="rId5657" Type="http://schemas.openxmlformats.org/officeDocument/2006/relationships/slide" Target="slides/slide5656.xml"/><Relationship Id="rId6708" Type="http://schemas.openxmlformats.org/officeDocument/2006/relationships/slide" Target="slides/slide6707.xml"/><Relationship Id="rId1103" Type="http://schemas.openxmlformats.org/officeDocument/2006/relationships/slide" Target="slides/slide1102.xml"/><Relationship Id="rId4259" Type="http://schemas.openxmlformats.org/officeDocument/2006/relationships/slide" Target="slides/slide4258.xml"/><Relationship Id="rId4673" Type="http://schemas.openxmlformats.org/officeDocument/2006/relationships/slide" Target="slides/slide4672.xml"/><Relationship Id="rId5724" Type="http://schemas.openxmlformats.org/officeDocument/2006/relationships/slide" Target="slides/slide5723.xml"/><Relationship Id="rId3275" Type="http://schemas.openxmlformats.org/officeDocument/2006/relationships/slide" Target="slides/slide3274.xml"/><Relationship Id="rId4326" Type="http://schemas.openxmlformats.org/officeDocument/2006/relationships/slide" Target="slides/slide4325.xml"/><Relationship Id="rId4740" Type="http://schemas.openxmlformats.org/officeDocument/2006/relationships/slide" Target="slides/slide4739.xml"/><Relationship Id="rId196" Type="http://schemas.openxmlformats.org/officeDocument/2006/relationships/slide" Target="slides/slide195.xml"/><Relationship Id="rId2291" Type="http://schemas.openxmlformats.org/officeDocument/2006/relationships/slide" Target="slides/slide2290.xml"/><Relationship Id="rId3342" Type="http://schemas.openxmlformats.org/officeDocument/2006/relationships/slide" Target="slides/slide3341.xml"/><Relationship Id="rId6498" Type="http://schemas.openxmlformats.org/officeDocument/2006/relationships/slide" Target="slides/slide6497.xml"/><Relationship Id="rId263" Type="http://schemas.openxmlformats.org/officeDocument/2006/relationships/slide" Target="slides/slide262.xml"/><Relationship Id="rId6565" Type="http://schemas.openxmlformats.org/officeDocument/2006/relationships/slide" Target="slides/slide6564.xml"/><Relationship Id="rId330" Type="http://schemas.openxmlformats.org/officeDocument/2006/relationships/slide" Target="slides/slide329.xml"/><Relationship Id="rId2011" Type="http://schemas.openxmlformats.org/officeDocument/2006/relationships/slide" Target="slides/slide2010.xml"/><Relationship Id="rId5167" Type="http://schemas.openxmlformats.org/officeDocument/2006/relationships/slide" Target="slides/slide5166.xml"/><Relationship Id="rId6218" Type="http://schemas.openxmlformats.org/officeDocument/2006/relationships/slide" Target="slides/slide6217.xml"/><Relationship Id="rId4183" Type="http://schemas.openxmlformats.org/officeDocument/2006/relationships/slide" Target="slides/slide4182.xml"/><Relationship Id="rId5581" Type="http://schemas.openxmlformats.org/officeDocument/2006/relationships/slide" Target="slides/slide5580.xml"/><Relationship Id="rId6632" Type="http://schemas.openxmlformats.org/officeDocument/2006/relationships/slide" Target="slides/slide6631.xml"/><Relationship Id="rId1777" Type="http://schemas.openxmlformats.org/officeDocument/2006/relationships/slide" Target="slides/slide1776.xml"/><Relationship Id="rId2828" Type="http://schemas.openxmlformats.org/officeDocument/2006/relationships/slide" Target="slides/slide2827.xml"/><Relationship Id="rId5234" Type="http://schemas.openxmlformats.org/officeDocument/2006/relationships/slide" Target="slides/slide5233.xml"/><Relationship Id="rId69" Type="http://schemas.openxmlformats.org/officeDocument/2006/relationships/slide" Target="slides/slide68.xml"/><Relationship Id="rId1844" Type="http://schemas.openxmlformats.org/officeDocument/2006/relationships/slide" Target="slides/slide1843.xml"/><Relationship Id="rId4250" Type="http://schemas.openxmlformats.org/officeDocument/2006/relationships/slide" Target="slides/slide4249.xml"/><Relationship Id="rId5301" Type="http://schemas.openxmlformats.org/officeDocument/2006/relationships/slide" Target="slides/slide5300.xml"/><Relationship Id="rId7059" Type="http://schemas.openxmlformats.org/officeDocument/2006/relationships/slide" Target="slides/slide7058.xml"/><Relationship Id="rId1911" Type="http://schemas.openxmlformats.org/officeDocument/2006/relationships/slide" Target="slides/slide1910.xml"/><Relationship Id="rId3669" Type="http://schemas.openxmlformats.org/officeDocument/2006/relationships/slide" Target="slides/slide3668.xml"/><Relationship Id="rId6075" Type="http://schemas.openxmlformats.org/officeDocument/2006/relationships/slide" Target="slides/slide6074.xml"/><Relationship Id="rId7126" Type="http://schemas.openxmlformats.org/officeDocument/2006/relationships/slide" Target="slides/slide7125.xml"/><Relationship Id="rId5091" Type="http://schemas.openxmlformats.org/officeDocument/2006/relationships/slide" Target="slides/slide5090.xml"/><Relationship Id="rId6142" Type="http://schemas.openxmlformats.org/officeDocument/2006/relationships/slide" Target="slides/slide6141.xml"/><Relationship Id="rId1287" Type="http://schemas.openxmlformats.org/officeDocument/2006/relationships/slide" Target="slides/slide1286.xml"/><Relationship Id="rId2685" Type="http://schemas.openxmlformats.org/officeDocument/2006/relationships/slide" Target="slides/slide2684.xml"/><Relationship Id="rId3736" Type="http://schemas.openxmlformats.org/officeDocument/2006/relationships/slide" Target="slides/slide3735.xml"/><Relationship Id="rId657" Type="http://schemas.openxmlformats.org/officeDocument/2006/relationships/slide" Target="slides/slide656.xml"/><Relationship Id="rId2338" Type="http://schemas.openxmlformats.org/officeDocument/2006/relationships/slide" Target="slides/slide2337.xml"/><Relationship Id="rId2752" Type="http://schemas.openxmlformats.org/officeDocument/2006/relationships/slide" Target="slides/slide2751.xml"/><Relationship Id="rId3803" Type="http://schemas.openxmlformats.org/officeDocument/2006/relationships/slide" Target="slides/slide3802.xml"/><Relationship Id="rId6959" Type="http://schemas.openxmlformats.org/officeDocument/2006/relationships/slide" Target="slides/slide6958.xml"/><Relationship Id="rId724" Type="http://schemas.openxmlformats.org/officeDocument/2006/relationships/slide" Target="slides/slide723.xml"/><Relationship Id="rId1354" Type="http://schemas.openxmlformats.org/officeDocument/2006/relationships/slide" Target="slides/slide1353.xml"/><Relationship Id="rId2405" Type="http://schemas.openxmlformats.org/officeDocument/2006/relationships/slide" Target="slides/slide2404.xml"/><Relationship Id="rId5975" Type="http://schemas.openxmlformats.org/officeDocument/2006/relationships/slide" Target="slides/slide5974.xml"/><Relationship Id="rId60" Type="http://schemas.openxmlformats.org/officeDocument/2006/relationships/slide" Target="slides/slide59.xml"/><Relationship Id="rId1007" Type="http://schemas.openxmlformats.org/officeDocument/2006/relationships/slide" Target="slides/slide1006.xml"/><Relationship Id="rId1421" Type="http://schemas.openxmlformats.org/officeDocument/2006/relationships/slide" Target="slides/slide1420.xml"/><Relationship Id="rId4577" Type="http://schemas.openxmlformats.org/officeDocument/2006/relationships/slide" Target="slides/slide4576.xml"/><Relationship Id="rId4991" Type="http://schemas.openxmlformats.org/officeDocument/2006/relationships/slide" Target="slides/slide4990.xml"/><Relationship Id="rId5628" Type="http://schemas.openxmlformats.org/officeDocument/2006/relationships/slide" Target="slides/slide5627.xml"/><Relationship Id="rId3179" Type="http://schemas.openxmlformats.org/officeDocument/2006/relationships/slide" Target="slides/slide3178.xml"/><Relationship Id="rId3593" Type="http://schemas.openxmlformats.org/officeDocument/2006/relationships/slide" Target="slides/slide3592.xml"/><Relationship Id="rId4644" Type="http://schemas.openxmlformats.org/officeDocument/2006/relationships/slide" Target="slides/slide4643.xml"/><Relationship Id="rId7050" Type="http://schemas.openxmlformats.org/officeDocument/2006/relationships/slide" Target="slides/slide7049.xml"/><Relationship Id="rId2195" Type="http://schemas.openxmlformats.org/officeDocument/2006/relationships/slide" Target="slides/slide2194.xml"/><Relationship Id="rId3246" Type="http://schemas.openxmlformats.org/officeDocument/2006/relationships/slide" Target="slides/slide3245.xml"/><Relationship Id="rId167" Type="http://schemas.openxmlformats.org/officeDocument/2006/relationships/slide" Target="slides/slide166.xml"/><Relationship Id="rId581" Type="http://schemas.openxmlformats.org/officeDocument/2006/relationships/slide" Target="slides/slide580.xml"/><Relationship Id="rId2262" Type="http://schemas.openxmlformats.org/officeDocument/2006/relationships/slide" Target="slides/slide2261.xml"/><Relationship Id="rId3660" Type="http://schemas.openxmlformats.org/officeDocument/2006/relationships/slide" Target="slides/slide3659.xml"/><Relationship Id="rId4711" Type="http://schemas.openxmlformats.org/officeDocument/2006/relationships/slide" Target="slides/slide4710.xml"/><Relationship Id="rId234" Type="http://schemas.openxmlformats.org/officeDocument/2006/relationships/slide" Target="slides/slide233.xml"/><Relationship Id="rId3313" Type="http://schemas.openxmlformats.org/officeDocument/2006/relationships/slide" Target="slides/slide3312.xml"/><Relationship Id="rId6469" Type="http://schemas.openxmlformats.org/officeDocument/2006/relationships/slide" Target="slides/slide6468.xml"/><Relationship Id="rId6883" Type="http://schemas.openxmlformats.org/officeDocument/2006/relationships/slide" Target="slides/slide6882.xml"/><Relationship Id="rId5485" Type="http://schemas.openxmlformats.org/officeDocument/2006/relationships/slide" Target="slides/slide5484.xml"/><Relationship Id="rId6536" Type="http://schemas.openxmlformats.org/officeDocument/2006/relationships/slide" Target="slides/slide6535.xml"/><Relationship Id="rId6950" Type="http://schemas.openxmlformats.org/officeDocument/2006/relationships/slide" Target="slides/slide6949.xml"/><Relationship Id="rId301" Type="http://schemas.openxmlformats.org/officeDocument/2006/relationships/slide" Target="slides/slide300.xml"/><Relationship Id="rId4087" Type="http://schemas.openxmlformats.org/officeDocument/2006/relationships/slide" Target="slides/slide4086.xml"/><Relationship Id="rId5138" Type="http://schemas.openxmlformats.org/officeDocument/2006/relationships/slide" Target="slides/slide5137.xml"/><Relationship Id="rId5552" Type="http://schemas.openxmlformats.org/officeDocument/2006/relationships/slide" Target="slides/slide5551.xml"/><Relationship Id="rId6603" Type="http://schemas.openxmlformats.org/officeDocument/2006/relationships/slide" Target="slides/slide6602.xml"/><Relationship Id="rId1748" Type="http://schemas.openxmlformats.org/officeDocument/2006/relationships/slide" Target="slides/slide1747.xml"/><Relationship Id="rId4154" Type="http://schemas.openxmlformats.org/officeDocument/2006/relationships/slide" Target="slides/slide4153.xml"/><Relationship Id="rId5205" Type="http://schemas.openxmlformats.org/officeDocument/2006/relationships/slide" Target="slides/slide5204.xml"/><Relationship Id="rId3170" Type="http://schemas.openxmlformats.org/officeDocument/2006/relationships/slide" Target="slides/slide3169.xml"/><Relationship Id="rId4221" Type="http://schemas.openxmlformats.org/officeDocument/2006/relationships/slide" Target="slides/slide4220.xml"/><Relationship Id="rId7377" Type="http://schemas.openxmlformats.org/officeDocument/2006/relationships/slide" Target="slides/slide7376.xml"/><Relationship Id="rId1815" Type="http://schemas.openxmlformats.org/officeDocument/2006/relationships/slide" Target="slides/slide1814.xml"/><Relationship Id="rId6393" Type="http://schemas.openxmlformats.org/officeDocument/2006/relationships/slide" Target="slides/slide6392.xml"/><Relationship Id="rId3987" Type="http://schemas.openxmlformats.org/officeDocument/2006/relationships/slide" Target="slides/slide3986.xml"/><Relationship Id="rId6046" Type="http://schemas.openxmlformats.org/officeDocument/2006/relationships/slide" Target="slides/slide6045.xml"/><Relationship Id="rId2589" Type="http://schemas.openxmlformats.org/officeDocument/2006/relationships/slide" Target="slides/slide2588.xml"/><Relationship Id="rId6460" Type="http://schemas.openxmlformats.org/officeDocument/2006/relationships/slide" Target="slides/slide6459.xml"/><Relationship Id="rId975" Type="http://schemas.openxmlformats.org/officeDocument/2006/relationships/slide" Target="slides/slide974.xml"/><Relationship Id="rId2656" Type="http://schemas.openxmlformats.org/officeDocument/2006/relationships/slide" Target="slides/slide2655.xml"/><Relationship Id="rId3707" Type="http://schemas.openxmlformats.org/officeDocument/2006/relationships/slide" Target="slides/slide3706.xml"/><Relationship Id="rId5062" Type="http://schemas.openxmlformats.org/officeDocument/2006/relationships/slide" Target="slides/slide5061.xml"/><Relationship Id="rId6113" Type="http://schemas.openxmlformats.org/officeDocument/2006/relationships/slide" Target="slides/slide6112.xml"/><Relationship Id="rId628" Type="http://schemas.openxmlformats.org/officeDocument/2006/relationships/slide" Target="slides/slide627.xml"/><Relationship Id="rId1258" Type="http://schemas.openxmlformats.org/officeDocument/2006/relationships/slide" Target="slides/slide1257.xml"/><Relationship Id="rId1672" Type="http://schemas.openxmlformats.org/officeDocument/2006/relationships/slide" Target="slides/slide1671.xml"/><Relationship Id="rId2309" Type="http://schemas.openxmlformats.org/officeDocument/2006/relationships/slide" Target="slides/slide2308.xml"/><Relationship Id="rId2723" Type="http://schemas.openxmlformats.org/officeDocument/2006/relationships/slide" Target="slides/slide2722.xml"/><Relationship Id="rId5879" Type="http://schemas.openxmlformats.org/officeDocument/2006/relationships/slide" Target="slides/slide5878.xml"/><Relationship Id="rId1325" Type="http://schemas.openxmlformats.org/officeDocument/2006/relationships/slide" Target="slides/slide1324.xml"/><Relationship Id="rId3497" Type="http://schemas.openxmlformats.org/officeDocument/2006/relationships/slide" Target="slides/slide3496.xml"/><Relationship Id="rId4895" Type="http://schemas.openxmlformats.org/officeDocument/2006/relationships/slide" Target="slides/slide4894.xml"/><Relationship Id="rId5946" Type="http://schemas.openxmlformats.org/officeDocument/2006/relationships/slide" Target="slides/slide5945.xml"/><Relationship Id="rId31" Type="http://schemas.openxmlformats.org/officeDocument/2006/relationships/slide" Target="slides/slide30.xml"/><Relationship Id="rId2099" Type="http://schemas.openxmlformats.org/officeDocument/2006/relationships/slide" Target="slides/slide2098.xml"/><Relationship Id="rId4548" Type="http://schemas.openxmlformats.org/officeDocument/2006/relationships/slide" Target="slides/slide4547.xml"/><Relationship Id="rId4962" Type="http://schemas.openxmlformats.org/officeDocument/2006/relationships/slide" Target="slides/slide4961.xml"/><Relationship Id="rId7021" Type="http://schemas.openxmlformats.org/officeDocument/2006/relationships/slide" Target="slides/slide7020.xml"/><Relationship Id="rId3564" Type="http://schemas.openxmlformats.org/officeDocument/2006/relationships/slide" Target="slides/slide3563.xml"/><Relationship Id="rId4615" Type="http://schemas.openxmlformats.org/officeDocument/2006/relationships/slide" Target="slides/slide4614.xml"/><Relationship Id="rId485" Type="http://schemas.openxmlformats.org/officeDocument/2006/relationships/slide" Target="slides/slide484.xml"/><Relationship Id="rId2166" Type="http://schemas.openxmlformats.org/officeDocument/2006/relationships/slide" Target="slides/slide2165.xml"/><Relationship Id="rId2580" Type="http://schemas.openxmlformats.org/officeDocument/2006/relationships/slide" Target="slides/slide2579.xml"/><Relationship Id="rId3217" Type="http://schemas.openxmlformats.org/officeDocument/2006/relationships/slide" Target="slides/slide3216.xml"/><Relationship Id="rId3631" Type="http://schemas.openxmlformats.org/officeDocument/2006/relationships/slide" Target="slides/slide3630.xml"/><Relationship Id="rId6787" Type="http://schemas.openxmlformats.org/officeDocument/2006/relationships/slide" Target="slides/slide6786.xml"/><Relationship Id="rId138" Type="http://schemas.openxmlformats.org/officeDocument/2006/relationships/slide" Target="slides/slide137.xml"/><Relationship Id="rId552" Type="http://schemas.openxmlformats.org/officeDocument/2006/relationships/slide" Target="slides/slide551.xml"/><Relationship Id="rId1182" Type="http://schemas.openxmlformats.org/officeDocument/2006/relationships/slide" Target="slides/slide1181.xml"/><Relationship Id="rId2233" Type="http://schemas.openxmlformats.org/officeDocument/2006/relationships/slide" Target="slides/slide2232.xml"/><Relationship Id="rId5389" Type="http://schemas.openxmlformats.org/officeDocument/2006/relationships/slide" Target="slides/slide5388.xml"/><Relationship Id="rId6854" Type="http://schemas.openxmlformats.org/officeDocument/2006/relationships/slide" Target="slides/slide6853.xml"/><Relationship Id="rId205" Type="http://schemas.openxmlformats.org/officeDocument/2006/relationships/slide" Target="slides/slide204.xml"/><Relationship Id="rId2300" Type="http://schemas.openxmlformats.org/officeDocument/2006/relationships/slide" Target="slides/slide2299.xml"/><Relationship Id="rId5456" Type="http://schemas.openxmlformats.org/officeDocument/2006/relationships/slide" Target="slides/slide5455.xml"/><Relationship Id="rId6507" Type="http://schemas.openxmlformats.org/officeDocument/2006/relationships/slide" Target="slides/slide6506.xml"/><Relationship Id="rId1999" Type="http://schemas.openxmlformats.org/officeDocument/2006/relationships/slide" Target="slides/slide1998.xml"/><Relationship Id="rId4058" Type="http://schemas.openxmlformats.org/officeDocument/2006/relationships/slide" Target="slides/slide4057.xml"/><Relationship Id="rId4472" Type="http://schemas.openxmlformats.org/officeDocument/2006/relationships/slide" Target="slides/slide4471.xml"/><Relationship Id="rId5109" Type="http://schemas.openxmlformats.org/officeDocument/2006/relationships/slide" Target="slides/slide5108.xml"/><Relationship Id="rId5870" Type="http://schemas.openxmlformats.org/officeDocument/2006/relationships/slide" Target="slides/slide5869.xml"/><Relationship Id="rId6921" Type="http://schemas.openxmlformats.org/officeDocument/2006/relationships/slide" Target="slides/slide6920.xml"/><Relationship Id="rId3074" Type="http://schemas.openxmlformats.org/officeDocument/2006/relationships/slide" Target="slides/slide3073.xml"/><Relationship Id="rId4125" Type="http://schemas.openxmlformats.org/officeDocument/2006/relationships/slide" Target="slides/slide4124.xml"/><Relationship Id="rId5523" Type="http://schemas.openxmlformats.org/officeDocument/2006/relationships/slide" Target="slides/slide5522.xml"/><Relationship Id="rId1719" Type="http://schemas.openxmlformats.org/officeDocument/2006/relationships/slide" Target="slides/slide1718.xml"/><Relationship Id="rId2090" Type="http://schemas.openxmlformats.org/officeDocument/2006/relationships/slide" Target="slides/slide2089.xml"/><Relationship Id="rId3141" Type="http://schemas.openxmlformats.org/officeDocument/2006/relationships/slide" Target="slides/slide3140.xml"/><Relationship Id="rId6297" Type="http://schemas.openxmlformats.org/officeDocument/2006/relationships/slide" Target="slides/slide6296.xml"/><Relationship Id="rId7348" Type="http://schemas.openxmlformats.org/officeDocument/2006/relationships/slide" Target="slides/slide7347.xml"/><Relationship Id="rId3958" Type="http://schemas.openxmlformats.org/officeDocument/2006/relationships/slide" Target="slides/slide3957.xml"/><Relationship Id="rId6364" Type="http://schemas.openxmlformats.org/officeDocument/2006/relationships/slide" Target="slides/slide6363.xml"/><Relationship Id="rId7415" Type="http://schemas.openxmlformats.org/officeDocument/2006/relationships/slide" Target="slides/slide7414.xml"/><Relationship Id="rId879" Type="http://schemas.openxmlformats.org/officeDocument/2006/relationships/slide" Target="slides/slide878.xml"/><Relationship Id="rId5380" Type="http://schemas.openxmlformats.org/officeDocument/2006/relationships/slide" Target="slides/slide5379.xml"/><Relationship Id="rId6017" Type="http://schemas.openxmlformats.org/officeDocument/2006/relationships/slide" Target="slides/slide6016.xml"/><Relationship Id="rId6431" Type="http://schemas.openxmlformats.org/officeDocument/2006/relationships/slide" Target="slides/slide6430.xml"/><Relationship Id="rId1576" Type="http://schemas.openxmlformats.org/officeDocument/2006/relationships/slide" Target="slides/slide1575.xml"/><Relationship Id="rId2974" Type="http://schemas.openxmlformats.org/officeDocument/2006/relationships/slide" Target="slides/slide2973.xml"/><Relationship Id="rId5033" Type="http://schemas.openxmlformats.org/officeDocument/2006/relationships/slide" Target="slides/slide5032.xml"/><Relationship Id="rId946" Type="http://schemas.openxmlformats.org/officeDocument/2006/relationships/slide" Target="slides/slide945.xml"/><Relationship Id="rId1229" Type="http://schemas.openxmlformats.org/officeDocument/2006/relationships/slide" Target="slides/slide1228.xml"/><Relationship Id="rId1990" Type="http://schemas.openxmlformats.org/officeDocument/2006/relationships/slide" Target="slides/slide1989.xml"/><Relationship Id="rId2627" Type="http://schemas.openxmlformats.org/officeDocument/2006/relationships/slide" Target="slides/slide2626.xml"/><Relationship Id="rId5100" Type="http://schemas.openxmlformats.org/officeDocument/2006/relationships/slide" Target="slides/slide5099.xml"/><Relationship Id="rId1643" Type="http://schemas.openxmlformats.org/officeDocument/2006/relationships/slide" Target="slides/slide1642.xml"/><Relationship Id="rId4799" Type="http://schemas.openxmlformats.org/officeDocument/2006/relationships/slide" Target="slides/slide4798.xml"/><Relationship Id="rId1710" Type="http://schemas.openxmlformats.org/officeDocument/2006/relationships/slide" Target="slides/slide1709.xml"/><Relationship Id="rId4866" Type="http://schemas.openxmlformats.org/officeDocument/2006/relationships/slide" Target="slides/slide4865.xml"/><Relationship Id="rId5917" Type="http://schemas.openxmlformats.org/officeDocument/2006/relationships/slide" Target="slides/slide5916.xml"/><Relationship Id="rId7272" Type="http://schemas.openxmlformats.org/officeDocument/2006/relationships/slide" Target="slides/slide7271.xml"/><Relationship Id="rId3468" Type="http://schemas.openxmlformats.org/officeDocument/2006/relationships/slide" Target="slides/slide3467.xml"/><Relationship Id="rId3882" Type="http://schemas.openxmlformats.org/officeDocument/2006/relationships/slide" Target="slides/slide3881.xml"/><Relationship Id="rId4519" Type="http://schemas.openxmlformats.org/officeDocument/2006/relationships/slide" Target="slides/slide4518.xml"/><Relationship Id="rId4933" Type="http://schemas.openxmlformats.org/officeDocument/2006/relationships/slide" Target="slides/slide4932.xml"/><Relationship Id="rId389" Type="http://schemas.openxmlformats.org/officeDocument/2006/relationships/slide" Target="slides/slide388.xml"/><Relationship Id="rId2484" Type="http://schemas.openxmlformats.org/officeDocument/2006/relationships/slide" Target="slides/slide2483.xml"/><Relationship Id="rId3535" Type="http://schemas.openxmlformats.org/officeDocument/2006/relationships/slide" Target="slides/slide3534.xml"/><Relationship Id="rId456" Type="http://schemas.openxmlformats.org/officeDocument/2006/relationships/slide" Target="slides/slide455.xml"/><Relationship Id="rId870" Type="http://schemas.openxmlformats.org/officeDocument/2006/relationships/slide" Target="slides/slide869.xml"/><Relationship Id="rId1086" Type="http://schemas.openxmlformats.org/officeDocument/2006/relationships/slide" Target="slides/slide1085.xml"/><Relationship Id="rId2137" Type="http://schemas.openxmlformats.org/officeDocument/2006/relationships/slide" Target="slides/slide2136.xml"/><Relationship Id="rId2551" Type="http://schemas.openxmlformats.org/officeDocument/2006/relationships/slide" Target="slides/slide2550.xml"/><Relationship Id="rId109" Type="http://schemas.openxmlformats.org/officeDocument/2006/relationships/slide" Target="slides/slide108.xml"/><Relationship Id="rId523" Type="http://schemas.openxmlformats.org/officeDocument/2006/relationships/slide" Target="slides/slide522.xml"/><Relationship Id="rId1153" Type="http://schemas.openxmlformats.org/officeDocument/2006/relationships/slide" Target="slides/slide1152.xml"/><Relationship Id="rId2204" Type="http://schemas.openxmlformats.org/officeDocument/2006/relationships/slide" Target="slides/slide2203.xml"/><Relationship Id="rId3602" Type="http://schemas.openxmlformats.org/officeDocument/2006/relationships/slide" Target="slides/slide3601.xml"/><Relationship Id="rId6758" Type="http://schemas.openxmlformats.org/officeDocument/2006/relationships/slide" Target="slides/slide6757.xml"/><Relationship Id="rId5774" Type="http://schemas.openxmlformats.org/officeDocument/2006/relationships/slide" Target="slides/slide5773.xml"/><Relationship Id="rId6825" Type="http://schemas.openxmlformats.org/officeDocument/2006/relationships/slide" Target="slides/slide6824.xml"/><Relationship Id="rId1220" Type="http://schemas.openxmlformats.org/officeDocument/2006/relationships/slide" Target="slides/slide1219.xml"/><Relationship Id="rId4376" Type="http://schemas.openxmlformats.org/officeDocument/2006/relationships/slide" Target="slides/slide4375.xml"/><Relationship Id="rId4790" Type="http://schemas.openxmlformats.org/officeDocument/2006/relationships/slide" Target="slides/slide4789.xml"/><Relationship Id="rId5427" Type="http://schemas.openxmlformats.org/officeDocument/2006/relationships/slide" Target="slides/slide5426.xml"/><Relationship Id="rId5841" Type="http://schemas.openxmlformats.org/officeDocument/2006/relationships/slide" Target="slides/slide5840.xml"/><Relationship Id="rId3392" Type="http://schemas.openxmlformats.org/officeDocument/2006/relationships/slide" Target="slides/slide3391.xml"/><Relationship Id="rId4029" Type="http://schemas.openxmlformats.org/officeDocument/2006/relationships/slide" Target="slides/slide4028.xml"/><Relationship Id="rId4443" Type="http://schemas.openxmlformats.org/officeDocument/2006/relationships/slide" Target="slides/slide4442.xml"/><Relationship Id="rId3045" Type="http://schemas.openxmlformats.org/officeDocument/2006/relationships/slide" Target="slides/slide3044.xml"/><Relationship Id="rId4510" Type="http://schemas.openxmlformats.org/officeDocument/2006/relationships/slide" Target="slides/slide4509.xml"/><Relationship Id="rId380" Type="http://schemas.openxmlformats.org/officeDocument/2006/relationships/slide" Target="slides/slide379.xml"/><Relationship Id="rId2061" Type="http://schemas.openxmlformats.org/officeDocument/2006/relationships/slide" Target="slides/slide2060.xml"/><Relationship Id="rId3112" Type="http://schemas.openxmlformats.org/officeDocument/2006/relationships/slide" Target="slides/slide3111.xml"/><Relationship Id="rId6268" Type="http://schemas.openxmlformats.org/officeDocument/2006/relationships/slide" Target="slides/slide6267.xml"/><Relationship Id="rId6682" Type="http://schemas.openxmlformats.org/officeDocument/2006/relationships/slide" Target="slides/slide6681.xml"/><Relationship Id="rId7319" Type="http://schemas.openxmlformats.org/officeDocument/2006/relationships/slide" Target="slides/slide7318.xml"/><Relationship Id="rId5284" Type="http://schemas.openxmlformats.org/officeDocument/2006/relationships/slide" Target="slides/slide5283.xml"/><Relationship Id="rId6335" Type="http://schemas.openxmlformats.org/officeDocument/2006/relationships/slide" Target="slides/slide6334.xml"/><Relationship Id="rId100" Type="http://schemas.openxmlformats.org/officeDocument/2006/relationships/slide" Target="slides/slide99.xml"/><Relationship Id="rId2878" Type="http://schemas.openxmlformats.org/officeDocument/2006/relationships/slide" Target="slides/slide2877.xml"/><Relationship Id="rId3929" Type="http://schemas.openxmlformats.org/officeDocument/2006/relationships/slide" Target="slides/slide3928.xml"/><Relationship Id="rId1894" Type="http://schemas.openxmlformats.org/officeDocument/2006/relationships/slide" Target="slides/slide1893.xml"/><Relationship Id="rId2945" Type="http://schemas.openxmlformats.org/officeDocument/2006/relationships/slide" Target="slides/slide2944.xml"/><Relationship Id="rId5351" Type="http://schemas.openxmlformats.org/officeDocument/2006/relationships/slide" Target="slides/slide5350.xml"/><Relationship Id="rId6402" Type="http://schemas.openxmlformats.org/officeDocument/2006/relationships/slide" Target="slides/slide6401.xml"/><Relationship Id="rId917" Type="http://schemas.openxmlformats.org/officeDocument/2006/relationships/slide" Target="slides/slide916.xml"/><Relationship Id="rId1547" Type="http://schemas.openxmlformats.org/officeDocument/2006/relationships/slide" Target="slides/slide1546.xml"/><Relationship Id="rId1961" Type="http://schemas.openxmlformats.org/officeDocument/2006/relationships/slide" Target="slides/slide1960.xml"/><Relationship Id="rId5004" Type="http://schemas.openxmlformats.org/officeDocument/2006/relationships/slide" Target="slides/slide5003.xml"/><Relationship Id="rId1614" Type="http://schemas.openxmlformats.org/officeDocument/2006/relationships/slide" Target="slides/slide1613.xml"/><Relationship Id="rId4020" Type="http://schemas.openxmlformats.org/officeDocument/2006/relationships/slide" Target="slides/slide4019.xml"/><Relationship Id="rId7176" Type="http://schemas.openxmlformats.org/officeDocument/2006/relationships/slide" Target="slides/slide7175.xml"/><Relationship Id="rId3786" Type="http://schemas.openxmlformats.org/officeDocument/2006/relationships/slide" Target="slides/slide3785.xml"/><Relationship Id="rId6192" Type="http://schemas.openxmlformats.org/officeDocument/2006/relationships/slide" Target="slides/slide6191.xml"/><Relationship Id="rId7243" Type="http://schemas.openxmlformats.org/officeDocument/2006/relationships/slide" Target="slides/slide7242.xml"/><Relationship Id="rId2388" Type="http://schemas.openxmlformats.org/officeDocument/2006/relationships/slide" Target="slides/slide2387.xml"/><Relationship Id="rId3439" Type="http://schemas.openxmlformats.org/officeDocument/2006/relationships/slide" Target="slides/slide3438.xml"/><Relationship Id="rId4837" Type="http://schemas.openxmlformats.org/officeDocument/2006/relationships/slide" Target="slides/slide4836.xml"/><Relationship Id="rId7310" Type="http://schemas.openxmlformats.org/officeDocument/2006/relationships/slide" Target="slides/slide7309.xml"/><Relationship Id="rId3853" Type="http://schemas.openxmlformats.org/officeDocument/2006/relationships/slide" Target="slides/slide3852.xml"/><Relationship Id="rId4904" Type="http://schemas.openxmlformats.org/officeDocument/2006/relationships/slide" Target="slides/slide4903.xml"/><Relationship Id="rId774" Type="http://schemas.openxmlformats.org/officeDocument/2006/relationships/slide" Target="slides/slide773.xml"/><Relationship Id="rId1057" Type="http://schemas.openxmlformats.org/officeDocument/2006/relationships/slide" Target="slides/slide1056.xml"/><Relationship Id="rId2455" Type="http://schemas.openxmlformats.org/officeDocument/2006/relationships/slide" Target="slides/slide2454.xml"/><Relationship Id="rId3506" Type="http://schemas.openxmlformats.org/officeDocument/2006/relationships/slide" Target="slides/slide3505.xml"/><Relationship Id="rId3920" Type="http://schemas.openxmlformats.org/officeDocument/2006/relationships/slide" Target="slides/slide3919.xml"/><Relationship Id="rId427" Type="http://schemas.openxmlformats.org/officeDocument/2006/relationships/slide" Target="slides/slide426.xml"/><Relationship Id="rId841" Type="http://schemas.openxmlformats.org/officeDocument/2006/relationships/slide" Target="slides/slide840.xml"/><Relationship Id="rId1471" Type="http://schemas.openxmlformats.org/officeDocument/2006/relationships/slide" Target="slides/slide1470.xml"/><Relationship Id="rId2108" Type="http://schemas.openxmlformats.org/officeDocument/2006/relationships/slide" Target="slides/slide2107.xml"/><Relationship Id="rId2522" Type="http://schemas.openxmlformats.org/officeDocument/2006/relationships/slide" Target="slides/slide2521.xml"/><Relationship Id="rId5678" Type="http://schemas.openxmlformats.org/officeDocument/2006/relationships/slide" Target="slides/slide5677.xml"/><Relationship Id="rId6729" Type="http://schemas.openxmlformats.org/officeDocument/2006/relationships/slide" Target="slides/slide6728.xml"/><Relationship Id="rId1124" Type="http://schemas.openxmlformats.org/officeDocument/2006/relationships/slide" Target="slides/slide1123.xml"/><Relationship Id="rId4694" Type="http://schemas.openxmlformats.org/officeDocument/2006/relationships/slide" Target="slides/slide4693.xml"/><Relationship Id="rId5745" Type="http://schemas.openxmlformats.org/officeDocument/2006/relationships/slide" Target="slides/slide5744.xml"/><Relationship Id="rId3296" Type="http://schemas.openxmlformats.org/officeDocument/2006/relationships/slide" Target="slides/slide3295.xml"/><Relationship Id="rId4347" Type="http://schemas.openxmlformats.org/officeDocument/2006/relationships/slide" Target="slides/slide4346.xml"/><Relationship Id="rId4761" Type="http://schemas.openxmlformats.org/officeDocument/2006/relationships/slide" Target="slides/slide4760.xml"/><Relationship Id="rId3363" Type="http://schemas.openxmlformats.org/officeDocument/2006/relationships/slide" Target="slides/slide3362.xml"/><Relationship Id="rId4414" Type="http://schemas.openxmlformats.org/officeDocument/2006/relationships/slide" Target="slides/slide4413.xml"/><Relationship Id="rId5812" Type="http://schemas.openxmlformats.org/officeDocument/2006/relationships/slide" Target="slides/slide5811.xml"/><Relationship Id="rId284" Type="http://schemas.openxmlformats.org/officeDocument/2006/relationships/slide" Target="slides/slide283.xml"/><Relationship Id="rId3016" Type="http://schemas.openxmlformats.org/officeDocument/2006/relationships/slide" Target="slides/slide3015.xml"/><Relationship Id="rId3430" Type="http://schemas.openxmlformats.org/officeDocument/2006/relationships/slide" Target="slides/slide3429.xml"/><Relationship Id="rId5188" Type="http://schemas.openxmlformats.org/officeDocument/2006/relationships/slide" Target="slides/slide5187.xml"/><Relationship Id="rId6586" Type="http://schemas.openxmlformats.org/officeDocument/2006/relationships/slide" Target="slides/slide6585.xml"/><Relationship Id="rId351" Type="http://schemas.openxmlformats.org/officeDocument/2006/relationships/slide" Target="slides/slide350.xml"/><Relationship Id="rId2032" Type="http://schemas.openxmlformats.org/officeDocument/2006/relationships/slide" Target="slides/slide2031.xml"/><Relationship Id="rId6239" Type="http://schemas.openxmlformats.org/officeDocument/2006/relationships/slide" Target="slides/slide6238.xml"/><Relationship Id="rId6653" Type="http://schemas.openxmlformats.org/officeDocument/2006/relationships/slide" Target="slides/slide6652.xml"/><Relationship Id="rId1798" Type="http://schemas.openxmlformats.org/officeDocument/2006/relationships/slide" Target="slides/slide1797.xml"/><Relationship Id="rId2849" Type="http://schemas.openxmlformats.org/officeDocument/2006/relationships/slide" Target="slides/slide2848.xml"/><Relationship Id="rId5255" Type="http://schemas.openxmlformats.org/officeDocument/2006/relationships/slide" Target="slides/slide5254.xml"/><Relationship Id="rId6306" Type="http://schemas.openxmlformats.org/officeDocument/2006/relationships/slide" Target="slides/slide6305.xml"/><Relationship Id="rId6720" Type="http://schemas.openxmlformats.org/officeDocument/2006/relationships/slide" Target="slides/slide6719.xml"/><Relationship Id="rId1865" Type="http://schemas.openxmlformats.org/officeDocument/2006/relationships/slide" Target="slides/slide1864.xml"/><Relationship Id="rId4271" Type="http://schemas.openxmlformats.org/officeDocument/2006/relationships/slide" Target="slides/slide4270.xml"/><Relationship Id="rId5322" Type="http://schemas.openxmlformats.org/officeDocument/2006/relationships/slide" Target="slides/slide5321.xml"/><Relationship Id="rId1518" Type="http://schemas.openxmlformats.org/officeDocument/2006/relationships/slide" Target="slides/slide1517.xml"/><Relationship Id="rId2916" Type="http://schemas.openxmlformats.org/officeDocument/2006/relationships/slide" Target="slides/slide2915.xml"/><Relationship Id="rId1932" Type="http://schemas.openxmlformats.org/officeDocument/2006/relationships/slide" Target="slides/slide1931.xml"/><Relationship Id="rId6096" Type="http://schemas.openxmlformats.org/officeDocument/2006/relationships/slide" Target="slides/slide6095.xml"/><Relationship Id="rId7147" Type="http://schemas.openxmlformats.org/officeDocument/2006/relationships/slide" Target="slides/slide7146.xml"/><Relationship Id="rId6163" Type="http://schemas.openxmlformats.org/officeDocument/2006/relationships/slide" Target="slides/slide6162.xml"/><Relationship Id="rId3757" Type="http://schemas.openxmlformats.org/officeDocument/2006/relationships/slide" Target="slides/slide3756.xml"/><Relationship Id="rId4808" Type="http://schemas.openxmlformats.org/officeDocument/2006/relationships/slide" Target="slides/slide4807.xml"/><Relationship Id="rId7214" Type="http://schemas.openxmlformats.org/officeDocument/2006/relationships/slide" Target="slides/slide7213.xml"/><Relationship Id="rId678" Type="http://schemas.openxmlformats.org/officeDocument/2006/relationships/slide" Target="slides/slide677.xml"/><Relationship Id="rId2359" Type="http://schemas.openxmlformats.org/officeDocument/2006/relationships/slide" Target="slides/slide2358.xml"/><Relationship Id="rId2773" Type="http://schemas.openxmlformats.org/officeDocument/2006/relationships/slide" Target="slides/slide2772.xml"/><Relationship Id="rId3824" Type="http://schemas.openxmlformats.org/officeDocument/2006/relationships/slide" Target="slides/slide3823.xml"/><Relationship Id="rId6230" Type="http://schemas.openxmlformats.org/officeDocument/2006/relationships/slide" Target="slides/slide6229.xml"/><Relationship Id="rId745" Type="http://schemas.openxmlformats.org/officeDocument/2006/relationships/slide" Target="slides/slide744.xml"/><Relationship Id="rId1375" Type="http://schemas.openxmlformats.org/officeDocument/2006/relationships/slide" Target="slides/slide1374.xml"/><Relationship Id="rId2426" Type="http://schemas.openxmlformats.org/officeDocument/2006/relationships/slide" Target="slides/slide2425.xml"/><Relationship Id="rId5996" Type="http://schemas.openxmlformats.org/officeDocument/2006/relationships/slide" Target="slides/slide5995.xml"/><Relationship Id="rId81" Type="http://schemas.openxmlformats.org/officeDocument/2006/relationships/slide" Target="slides/slide80.xml"/><Relationship Id="rId812" Type="http://schemas.openxmlformats.org/officeDocument/2006/relationships/slide" Target="slides/slide811.xml"/><Relationship Id="rId1028" Type="http://schemas.openxmlformats.org/officeDocument/2006/relationships/slide" Target="slides/slide1027.xml"/><Relationship Id="rId1442" Type="http://schemas.openxmlformats.org/officeDocument/2006/relationships/slide" Target="slides/slide1441.xml"/><Relationship Id="rId2840" Type="http://schemas.openxmlformats.org/officeDocument/2006/relationships/slide" Target="slides/slide2839.xml"/><Relationship Id="rId4598" Type="http://schemas.openxmlformats.org/officeDocument/2006/relationships/slide" Target="slides/slide4597.xml"/><Relationship Id="rId5649" Type="http://schemas.openxmlformats.org/officeDocument/2006/relationships/slide" Target="slides/slide5648.xml"/><Relationship Id="rId7071" Type="http://schemas.openxmlformats.org/officeDocument/2006/relationships/slide" Target="slides/slide7070.xml"/><Relationship Id="rId3267" Type="http://schemas.openxmlformats.org/officeDocument/2006/relationships/slide" Target="slides/slide3266.xml"/><Relationship Id="rId4665" Type="http://schemas.openxmlformats.org/officeDocument/2006/relationships/slide" Target="slides/slide4664.xml"/><Relationship Id="rId5716" Type="http://schemas.openxmlformats.org/officeDocument/2006/relationships/slide" Target="slides/slide5715.xml"/><Relationship Id="rId188" Type="http://schemas.openxmlformats.org/officeDocument/2006/relationships/slide" Target="slides/slide187.xml"/><Relationship Id="rId3681" Type="http://schemas.openxmlformats.org/officeDocument/2006/relationships/slide" Target="slides/slide3680.xml"/><Relationship Id="rId4318" Type="http://schemas.openxmlformats.org/officeDocument/2006/relationships/slide" Target="slides/slide4317.xml"/><Relationship Id="rId4732" Type="http://schemas.openxmlformats.org/officeDocument/2006/relationships/slide" Target="slides/slide4731.xml"/><Relationship Id="rId2283" Type="http://schemas.openxmlformats.org/officeDocument/2006/relationships/slide" Target="slides/slide2282.xml"/><Relationship Id="rId3334" Type="http://schemas.openxmlformats.org/officeDocument/2006/relationships/slide" Target="slides/slide3333.xml"/><Relationship Id="rId255" Type="http://schemas.openxmlformats.org/officeDocument/2006/relationships/slide" Target="slides/slide254.xml"/><Relationship Id="rId2350" Type="http://schemas.openxmlformats.org/officeDocument/2006/relationships/slide" Target="slides/slide2349.xml"/><Relationship Id="rId3401" Type="http://schemas.openxmlformats.org/officeDocument/2006/relationships/slide" Target="slides/slide3400.xml"/><Relationship Id="rId6557" Type="http://schemas.openxmlformats.org/officeDocument/2006/relationships/slide" Target="slides/slide6556.xml"/><Relationship Id="rId6971" Type="http://schemas.openxmlformats.org/officeDocument/2006/relationships/slide" Target="slides/slide6970.xml"/><Relationship Id="rId322" Type="http://schemas.openxmlformats.org/officeDocument/2006/relationships/slide" Target="slides/slide321.xml"/><Relationship Id="rId2003" Type="http://schemas.openxmlformats.org/officeDocument/2006/relationships/slide" Target="slides/slide2002.xml"/><Relationship Id="rId5159" Type="http://schemas.openxmlformats.org/officeDocument/2006/relationships/slide" Target="slides/slide5158.xml"/><Relationship Id="rId5573" Type="http://schemas.openxmlformats.org/officeDocument/2006/relationships/slide" Target="slides/slide5572.xml"/><Relationship Id="rId6624" Type="http://schemas.openxmlformats.org/officeDocument/2006/relationships/slide" Target="slides/slide6623.xml"/><Relationship Id="rId4175" Type="http://schemas.openxmlformats.org/officeDocument/2006/relationships/slide" Target="slides/slide4174.xml"/><Relationship Id="rId5226" Type="http://schemas.openxmlformats.org/officeDocument/2006/relationships/slide" Target="slides/slide5225.xml"/><Relationship Id="rId1769" Type="http://schemas.openxmlformats.org/officeDocument/2006/relationships/slide" Target="slides/slide1768.xml"/><Relationship Id="rId3191" Type="http://schemas.openxmlformats.org/officeDocument/2006/relationships/slide" Target="slides/slide3190.xml"/><Relationship Id="rId4242" Type="http://schemas.openxmlformats.org/officeDocument/2006/relationships/slide" Target="slides/slide4241.xml"/><Relationship Id="rId5640" Type="http://schemas.openxmlformats.org/officeDocument/2006/relationships/slide" Target="slides/slide5639.xml"/><Relationship Id="rId7398" Type="http://schemas.openxmlformats.org/officeDocument/2006/relationships/slide" Target="slides/slide7397.xml"/><Relationship Id="rId1836" Type="http://schemas.openxmlformats.org/officeDocument/2006/relationships/slide" Target="slides/slide1835.xml"/><Relationship Id="rId1903" Type="http://schemas.openxmlformats.org/officeDocument/2006/relationships/slide" Target="slides/slide1902.xml"/><Relationship Id="rId6067" Type="http://schemas.openxmlformats.org/officeDocument/2006/relationships/slide" Target="slides/slide6066.xml"/><Relationship Id="rId6481" Type="http://schemas.openxmlformats.org/officeDocument/2006/relationships/slide" Target="slides/slide6480.xml"/><Relationship Id="rId7118" Type="http://schemas.openxmlformats.org/officeDocument/2006/relationships/slide" Target="slides/slide7117.xml"/><Relationship Id="rId996" Type="http://schemas.openxmlformats.org/officeDocument/2006/relationships/slide" Target="slides/slide995.xml"/><Relationship Id="rId2677" Type="http://schemas.openxmlformats.org/officeDocument/2006/relationships/slide" Target="slides/slide2676.xml"/><Relationship Id="rId3728" Type="http://schemas.openxmlformats.org/officeDocument/2006/relationships/slide" Target="slides/slide3727.xml"/><Relationship Id="rId5083" Type="http://schemas.openxmlformats.org/officeDocument/2006/relationships/slide" Target="slides/slide5082.xml"/><Relationship Id="rId6134" Type="http://schemas.openxmlformats.org/officeDocument/2006/relationships/slide" Target="slides/slide6133.xml"/><Relationship Id="rId649" Type="http://schemas.openxmlformats.org/officeDocument/2006/relationships/slide" Target="slides/slide648.xml"/><Relationship Id="rId1279" Type="http://schemas.openxmlformats.org/officeDocument/2006/relationships/slide" Target="slides/slide1278.xml"/><Relationship Id="rId5150" Type="http://schemas.openxmlformats.org/officeDocument/2006/relationships/slide" Target="slides/slide5149.xml"/><Relationship Id="rId6201" Type="http://schemas.openxmlformats.org/officeDocument/2006/relationships/slide" Target="slides/slide6200.xml"/><Relationship Id="rId1346" Type="http://schemas.openxmlformats.org/officeDocument/2006/relationships/slide" Target="slides/slide1345.xml"/><Relationship Id="rId1693" Type="http://schemas.openxmlformats.org/officeDocument/2006/relationships/slide" Target="slides/slide1692.xml"/><Relationship Id="rId2744" Type="http://schemas.openxmlformats.org/officeDocument/2006/relationships/slide" Target="slides/slide2743.xml"/><Relationship Id="rId716" Type="http://schemas.openxmlformats.org/officeDocument/2006/relationships/slide" Target="slides/slide715.xml"/><Relationship Id="rId1760" Type="http://schemas.openxmlformats.org/officeDocument/2006/relationships/slide" Target="slides/slide1759.xml"/><Relationship Id="rId2811" Type="http://schemas.openxmlformats.org/officeDocument/2006/relationships/slide" Target="slides/slide2810.xml"/><Relationship Id="rId5967" Type="http://schemas.openxmlformats.org/officeDocument/2006/relationships/slide" Target="slides/slide5966.xml"/><Relationship Id="rId52" Type="http://schemas.openxmlformats.org/officeDocument/2006/relationships/slide" Target="slides/slide51.xml"/><Relationship Id="rId1413" Type="http://schemas.openxmlformats.org/officeDocument/2006/relationships/slide" Target="slides/slide1412.xml"/><Relationship Id="rId4569" Type="http://schemas.openxmlformats.org/officeDocument/2006/relationships/slide" Target="slides/slide4568.xml"/><Relationship Id="rId4983" Type="http://schemas.openxmlformats.org/officeDocument/2006/relationships/slide" Target="slides/slide4982.xml"/><Relationship Id="rId3585" Type="http://schemas.openxmlformats.org/officeDocument/2006/relationships/slide" Target="slides/slide3584.xml"/><Relationship Id="rId4636" Type="http://schemas.openxmlformats.org/officeDocument/2006/relationships/slide" Target="slides/slide4635.xml"/><Relationship Id="rId7042" Type="http://schemas.openxmlformats.org/officeDocument/2006/relationships/slide" Target="slides/slide7041.xml"/><Relationship Id="rId2187" Type="http://schemas.openxmlformats.org/officeDocument/2006/relationships/slide" Target="slides/slide2186.xml"/><Relationship Id="rId3238" Type="http://schemas.openxmlformats.org/officeDocument/2006/relationships/slide" Target="slides/slide3237.xml"/><Relationship Id="rId3652" Type="http://schemas.openxmlformats.org/officeDocument/2006/relationships/slide" Target="slides/slide3651.xml"/><Relationship Id="rId4703" Type="http://schemas.openxmlformats.org/officeDocument/2006/relationships/slide" Target="slides/slide4702.xml"/><Relationship Id="rId159" Type="http://schemas.openxmlformats.org/officeDocument/2006/relationships/slide" Target="slides/slide158.xml"/><Relationship Id="rId573" Type="http://schemas.openxmlformats.org/officeDocument/2006/relationships/slide" Target="slides/slide572.xml"/><Relationship Id="rId2254" Type="http://schemas.openxmlformats.org/officeDocument/2006/relationships/slide" Target="slides/slide2253.xml"/><Relationship Id="rId3305" Type="http://schemas.openxmlformats.org/officeDocument/2006/relationships/slide" Target="slides/slide3304.xml"/><Relationship Id="rId226" Type="http://schemas.openxmlformats.org/officeDocument/2006/relationships/slide" Target="slides/slide225.xml"/><Relationship Id="rId1270" Type="http://schemas.openxmlformats.org/officeDocument/2006/relationships/slide" Target="slides/slide1269.xml"/><Relationship Id="rId5477" Type="http://schemas.openxmlformats.org/officeDocument/2006/relationships/slide" Target="slides/slide5476.xml"/><Relationship Id="rId6875" Type="http://schemas.openxmlformats.org/officeDocument/2006/relationships/slide" Target="slides/slide6874.xml"/><Relationship Id="rId640" Type="http://schemas.openxmlformats.org/officeDocument/2006/relationships/slide" Target="slides/slide639.xml"/><Relationship Id="rId2321" Type="http://schemas.openxmlformats.org/officeDocument/2006/relationships/slide" Target="slides/slide2320.xml"/><Relationship Id="rId4079" Type="http://schemas.openxmlformats.org/officeDocument/2006/relationships/slide" Target="slides/slide4078.xml"/><Relationship Id="rId5891" Type="http://schemas.openxmlformats.org/officeDocument/2006/relationships/slide" Target="slides/slide5890.xml"/><Relationship Id="rId6528" Type="http://schemas.openxmlformats.org/officeDocument/2006/relationships/slide" Target="slides/slide6527.xml"/><Relationship Id="rId6942" Type="http://schemas.openxmlformats.org/officeDocument/2006/relationships/slide" Target="slides/slide6941.xml"/><Relationship Id="rId4493" Type="http://schemas.openxmlformats.org/officeDocument/2006/relationships/slide" Target="slides/slide4492.xml"/><Relationship Id="rId5544" Type="http://schemas.openxmlformats.org/officeDocument/2006/relationships/slide" Target="slides/slide5543.xml"/><Relationship Id="rId3095" Type="http://schemas.openxmlformats.org/officeDocument/2006/relationships/slide" Target="slides/slide3094.xml"/><Relationship Id="rId4146" Type="http://schemas.openxmlformats.org/officeDocument/2006/relationships/slide" Target="slides/slide4145.xml"/><Relationship Id="rId4560" Type="http://schemas.openxmlformats.org/officeDocument/2006/relationships/slide" Target="slides/slide4559.xml"/><Relationship Id="rId5611" Type="http://schemas.openxmlformats.org/officeDocument/2006/relationships/slide" Target="slides/slide5610.xml"/><Relationship Id="rId1807" Type="http://schemas.openxmlformats.org/officeDocument/2006/relationships/slide" Target="slides/slide1806.xml"/><Relationship Id="rId3162" Type="http://schemas.openxmlformats.org/officeDocument/2006/relationships/slide" Target="slides/slide3161.xml"/><Relationship Id="rId4213" Type="http://schemas.openxmlformats.org/officeDocument/2006/relationships/slide" Target="slides/slide4212.xml"/><Relationship Id="rId7369" Type="http://schemas.openxmlformats.org/officeDocument/2006/relationships/slide" Target="slides/slide7368.xml"/><Relationship Id="rId6385" Type="http://schemas.openxmlformats.org/officeDocument/2006/relationships/slide" Target="slides/slide6384.xml"/><Relationship Id="rId150" Type="http://schemas.openxmlformats.org/officeDocument/2006/relationships/slide" Target="slides/slide149.xml"/><Relationship Id="rId3979" Type="http://schemas.openxmlformats.org/officeDocument/2006/relationships/slide" Target="slides/slide3978.xml"/><Relationship Id="rId6038" Type="http://schemas.openxmlformats.org/officeDocument/2006/relationships/slide" Target="slides/slide6037.xml"/><Relationship Id="rId6452" Type="http://schemas.openxmlformats.org/officeDocument/2006/relationships/slide" Target="slides/slide6451.xml"/><Relationship Id="rId2995" Type="http://schemas.openxmlformats.org/officeDocument/2006/relationships/slide" Target="slides/slide2994.xml"/><Relationship Id="rId5054" Type="http://schemas.openxmlformats.org/officeDocument/2006/relationships/slide" Target="slides/slide5053.xml"/><Relationship Id="rId6105" Type="http://schemas.openxmlformats.org/officeDocument/2006/relationships/slide" Target="slides/slide6104.xml"/><Relationship Id="rId967" Type="http://schemas.openxmlformats.org/officeDocument/2006/relationships/slide" Target="slides/slide966.xml"/><Relationship Id="rId1597" Type="http://schemas.openxmlformats.org/officeDocument/2006/relationships/slide" Target="slides/slide1596.xml"/><Relationship Id="rId2648" Type="http://schemas.openxmlformats.org/officeDocument/2006/relationships/slide" Target="slides/slide2647.xml"/><Relationship Id="rId1664" Type="http://schemas.openxmlformats.org/officeDocument/2006/relationships/slide" Target="slides/slide1663.xml"/><Relationship Id="rId2715" Type="http://schemas.openxmlformats.org/officeDocument/2006/relationships/slide" Target="slides/slide2714.xml"/><Relationship Id="rId4070" Type="http://schemas.openxmlformats.org/officeDocument/2006/relationships/slide" Target="slides/slide4069.xml"/><Relationship Id="rId5121" Type="http://schemas.openxmlformats.org/officeDocument/2006/relationships/slide" Target="slides/slide5120.xml"/><Relationship Id="rId1317" Type="http://schemas.openxmlformats.org/officeDocument/2006/relationships/slide" Target="slides/slide1316.xml"/><Relationship Id="rId1731" Type="http://schemas.openxmlformats.org/officeDocument/2006/relationships/slide" Target="slides/slide1730.xml"/><Relationship Id="rId4887" Type="http://schemas.openxmlformats.org/officeDocument/2006/relationships/slide" Target="slides/slide4886.xml"/><Relationship Id="rId5938" Type="http://schemas.openxmlformats.org/officeDocument/2006/relationships/slide" Target="slides/slide5937.xml"/><Relationship Id="rId7293" Type="http://schemas.openxmlformats.org/officeDocument/2006/relationships/slide" Target="slides/slide7292.xml"/><Relationship Id="rId23" Type="http://schemas.openxmlformats.org/officeDocument/2006/relationships/slide" Target="slides/slide22.xml"/><Relationship Id="rId3489" Type="http://schemas.openxmlformats.org/officeDocument/2006/relationships/slide" Target="slides/slide3488.xml"/><Relationship Id="rId7360" Type="http://schemas.openxmlformats.org/officeDocument/2006/relationships/slide" Target="slides/slide7359.xml"/><Relationship Id="rId3556" Type="http://schemas.openxmlformats.org/officeDocument/2006/relationships/slide" Target="slides/slide3555.xml"/><Relationship Id="rId4954" Type="http://schemas.openxmlformats.org/officeDocument/2006/relationships/slide" Target="slides/slide4953.xml"/><Relationship Id="rId7013" Type="http://schemas.openxmlformats.org/officeDocument/2006/relationships/slide" Target="slides/slide7012.xml"/><Relationship Id="rId477" Type="http://schemas.openxmlformats.org/officeDocument/2006/relationships/slide" Target="slides/slide476.xml"/><Relationship Id="rId2158" Type="http://schemas.openxmlformats.org/officeDocument/2006/relationships/slide" Target="slides/slide2157.xml"/><Relationship Id="rId3209" Type="http://schemas.openxmlformats.org/officeDocument/2006/relationships/slide" Target="slides/slide3208.xml"/><Relationship Id="rId3970" Type="http://schemas.openxmlformats.org/officeDocument/2006/relationships/slide" Target="slides/slide3969.xml"/><Relationship Id="rId4607" Type="http://schemas.openxmlformats.org/officeDocument/2006/relationships/slide" Target="slides/slide4606.xml"/><Relationship Id="rId891" Type="http://schemas.openxmlformats.org/officeDocument/2006/relationships/slide" Target="slides/slide890.xml"/><Relationship Id="rId2572" Type="http://schemas.openxmlformats.org/officeDocument/2006/relationships/slide" Target="slides/slide2571.xml"/><Relationship Id="rId3623" Type="http://schemas.openxmlformats.org/officeDocument/2006/relationships/slide" Target="slides/slide3622.xml"/><Relationship Id="rId6779" Type="http://schemas.openxmlformats.org/officeDocument/2006/relationships/slide" Target="slides/slide6778.xml"/><Relationship Id="rId544" Type="http://schemas.openxmlformats.org/officeDocument/2006/relationships/slide" Target="slides/slide543.xml"/><Relationship Id="rId1174" Type="http://schemas.openxmlformats.org/officeDocument/2006/relationships/slide" Target="slides/slide1173.xml"/><Relationship Id="rId2225" Type="http://schemas.openxmlformats.org/officeDocument/2006/relationships/slide" Target="slides/slide2224.xml"/><Relationship Id="rId5795" Type="http://schemas.openxmlformats.org/officeDocument/2006/relationships/slide" Target="slides/slide5794.xml"/><Relationship Id="rId6846" Type="http://schemas.openxmlformats.org/officeDocument/2006/relationships/slide" Target="slides/slide6845.xml"/><Relationship Id="rId611" Type="http://schemas.openxmlformats.org/officeDocument/2006/relationships/slide" Target="slides/slide610.xml"/><Relationship Id="rId1241" Type="http://schemas.openxmlformats.org/officeDocument/2006/relationships/slide" Target="slides/slide1240.xml"/><Relationship Id="rId4397" Type="http://schemas.openxmlformats.org/officeDocument/2006/relationships/slide" Target="slides/slide4396.xml"/><Relationship Id="rId5448" Type="http://schemas.openxmlformats.org/officeDocument/2006/relationships/slide" Target="slides/slide5447.xml"/><Relationship Id="rId5862" Type="http://schemas.openxmlformats.org/officeDocument/2006/relationships/slide" Target="slides/slide5861.xml"/><Relationship Id="rId6913" Type="http://schemas.openxmlformats.org/officeDocument/2006/relationships/slide" Target="slides/slide6912.xml"/><Relationship Id="rId4464" Type="http://schemas.openxmlformats.org/officeDocument/2006/relationships/slide" Target="slides/slide4463.xml"/><Relationship Id="rId5515" Type="http://schemas.openxmlformats.org/officeDocument/2006/relationships/slide" Target="slides/slide5514.xml"/><Relationship Id="rId3066" Type="http://schemas.openxmlformats.org/officeDocument/2006/relationships/slide" Target="slides/slide3065.xml"/><Relationship Id="rId3480" Type="http://schemas.openxmlformats.org/officeDocument/2006/relationships/slide" Target="slides/slide3479.xml"/><Relationship Id="rId4117" Type="http://schemas.openxmlformats.org/officeDocument/2006/relationships/slide" Target="slides/slide4116.xml"/><Relationship Id="rId4531" Type="http://schemas.openxmlformats.org/officeDocument/2006/relationships/slide" Target="slides/slide4530.xml"/><Relationship Id="rId2082" Type="http://schemas.openxmlformats.org/officeDocument/2006/relationships/slide" Target="slides/slide2081.xml"/><Relationship Id="rId3133" Type="http://schemas.openxmlformats.org/officeDocument/2006/relationships/slide" Target="slides/slide3132.xml"/><Relationship Id="rId6289" Type="http://schemas.openxmlformats.org/officeDocument/2006/relationships/slide" Target="slides/slide6288.xml"/><Relationship Id="rId2899" Type="http://schemas.openxmlformats.org/officeDocument/2006/relationships/slide" Target="slides/slide2898.xml"/><Relationship Id="rId3200" Type="http://schemas.openxmlformats.org/officeDocument/2006/relationships/slide" Target="slides/slide3199.xml"/><Relationship Id="rId6356" Type="http://schemas.openxmlformats.org/officeDocument/2006/relationships/slide" Target="slides/slide6355.xml"/><Relationship Id="rId6770" Type="http://schemas.openxmlformats.org/officeDocument/2006/relationships/slide" Target="slides/slide6769.xml"/><Relationship Id="rId7407" Type="http://schemas.openxmlformats.org/officeDocument/2006/relationships/slide" Target="slides/slide7406.xml"/><Relationship Id="rId121" Type="http://schemas.openxmlformats.org/officeDocument/2006/relationships/slide" Target="slides/slide120.xml"/><Relationship Id="rId2966" Type="http://schemas.openxmlformats.org/officeDocument/2006/relationships/slide" Target="slides/slide2965.xml"/><Relationship Id="rId5372" Type="http://schemas.openxmlformats.org/officeDocument/2006/relationships/slide" Target="slides/slide5371.xml"/><Relationship Id="rId6009" Type="http://schemas.openxmlformats.org/officeDocument/2006/relationships/slide" Target="slides/slide6008.xml"/><Relationship Id="rId6423" Type="http://schemas.openxmlformats.org/officeDocument/2006/relationships/slide" Target="slides/slide6422.xml"/><Relationship Id="rId938" Type="http://schemas.openxmlformats.org/officeDocument/2006/relationships/slide" Target="slides/slide937.xml"/><Relationship Id="rId1568" Type="http://schemas.openxmlformats.org/officeDocument/2006/relationships/slide" Target="slides/slide1567.xml"/><Relationship Id="rId2619" Type="http://schemas.openxmlformats.org/officeDocument/2006/relationships/slide" Target="slides/slide2618.xml"/><Relationship Id="rId5025" Type="http://schemas.openxmlformats.org/officeDocument/2006/relationships/slide" Target="slides/slide5024.xml"/><Relationship Id="rId1635" Type="http://schemas.openxmlformats.org/officeDocument/2006/relationships/slide" Target="slides/slide1634.xml"/><Relationship Id="rId1982" Type="http://schemas.openxmlformats.org/officeDocument/2006/relationships/slide" Target="slides/slide1981.xml"/><Relationship Id="rId4041" Type="http://schemas.openxmlformats.org/officeDocument/2006/relationships/slide" Target="slides/slide4040.xml"/><Relationship Id="rId7197" Type="http://schemas.openxmlformats.org/officeDocument/2006/relationships/slide" Target="slides/slide7196.xml"/><Relationship Id="rId7264" Type="http://schemas.openxmlformats.org/officeDocument/2006/relationships/slide" Target="slides/slide7263.xml"/><Relationship Id="rId1702" Type="http://schemas.openxmlformats.org/officeDocument/2006/relationships/slide" Target="slides/slide1701.xml"/><Relationship Id="rId4858" Type="http://schemas.openxmlformats.org/officeDocument/2006/relationships/slide" Target="slides/slide4857.xml"/><Relationship Id="rId5909" Type="http://schemas.openxmlformats.org/officeDocument/2006/relationships/slide" Target="slides/slide5908.xml"/><Relationship Id="rId3874" Type="http://schemas.openxmlformats.org/officeDocument/2006/relationships/slide" Target="slides/slide3873.xml"/><Relationship Id="rId4925" Type="http://schemas.openxmlformats.org/officeDocument/2006/relationships/slide" Target="slides/slide4924.xml"/><Relationship Id="rId6280" Type="http://schemas.openxmlformats.org/officeDocument/2006/relationships/slide" Target="slides/slide6279.xml"/><Relationship Id="rId7331" Type="http://schemas.openxmlformats.org/officeDocument/2006/relationships/slide" Target="slides/slide7330.xml"/><Relationship Id="rId795" Type="http://schemas.openxmlformats.org/officeDocument/2006/relationships/slide" Target="slides/slide794.xml"/><Relationship Id="rId2476" Type="http://schemas.openxmlformats.org/officeDocument/2006/relationships/slide" Target="slides/slide2475.xml"/><Relationship Id="rId2890" Type="http://schemas.openxmlformats.org/officeDocument/2006/relationships/slide" Target="slides/slide2889.xml"/><Relationship Id="rId3527" Type="http://schemas.openxmlformats.org/officeDocument/2006/relationships/slide" Target="slides/slide3526.xml"/><Relationship Id="rId3941" Type="http://schemas.openxmlformats.org/officeDocument/2006/relationships/slide" Target="slides/slide3940.xml"/><Relationship Id="rId448" Type="http://schemas.openxmlformats.org/officeDocument/2006/relationships/slide" Target="slides/slide447.xml"/><Relationship Id="rId862" Type="http://schemas.openxmlformats.org/officeDocument/2006/relationships/slide" Target="slides/slide861.xml"/><Relationship Id="rId1078" Type="http://schemas.openxmlformats.org/officeDocument/2006/relationships/slide" Target="slides/slide1077.xml"/><Relationship Id="rId1492" Type="http://schemas.openxmlformats.org/officeDocument/2006/relationships/slide" Target="slides/slide1491.xml"/><Relationship Id="rId2129" Type="http://schemas.openxmlformats.org/officeDocument/2006/relationships/slide" Target="slides/slide2128.xml"/><Relationship Id="rId2543" Type="http://schemas.openxmlformats.org/officeDocument/2006/relationships/slide" Target="slides/slide2542.xml"/><Relationship Id="rId5699" Type="http://schemas.openxmlformats.org/officeDocument/2006/relationships/slide" Target="slides/slide5698.xml"/><Relationship Id="rId6000" Type="http://schemas.openxmlformats.org/officeDocument/2006/relationships/slide" Target="slides/slide5999.xml"/><Relationship Id="rId515" Type="http://schemas.openxmlformats.org/officeDocument/2006/relationships/slide" Target="slides/slide514.xml"/><Relationship Id="rId1145" Type="http://schemas.openxmlformats.org/officeDocument/2006/relationships/slide" Target="slides/slide1144.xml"/><Relationship Id="rId5766" Type="http://schemas.openxmlformats.org/officeDocument/2006/relationships/slide" Target="slides/slide5765.xml"/><Relationship Id="rId1212" Type="http://schemas.openxmlformats.org/officeDocument/2006/relationships/slide" Target="slides/slide1211.xml"/><Relationship Id="rId2610" Type="http://schemas.openxmlformats.org/officeDocument/2006/relationships/slide" Target="slides/slide2609.xml"/><Relationship Id="rId4368" Type="http://schemas.openxmlformats.org/officeDocument/2006/relationships/slide" Target="slides/slide4367.xml"/><Relationship Id="rId5419" Type="http://schemas.openxmlformats.org/officeDocument/2006/relationships/slide" Target="slides/slide5418.xml"/><Relationship Id="rId6817" Type="http://schemas.openxmlformats.org/officeDocument/2006/relationships/slide" Target="slides/slide6816.xml"/><Relationship Id="rId4782" Type="http://schemas.openxmlformats.org/officeDocument/2006/relationships/slide" Target="slides/slide4781.xml"/><Relationship Id="rId5833" Type="http://schemas.openxmlformats.org/officeDocument/2006/relationships/slide" Target="slides/slide5832.xml"/><Relationship Id="rId3037" Type="http://schemas.openxmlformats.org/officeDocument/2006/relationships/slide" Target="slides/slide3036.xml"/><Relationship Id="rId3384" Type="http://schemas.openxmlformats.org/officeDocument/2006/relationships/slide" Target="slides/slide3383.xml"/><Relationship Id="rId4435" Type="http://schemas.openxmlformats.org/officeDocument/2006/relationships/slide" Target="slides/slide4434.xml"/><Relationship Id="rId5900" Type="http://schemas.openxmlformats.org/officeDocument/2006/relationships/slide" Target="slides/slide5899.xml"/><Relationship Id="rId3451" Type="http://schemas.openxmlformats.org/officeDocument/2006/relationships/slide" Target="slides/slide3450.xml"/><Relationship Id="rId4502" Type="http://schemas.openxmlformats.org/officeDocument/2006/relationships/slide" Target="slides/slide4501.xml"/><Relationship Id="rId372" Type="http://schemas.openxmlformats.org/officeDocument/2006/relationships/slide" Target="slides/slide371.xml"/><Relationship Id="rId2053" Type="http://schemas.openxmlformats.org/officeDocument/2006/relationships/slide" Target="slides/slide2052.xml"/><Relationship Id="rId3104" Type="http://schemas.openxmlformats.org/officeDocument/2006/relationships/slide" Target="slides/slide3103.xml"/><Relationship Id="rId6674" Type="http://schemas.openxmlformats.org/officeDocument/2006/relationships/slide" Target="slides/slide6673.xml"/><Relationship Id="rId2120" Type="http://schemas.openxmlformats.org/officeDocument/2006/relationships/slide" Target="slides/slide2119.xml"/><Relationship Id="rId5276" Type="http://schemas.openxmlformats.org/officeDocument/2006/relationships/slide" Target="slides/slide5275.xml"/><Relationship Id="rId5690" Type="http://schemas.openxmlformats.org/officeDocument/2006/relationships/slide" Target="slides/slide5689.xml"/><Relationship Id="rId6327" Type="http://schemas.openxmlformats.org/officeDocument/2006/relationships/slide" Target="slides/slide6326.xml"/><Relationship Id="rId6741" Type="http://schemas.openxmlformats.org/officeDocument/2006/relationships/slide" Target="slides/slide6740.xml"/><Relationship Id="rId4292" Type="http://schemas.openxmlformats.org/officeDocument/2006/relationships/slide" Target="slides/slide4291.xml"/><Relationship Id="rId5343" Type="http://schemas.openxmlformats.org/officeDocument/2006/relationships/slide" Target="slides/slide5342.xml"/><Relationship Id="rId1886" Type="http://schemas.openxmlformats.org/officeDocument/2006/relationships/slide" Target="slides/slide1885.xml"/><Relationship Id="rId2937" Type="http://schemas.openxmlformats.org/officeDocument/2006/relationships/slide" Target="slides/slide2936.xml"/><Relationship Id="rId909" Type="http://schemas.openxmlformats.org/officeDocument/2006/relationships/slide" Target="slides/slide908.xml"/><Relationship Id="rId1539" Type="http://schemas.openxmlformats.org/officeDocument/2006/relationships/slide" Target="slides/slide1538.xml"/><Relationship Id="rId1953" Type="http://schemas.openxmlformats.org/officeDocument/2006/relationships/slide" Target="slides/slide1952.xml"/><Relationship Id="rId5410" Type="http://schemas.openxmlformats.org/officeDocument/2006/relationships/slide" Target="slides/slide5409.xml"/><Relationship Id="rId7168" Type="http://schemas.openxmlformats.org/officeDocument/2006/relationships/slide" Target="slides/slide7167.xml"/><Relationship Id="rId1606" Type="http://schemas.openxmlformats.org/officeDocument/2006/relationships/slide" Target="slides/slide1605.xml"/><Relationship Id="rId4012" Type="http://schemas.openxmlformats.org/officeDocument/2006/relationships/slide" Target="slides/slide4011.xml"/><Relationship Id="rId3778" Type="http://schemas.openxmlformats.org/officeDocument/2006/relationships/slide" Target="slides/slide3777.xml"/><Relationship Id="rId4829" Type="http://schemas.openxmlformats.org/officeDocument/2006/relationships/slide" Target="slides/slide4828.xml"/><Relationship Id="rId6184" Type="http://schemas.openxmlformats.org/officeDocument/2006/relationships/slide" Target="slides/slide6183.xml"/><Relationship Id="rId7235" Type="http://schemas.openxmlformats.org/officeDocument/2006/relationships/slide" Target="slides/slide7234.xml"/><Relationship Id="rId699" Type="http://schemas.openxmlformats.org/officeDocument/2006/relationships/slide" Target="slides/slide698.xml"/><Relationship Id="rId2794" Type="http://schemas.openxmlformats.org/officeDocument/2006/relationships/slide" Target="slides/slide2793.xml"/><Relationship Id="rId3845" Type="http://schemas.openxmlformats.org/officeDocument/2006/relationships/slide" Target="slides/slide3844.xml"/><Relationship Id="rId6251" Type="http://schemas.openxmlformats.org/officeDocument/2006/relationships/slide" Target="slides/slide6250.xml"/><Relationship Id="rId7302" Type="http://schemas.openxmlformats.org/officeDocument/2006/relationships/slide" Target="slides/slide7301.xml"/><Relationship Id="rId766" Type="http://schemas.openxmlformats.org/officeDocument/2006/relationships/slide" Target="slides/slide765.xml"/><Relationship Id="rId1396" Type="http://schemas.openxmlformats.org/officeDocument/2006/relationships/slide" Target="slides/slide1395.xml"/><Relationship Id="rId2447" Type="http://schemas.openxmlformats.org/officeDocument/2006/relationships/slide" Target="slides/slide2446.xml"/><Relationship Id="rId419" Type="http://schemas.openxmlformats.org/officeDocument/2006/relationships/slide" Target="slides/slide418.xml"/><Relationship Id="rId1049" Type="http://schemas.openxmlformats.org/officeDocument/2006/relationships/slide" Target="slides/slide1048.xml"/><Relationship Id="rId2861" Type="http://schemas.openxmlformats.org/officeDocument/2006/relationships/slide" Target="slides/slide2860.xml"/><Relationship Id="rId3912" Type="http://schemas.openxmlformats.org/officeDocument/2006/relationships/slide" Target="slides/slide3911.xml"/><Relationship Id="rId833" Type="http://schemas.openxmlformats.org/officeDocument/2006/relationships/slide" Target="slides/slide832.xml"/><Relationship Id="rId1116" Type="http://schemas.openxmlformats.org/officeDocument/2006/relationships/slide" Target="slides/slide1115.xml"/><Relationship Id="rId1463" Type="http://schemas.openxmlformats.org/officeDocument/2006/relationships/slide" Target="slides/slide1462.xml"/><Relationship Id="rId2514" Type="http://schemas.openxmlformats.org/officeDocument/2006/relationships/slide" Target="slides/slide2513.xml"/><Relationship Id="rId7092" Type="http://schemas.openxmlformats.org/officeDocument/2006/relationships/slide" Target="slides/slide7091.xml"/><Relationship Id="rId900" Type="http://schemas.openxmlformats.org/officeDocument/2006/relationships/slide" Target="slides/slide899.xml"/><Relationship Id="rId1530" Type="http://schemas.openxmlformats.org/officeDocument/2006/relationships/slide" Target="slides/slide1529.xml"/><Relationship Id="rId4686" Type="http://schemas.openxmlformats.org/officeDocument/2006/relationships/slide" Target="slides/slide4685.xml"/><Relationship Id="rId5737" Type="http://schemas.openxmlformats.org/officeDocument/2006/relationships/slide" Target="slides/slide5736.xml"/><Relationship Id="rId3288" Type="http://schemas.openxmlformats.org/officeDocument/2006/relationships/slide" Target="slides/slide3287.xml"/><Relationship Id="rId4339" Type="http://schemas.openxmlformats.org/officeDocument/2006/relationships/slide" Target="slides/slide4338.xml"/><Relationship Id="rId4753" Type="http://schemas.openxmlformats.org/officeDocument/2006/relationships/slide" Target="slides/slide4752.xml"/><Relationship Id="rId5804" Type="http://schemas.openxmlformats.org/officeDocument/2006/relationships/slide" Target="slides/slide5803.xml"/><Relationship Id="rId3355" Type="http://schemas.openxmlformats.org/officeDocument/2006/relationships/slide" Target="slides/slide3354.xml"/><Relationship Id="rId4406" Type="http://schemas.openxmlformats.org/officeDocument/2006/relationships/slide" Target="slides/slide4405.xml"/><Relationship Id="rId276" Type="http://schemas.openxmlformats.org/officeDocument/2006/relationships/slide" Target="slides/slide275.xml"/><Relationship Id="rId690" Type="http://schemas.openxmlformats.org/officeDocument/2006/relationships/slide" Target="slides/slide689.xml"/><Relationship Id="rId2371" Type="http://schemas.openxmlformats.org/officeDocument/2006/relationships/slide" Target="slides/slide2370.xml"/><Relationship Id="rId3008" Type="http://schemas.openxmlformats.org/officeDocument/2006/relationships/slide" Target="slides/slide3007.xml"/><Relationship Id="rId3422" Type="http://schemas.openxmlformats.org/officeDocument/2006/relationships/slide" Target="slides/slide3421.xml"/><Relationship Id="rId4820" Type="http://schemas.openxmlformats.org/officeDocument/2006/relationships/slide" Target="slides/slide4819.xml"/><Relationship Id="rId6578" Type="http://schemas.openxmlformats.org/officeDocument/2006/relationships/slide" Target="slides/slide6577.xml"/><Relationship Id="rId343" Type="http://schemas.openxmlformats.org/officeDocument/2006/relationships/slide" Target="slides/slide342.xml"/><Relationship Id="rId2024" Type="http://schemas.openxmlformats.org/officeDocument/2006/relationships/slide" Target="slides/slide2023.xml"/><Relationship Id="rId6992" Type="http://schemas.openxmlformats.org/officeDocument/2006/relationships/slide" Target="slides/slide6991.xml"/><Relationship Id="rId1040" Type="http://schemas.openxmlformats.org/officeDocument/2006/relationships/slide" Target="slides/slide1039.xml"/><Relationship Id="rId4196" Type="http://schemas.openxmlformats.org/officeDocument/2006/relationships/slide" Target="slides/slide4195.xml"/><Relationship Id="rId5247" Type="http://schemas.openxmlformats.org/officeDocument/2006/relationships/slide" Target="slides/slide5246.xml"/><Relationship Id="rId5594" Type="http://schemas.openxmlformats.org/officeDocument/2006/relationships/slide" Target="slides/slide5593.xml"/><Relationship Id="rId6645" Type="http://schemas.openxmlformats.org/officeDocument/2006/relationships/slide" Target="slides/slide6644.xml"/><Relationship Id="rId410" Type="http://schemas.openxmlformats.org/officeDocument/2006/relationships/slide" Target="slides/slide409.xml"/><Relationship Id="rId5661" Type="http://schemas.openxmlformats.org/officeDocument/2006/relationships/slide" Target="slides/slide5660.xml"/><Relationship Id="rId6712" Type="http://schemas.openxmlformats.org/officeDocument/2006/relationships/slide" Target="slides/slide6711.xml"/><Relationship Id="rId1857" Type="http://schemas.openxmlformats.org/officeDocument/2006/relationships/slide" Target="slides/slide1856.xml"/><Relationship Id="rId2908" Type="http://schemas.openxmlformats.org/officeDocument/2006/relationships/slide" Target="slides/slide2907.xml"/><Relationship Id="rId4263" Type="http://schemas.openxmlformats.org/officeDocument/2006/relationships/slide" Target="slides/slide4262.xml"/><Relationship Id="rId5314" Type="http://schemas.openxmlformats.org/officeDocument/2006/relationships/slide" Target="slides/slide5313.xml"/><Relationship Id="rId1924" Type="http://schemas.openxmlformats.org/officeDocument/2006/relationships/slide" Target="slides/slide1923.xml"/><Relationship Id="rId4330" Type="http://schemas.openxmlformats.org/officeDocument/2006/relationships/slide" Target="slides/slide4329.xml"/><Relationship Id="rId6088" Type="http://schemas.openxmlformats.org/officeDocument/2006/relationships/slide" Target="slides/slide6087.xml"/><Relationship Id="rId7139" Type="http://schemas.openxmlformats.org/officeDocument/2006/relationships/slide" Target="slides/slide7138.xml"/><Relationship Id="rId2698" Type="http://schemas.openxmlformats.org/officeDocument/2006/relationships/slide" Target="slides/slide2697.xml"/><Relationship Id="rId6155" Type="http://schemas.openxmlformats.org/officeDocument/2006/relationships/slide" Target="slides/slide6154.xml"/><Relationship Id="rId7206" Type="http://schemas.openxmlformats.org/officeDocument/2006/relationships/slide" Target="slides/slide7205.xml"/><Relationship Id="rId3749" Type="http://schemas.openxmlformats.org/officeDocument/2006/relationships/slide" Target="slides/slide3748.xml"/><Relationship Id="rId5171" Type="http://schemas.openxmlformats.org/officeDocument/2006/relationships/slide" Target="slides/slide5170.xml"/><Relationship Id="rId6222" Type="http://schemas.openxmlformats.org/officeDocument/2006/relationships/slide" Target="slides/slide6221.xml"/><Relationship Id="rId2765" Type="http://schemas.openxmlformats.org/officeDocument/2006/relationships/slide" Target="slides/slide2764.xml"/><Relationship Id="rId3816" Type="http://schemas.openxmlformats.org/officeDocument/2006/relationships/slide" Target="slides/slide3815.xml"/><Relationship Id="rId737" Type="http://schemas.openxmlformats.org/officeDocument/2006/relationships/slide" Target="slides/slide736.xml"/><Relationship Id="rId1367" Type="http://schemas.openxmlformats.org/officeDocument/2006/relationships/slide" Target="slides/slide1366.xml"/><Relationship Id="rId1781" Type="http://schemas.openxmlformats.org/officeDocument/2006/relationships/slide" Target="slides/slide1780.xml"/><Relationship Id="rId2418" Type="http://schemas.openxmlformats.org/officeDocument/2006/relationships/slide" Target="slides/slide2417.xml"/><Relationship Id="rId2832" Type="http://schemas.openxmlformats.org/officeDocument/2006/relationships/slide" Target="slides/slide2831.xml"/><Relationship Id="rId5988" Type="http://schemas.openxmlformats.org/officeDocument/2006/relationships/slide" Target="slides/slide5987.xml"/><Relationship Id="rId73" Type="http://schemas.openxmlformats.org/officeDocument/2006/relationships/slide" Target="slides/slide72.xml"/><Relationship Id="rId804" Type="http://schemas.openxmlformats.org/officeDocument/2006/relationships/slide" Target="slides/slide803.xml"/><Relationship Id="rId1434" Type="http://schemas.openxmlformats.org/officeDocument/2006/relationships/slide" Target="slides/slide1433.xml"/><Relationship Id="rId1501" Type="http://schemas.openxmlformats.org/officeDocument/2006/relationships/slide" Target="slides/slide1500.xml"/><Relationship Id="rId4657" Type="http://schemas.openxmlformats.org/officeDocument/2006/relationships/slide" Target="slides/slide4656.xml"/><Relationship Id="rId5708" Type="http://schemas.openxmlformats.org/officeDocument/2006/relationships/slide" Target="slides/slide5707.xml"/><Relationship Id="rId7063" Type="http://schemas.openxmlformats.org/officeDocument/2006/relationships/slide" Target="slides/slide7062.xml"/><Relationship Id="rId3259" Type="http://schemas.openxmlformats.org/officeDocument/2006/relationships/slide" Target="slides/slide3258.xml"/><Relationship Id="rId7130" Type="http://schemas.openxmlformats.org/officeDocument/2006/relationships/slide" Target="slides/slide7129.xml"/><Relationship Id="rId594" Type="http://schemas.openxmlformats.org/officeDocument/2006/relationships/slide" Target="slides/slide593.xml"/><Relationship Id="rId2275" Type="http://schemas.openxmlformats.org/officeDocument/2006/relationships/slide" Target="slides/slide2274.xml"/><Relationship Id="rId3326" Type="http://schemas.openxmlformats.org/officeDocument/2006/relationships/slide" Target="slides/slide3325.xml"/><Relationship Id="rId3673" Type="http://schemas.openxmlformats.org/officeDocument/2006/relationships/slide" Target="slides/slide3672.xml"/><Relationship Id="rId4724" Type="http://schemas.openxmlformats.org/officeDocument/2006/relationships/slide" Target="slides/slide4723.xml"/><Relationship Id="rId247" Type="http://schemas.openxmlformats.org/officeDocument/2006/relationships/slide" Target="slides/slide246.xml"/><Relationship Id="rId3740" Type="http://schemas.openxmlformats.org/officeDocument/2006/relationships/slide" Target="slides/slide3739.xml"/><Relationship Id="rId6896" Type="http://schemas.openxmlformats.org/officeDocument/2006/relationships/slide" Target="slides/slide6895.xml"/><Relationship Id="rId661" Type="http://schemas.openxmlformats.org/officeDocument/2006/relationships/slide" Target="slides/slide660.xml"/><Relationship Id="rId1291" Type="http://schemas.openxmlformats.org/officeDocument/2006/relationships/slide" Target="slides/slide1290.xml"/><Relationship Id="rId2342" Type="http://schemas.openxmlformats.org/officeDocument/2006/relationships/slide" Target="slides/slide2341.xml"/><Relationship Id="rId5498" Type="http://schemas.openxmlformats.org/officeDocument/2006/relationships/slide" Target="slides/slide5497.xml"/><Relationship Id="rId6549" Type="http://schemas.openxmlformats.org/officeDocument/2006/relationships/slide" Target="slides/slide6548.xml"/><Relationship Id="rId6963" Type="http://schemas.openxmlformats.org/officeDocument/2006/relationships/slide" Target="slides/slide6962.xml"/><Relationship Id="rId314" Type="http://schemas.openxmlformats.org/officeDocument/2006/relationships/slide" Target="slides/slide313.xml"/><Relationship Id="rId5565" Type="http://schemas.openxmlformats.org/officeDocument/2006/relationships/slide" Target="slides/slide5564.xml"/><Relationship Id="rId6616" Type="http://schemas.openxmlformats.org/officeDocument/2006/relationships/slide" Target="slides/slide6615.xml"/><Relationship Id="rId1011" Type="http://schemas.openxmlformats.org/officeDocument/2006/relationships/slide" Target="slides/slide1010.xml"/><Relationship Id="rId4167" Type="http://schemas.openxmlformats.org/officeDocument/2006/relationships/slide" Target="slides/slide4166.xml"/><Relationship Id="rId4581" Type="http://schemas.openxmlformats.org/officeDocument/2006/relationships/slide" Target="slides/slide4580.xml"/><Relationship Id="rId5218" Type="http://schemas.openxmlformats.org/officeDocument/2006/relationships/slide" Target="slides/slide5217.xml"/><Relationship Id="rId5632" Type="http://schemas.openxmlformats.org/officeDocument/2006/relationships/slide" Target="slides/slide5631.xml"/><Relationship Id="rId3183" Type="http://schemas.openxmlformats.org/officeDocument/2006/relationships/slide" Target="slides/slide3182.xml"/><Relationship Id="rId4234" Type="http://schemas.openxmlformats.org/officeDocument/2006/relationships/slide" Target="slides/slide4233.xml"/><Relationship Id="rId1828" Type="http://schemas.openxmlformats.org/officeDocument/2006/relationships/slide" Target="slides/slide1827.xml"/><Relationship Id="rId3250" Type="http://schemas.openxmlformats.org/officeDocument/2006/relationships/slide" Target="slides/slide3249.xml"/><Relationship Id="rId171" Type="http://schemas.openxmlformats.org/officeDocument/2006/relationships/slide" Target="slides/slide170.xml"/><Relationship Id="rId4301" Type="http://schemas.openxmlformats.org/officeDocument/2006/relationships/slide" Target="slides/slide4300.xml"/><Relationship Id="rId6059" Type="http://schemas.openxmlformats.org/officeDocument/2006/relationships/slide" Target="slides/slide6058.xml"/><Relationship Id="rId6473" Type="http://schemas.openxmlformats.org/officeDocument/2006/relationships/slide" Target="slides/slide6472.xml"/><Relationship Id="rId988" Type="http://schemas.openxmlformats.org/officeDocument/2006/relationships/slide" Target="slides/slide987.xml"/><Relationship Id="rId2669" Type="http://schemas.openxmlformats.org/officeDocument/2006/relationships/slide" Target="slides/slide2668.xml"/><Relationship Id="rId5075" Type="http://schemas.openxmlformats.org/officeDocument/2006/relationships/slide" Target="slides/slide5074.xml"/><Relationship Id="rId6126" Type="http://schemas.openxmlformats.org/officeDocument/2006/relationships/slide" Target="slides/slide6125.xml"/><Relationship Id="rId6540" Type="http://schemas.openxmlformats.org/officeDocument/2006/relationships/slide" Target="slides/slide6539.xml"/><Relationship Id="rId1685" Type="http://schemas.openxmlformats.org/officeDocument/2006/relationships/slide" Target="slides/slide1684.xml"/><Relationship Id="rId2736" Type="http://schemas.openxmlformats.org/officeDocument/2006/relationships/slide" Target="slides/slide2735.xml"/><Relationship Id="rId4091" Type="http://schemas.openxmlformats.org/officeDocument/2006/relationships/slide" Target="slides/slide4090.xml"/><Relationship Id="rId5142" Type="http://schemas.openxmlformats.org/officeDocument/2006/relationships/slide" Target="slides/slide5141.xml"/><Relationship Id="rId708" Type="http://schemas.openxmlformats.org/officeDocument/2006/relationships/slide" Target="slides/slide707.xml"/><Relationship Id="rId1338" Type="http://schemas.openxmlformats.org/officeDocument/2006/relationships/slide" Target="slides/slide1337.xml"/><Relationship Id="rId1405" Type="http://schemas.openxmlformats.org/officeDocument/2006/relationships/slide" Target="slides/slide1404.xml"/><Relationship Id="rId1752" Type="http://schemas.openxmlformats.org/officeDocument/2006/relationships/slide" Target="slides/slide1751.xml"/><Relationship Id="rId2803" Type="http://schemas.openxmlformats.org/officeDocument/2006/relationships/slide" Target="slides/slide2802.xml"/><Relationship Id="rId5959" Type="http://schemas.openxmlformats.org/officeDocument/2006/relationships/slide" Target="slides/slide5958.xml"/><Relationship Id="rId7381" Type="http://schemas.openxmlformats.org/officeDocument/2006/relationships/slide" Target="slides/slide7380.xml"/><Relationship Id="rId44" Type="http://schemas.openxmlformats.org/officeDocument/2006/relationships/slide" Target="slides/slide43.xml"/><Relationship Id="rId4975" Type="http://schemas.openxmlformats.org/officeDocument/2006/relationships/slide" Target="slides/slide4974.xml"/><Relationship Id="rId7034" Type="http://schemas.openxmlformats.org/officeDocument/2006/relationships/slide" Target="slides/slide7033.xml"/><Relationship Id="rId498" Type="http://schemas.openxmlformats.org/officeDocument/2006/relationships/slide" Target="slides/slide497.xml"/><Relationship Id="rId2179" Type="http://schemas.openxmlformats.org/officeDocument/2006/relationships/slide" Target="slides/slide2178.xml"/><Relationship Id="rId3577" Type="http://schemas.openxmlformats.org/officeDocument/2006/relationships/slide" Target="slides/slide3576.xml"/><Relationship Id="rId3991" Type="http://schemas.openxmlformats.org/officeDocument/2006/relationships/slide" Target="slides/slide3990.xml"/><Relationship Id="rId4628" Type="http://schemas.openxmlformats.org/officeDocument/2006/relationships/slide" Target="slides/slide4627.xml"/><Relationship Id="rId2593" Type="http://schemas.openxmlformats.org/officeDocument/2006/relationships/slide" Target="slides/slide2592.xml"/><Relationship Id="rId3644" Type="http://schemas.openxmlformats.org/officeDocument/2006/relationships/slide" Target="slides/slide3643.xml"/><Relationship Id="rId6050" Type="http://schemas.openxmlformats.org/officeDocument/2006/relationships/slide" Target="slides/slide6049.xml"/><Relationship Id="rId7101" Type="http://schemas.openxmlformats.org/officeDocument/2006/relationships/slide" Target="slides/slide7100.xml"/><Relationship Id="rId565" Type="http://schemas.openxmlformats.org/officeDocument/2006/relationships/slide" Target="slides/slide564.xml"/><Relationship Id="rId1195" Type="http://schemas.openxmlformats.org/officeDocument/2006/relationships/slide" Target="slides/slide1194.xml"/><Relationship Id="rId2246" Type="http://schemas.openxmlformats.org/officeDocument/2006/relationships/slide" Target="slides/slide2245.xml"/><Relationship Id="rId2660" Type="http://schemas.openxmlformats.org/officeDocument/2006/relationships/slide" Target="slides/slide2659.xml"/><Relationship Id="rId3711" Type="http://schemas.openxmlformats.org/officeDocument/2006/relationships/slide" Target="slides/slide3710.xml"/><Relationship Id="rId6867" Type="http://schemas.openxmlformats.org/officeDocument/2006/relationships/slide" Target="slides/slide6866.xml"/><Relationship Id="rId218" Type="http://schemas.openxmlformats.org/officeDocument/2006/relationships/slide" Target="slides/slide217.xml"/><Relationship Id="rId632" Type="http://schemas.openxmlformats.org/officeDocument/2006/relationships/slide" Target="slides/slide631.xml"/><Relationship Id="rId1262" Type="http://schemas.openxmlformats.org/officeDocument/2006/relationships/slide" Target="slides/slide1261.xml"/><Relationship Id="rId2313" Type="http://schemas.openxmlformats.org/officeDocument/2006/relationships/slide" Target="slides/slide2312.xml"/><Relationship Id="rId5469" Type="http://schemas.openxmlformats.org/officeDocument/2006/relationships/slide" Target="slides/slide5468.xml"/><Relationship Id="rId4485" Type="http://schemas.openxmlformats.org/officeDocument/2006/relationships/slide" Target="slides/slide4484.xml"/><Relationship Id="rId5536" Type="http://schemas.openxmlformats.org/officeDocument/2006/relationships/slide" Target="slides/slide5535.xml"/><Relationship Id="rId5883" Type="http://schemas.openxmlformats.org/officeDocument/2006/relationships/slide" Target="slides/slide5882.xml"/><Relationship Id="rId6934" Type="http://schemas.openxmlformats.org/officeDocument/2006/relationships/slide" Target="slides/slide6933.xml"/><Relationship Id="rId3087" Type="http://schemas.openxmlformats.org/officeDocument/2006/relationships/slide" Target="slides/slide3086.xml"/><Relationship Id="rId4138" Type="http://schemas.openxmlformats.org/officeDocument/2006/relationships/slide" Target="slides/slide4137.xml"/><Relationship Id="rId5950" Type="http://schemas.openxmlformats.org/officeDocument/2006/relationships/slide" Target="slides/slide5949.xml"/><Relationship Id="rId4552" Type="http://schemas.openxmlformats.org/officeDocument/2006/relationships/slide" Target="slides/slide4551.xml"/><Relationship Id="rId5603" Type="http://schemas.openxmlformats.org/officeDocument/2006/relationships/slide" Target="slides/slide5602.xml"/><Relationship Id="rId3154" Type="http://schemas.openxmlformats.org/officeDocument/2006/relationships/slide" Target="slides/slide3153.xml"/><Relationship Id="rId4205" Type="http://schemas.openxmlformats.org/officeDocument/2006/relationships/slide" Target="slides/slide4204.xml"/><Relationship Id="rId2170" Type="http://schemas.openxmlformats.org/officeDocument/2006/relationships/slide" Target="slides/slide2169.xml"/><Relationship Id="rId3221" Type="http://schemas.openxmlformats.org/officeDocument/2006/relationships/slide" Target="slides/slide3220.xml"/><Relationship Id="rId6377" Type="http://schemas.openxmlformats.org/officeDocument/2006/relationships/slide" Target="slides/slide6376.xml"/><Relationship Id="rId6791" Type="http://schemas.openxmlformats.org/officeDocument/2006/relationships/slide" Target="slides/slide6790.xml"/><Relationship Id="rId7428" Type="http://schemas.openxmlformats.org/officeDocument/2006/relationships/viewProps" Target="viewProps.xml"/><Relationship Id="rId8" Type="http://schemas.openxmlformats.org/officeDocument/2006/relationships/slide" Target="slides/slide7.xml"/><Relationship Id="rId142" Type="http://schemas.openxmlformats.org/officeDocument/2006/relationships/slide" Target="slides/slide141.xml"/><Relationship Id="rId2987" Type="http://schemas.openxmlformats.org/officeDocument/2006/relationships/slide" Target="slides/slide2986.xml"/><Relationship Id="rId5393" Type="http://schemas.openxmlformats.org/officeDocument/2006/relationships/slide" Target="slides/slide5392.xml"/><Relationship Id="rId6444" Type="http://schemas.openxmlformats.org/officeDocument/2006/relationships/slide" Target="slides/slide6443.xml"/><Relationship Id="rId959" Type="http://schemas.openxmlformats.org/officeDocument/2006/relationships/slide" Target="slides/slide958.xml"/><Relationship Id="rId1589" Type="http://schemas.openxmlformats.org/officeDocument/2006/relationships/slide" Target="slides/slide1588.xml"/><Relationship Id="rId5046" Type="http://schemas.openxmlformats.org/officeDocument/2006/relationships/slide" Target="slides/slide5045.xml"/><Relationship Id="rId5460" Type="http://schemas.openxmlformats.org/officeDocument/2006/relationships/slide" Target="slides/slide5459.xml"/><Relationship Id="rId6511" Type="http://schemas.openxmlformats.org/officeDocument/2006/relationships/slide" Target="slides/slide6510.xml"/><Relationship Id="rId4062" Type="http://schemas.openxmlformats.org/officeDocument/2006/relationships/slide" Target="slides/slide4061.xml"/><Relationship Id="rId5113" Type="http://schemas.openxmlformats.org/officeDocument/2006/relationships/slide" Target="slides/slide5112.xml"/><Relationship Id="rId1656" Type="http://schemas.openxmlformats.org/officeDocument/2006/relationships/slide" Target="slides/slide1655.xml"/><Relationship Id="rId2707" Type="http://schemas.openxmlformats.org/officeDocument/2006/relationships/slide" Target="slides/slide2706.xml"/><Relationship Id="rId1309" Type="http://schemas.openxmlformats.org/officeDocument/2006/relationships/slide" Target="slides/slide1308.xml"/><Relationship Id="rId1723" Type="http://schemas.openxmlformats.org/officeDocument/2006/relationships/slide" Target="slides/slide1722.xml"/><Relationship Id="rId4879" Type="http://schemas.openxmlformats.org/officeDocument/2006/relationships/slide" Target="slides/slide4878.xml"/><Relationship Id="rId7285" Type="http://schemas.openxmlformats.org/officeDocument/2006/relationships/slide" Target="slides/slide7284.xml"/><Relationship Id="rId15" Type="http://schemas.openxmlformats.org/officeDocument/2006/relationships/slide" Target="slides/slide14.xml"/><Relationship Id="rId3895" Type="http://schemas.openxmlformats.org/officeDocument/2006/relationships/slide" Target="slides/slide3894.xml"/><Relationship Id="rId4946" Type="http://schemas.openxmlformats.org/officeDocument/2006/relationships/slide" Target="slides/slide4945.xml"/><Relationship Id="rId7352" Type="http://schemas.openxmlformats.org/officeDocument/2006/relationships/slide" Target="slides/slide7351.xml"/><Relationship Id="rId2497" Type="http://schemas.openxmlformats.org/officeDocument/2006/relationships/slide" Target="slides/slide2496.xml"/><Relationship Id="rId3548" Type="http://schemas.openxmlformats.org/officeDocument/2006/relationships/slide" Target="slides/slide3547.xml"/><Relationship Id="rId7005" Type="http://schemas.openxmlformats.org/officeDocument/2006/relationships/slide" Target="slides/slide7004.xml"/><Relationship Id="rId469" Type="http://schemas.openxmlformats.org/officeDocument/2006/relationships/slide" Target="slides/slide468.xml"/><Relationship Id="rId883" Type="http://schemas.openxmlformats.org/officeDocument/2006/relationships/slide" Target="slides/slide882.xml"/><Relationship Id="rId1099" Type="http://schemas.openxmlformats.org/officeDocument/2006/relationships/slide" Target="slides/slide1098.xml"/><Relationship Id="rId2564" Type="http://schemas.openxmlformats.org/officeDocument/2006/relationships/slide" Target="slides/slide2563.xml"/><Relationship Id="rId3615" Type="http://schemas.openxmlformats.org/officeDocument/2006/relationships/slide" Target="slides/slide3614.xml"/><Relationship Id="rId3962" Type="http://schemas.openxmlformats.org/officeDocument/2006/relationships/slide" Target="slides/slide3961.xml"/><Relationship Id="rId6021" Type="http://schemas.openxmlformats.org/officeDocument/2006/relationships/slide" Target="slides/slide6020.xml"/><Relationship Id="rId536" Type="http://schemas.openxmlformats.org/officeDocument/2006/relationships/slide" Target="slides/slide535.xml"/><Relationship Id="rId1166" Type="http://schemas.openxmlformats.org/officeDocument/2006/relationships/slide" Target="slides/slide1165.xml"/><Relationship Id="rId2217" Type="http://schemas.openxmlformats.org/officeDocument/2006/relationships/slide" Target="slides/slide2216.xml"/><Relationship Id="rId950" Type="http://schemas.openxmlformats.org/officeDocument/2006/relationships/slide" Target="slides/slide949.xml"/><Relationship Id="rId1580" Type="http://schemas.openxmlformats.org/officeDocument/2006/relationships/slide" Target="slides/slide1579.xml"/><Relationship Id="rId2631" Type="http://schemas.openxmlformats.org/officeDocument/2006/relationships/slide" Target="slides/slide2630.xml"/><Relationship Id="rId4389" Type="http://schemas.openxmlformats.org/officeDocument/2006/relationships/slide" Target="slides/slide4388.xml"/><Relationship Id="rId5787" Type="http://schemas.openxmlformats.org/officeDocument/2006/relationships/slide" Target="slides/slide5786.xml"/><Relationship Id="rId6838" Type="http://schemas.openxmlformats.org/officeDocument/2006/relationships/slide" Target="slides/slide6837.xml"/><Relationship Id="rId603" Type="http://schemas.openxmlformats.org/officeDocument/2006/relationships/slide" Target="slides/slide602.xml"/><Relationship Id="rId1233" Type="http://schemas.openxmlformats.org/officeDocument/2006/relationships/slide" Target="slides/slide1232.xml"/><Relationship Id="rId5854" Type="http://schemas.openxmlformats.org/officeDocument/2006/relationships/slide" Target="slides/slide5853.xml"/><Relationship Id="rId6905" Type="http://schemas.openxmlformats.org/officeDocument/2006/relationships/slide" Target="slides/slide6904.xml"/><Relationship Id="rId1300" Type="http://schemas.openxmlformats.org/officeDocument/2006/relationships/slide" Target="slides/slide1299.xml"/><Relationship Id="rId4456" Type="http://schemas.openxmlformats.org/officeDocument/2006/relationships/slide" Target="slides/slide4455.xml"/><Relationship Id="rId4870" Type="http://schemas.openxmlformats.org/officeDocument/2006/relationships/slide" Target="slides/slide4869.xml"/><Relationship Id="rId5507" Type="http://schemas.openxmlformats.org/officeDocument/2006/relationships/slide" Target="slides/slide5506.xml"/><Relationship Id="rId5921" Type="http://schemas.openxmlformats.org/officeDocument/2006/relationships/slide" Target="slides/slide5920.xml"/><Relationship Id="rId3058" Type="http://schemas.openxmlformats.org/officeDocument/2006/relationships/slide" Target="slides/slide3057.xml"/><Relationship Id="rId3472" Type="http://schemas.openxmlformats.org/officeDocument/2006/relationships/slide" Target="slides/slide3471.xml"/><Relationship Id="rId4109" Type="http://schemas.openxmlformats.org/officeDocument/2006/relationships/slide" Target="slides/slide4108.xml"/><Relationship Id="rId4523" Type="http://schemas.openxmlformats.org/officeDocument/2006/relationships/slide" Target="slides/slide4522.xml"/><Relationship Id="rId393" Type="http://schemas.openxmlformats.org/officeDocument/2006/relationships/slide" Target="slides/slide392.xml"/><Relationship Id="rId2074" Type="http://schemas.openxmlformats.org/officeDocument/2006/relationships/slide" Target="slides/slide2073.xml"/><Relationship Id="rId3125" Type="http://schemas.openxmlformats.org/officeDocument/2006/relationships/slide" Target="slides/slide3124.xml"/><Relationship Id="rId6695" Type="http://schemas.openxmlformats.org/officeDocument/2006/relationships/slide" Target="slides/slide6694.xml"/><Relationship Id="rId460" Type="http://schemas.openxmlformats.org/officeDocument/2006/relationships/slide" Target="slides/slide459.xml"/><Relationship Id="rId1090" Type="http://schemas.openxmlformats.org/officeDocument/2006/relationships/slide" Target="slides/slide1089.xml"/><Relationship Id="rId2141" Type="http://schemas.openxmlformats.org/officeDocument/2006/relationships/slide" Target="slides/slide2140.xml"/><Relationship Id="rId5297" Type="http://schemas.openxmlformats.org/officeDocument/2006/relationships/slide" Target="slides/slide5296.xml"/><Relationship Id="rId6348" Type="http://schemas.openxmlformats.org/officeDocument/2006/relationships/slide" Target="slides/slide6347.xml"/><Relationship Id="rId113" Type="http://schemas.openxmlformats.org/officeDocument/2006/relationships/slide" Target="slides/slide112.xml"/><Relationship Id="rId6762" Type="http://schemas.openxmlformats.org/officeDocument/2006/relationships/slide" Target="slides/slide6761.xml"/><Relationship Id="rId2958" Type="http://schemas.openxmlformats.org/officeDocument/2006/relationships/slide" Target="slides/slide2957.xml"/><Relationship Id="rId5017" Type="http://schemas.openxmlformats.org/officeDocument/2006/relationships/slide" Target="slides/slide5016.xml"/><Relationship Id="rId5364" Type="http://schemas.openxmlformats.org/officeDocument/2006/relationships/slide" Target="slides/slide5363.xml"/><Relationship Id="rId6415" Type="http://schemas.openxmlformats.org/officeDocument/2006/relationships/slide" Target="slides/slide6414.xml"/><Relationship Id="rId1974" Type="http://schemas.openxmlformats.org/officeDocument/2006/relationships/slide" Target="slides/slide1973.xml"/><Relationship Id="rId4380" Type="http://schemas.openxmlformats.org/officeDocument/2006/relationships/slide" Target="slides/slide4379.xml"/><Relationship Id="rId5431" Type="http://schemas.openxmlformats.org/officeDocument/2006/relationships/slide" Target="slides/slide5430.xml"/><Relationship Id="rId1627" Type="http://schemas.openxmlformats.org/officeDocument/2006/relationships/slide" Target="slides/slide1626.xml"/><Relationship Id="rId4033" Type="http://schemas.openxmlformats.org/officeDocument/2006/relationships/slide" Target="slides/slide4032.xml"/><Relationship Id="rId7189" Type="http://schemas.openxmlformats.org/officeDocument/2006/relationships/slide" Target="slides/slide7188.xml"/><Relationship Id="rId3799" Type="http://schemas.openxmlformats.org/officeDocument/2006/relationships/slide" Target="slides/slide3798.xml"/><Relationship Id="rId4100" Type="http://schemas.openxmlformats.org/officeDocument/2006/relationships/slide" Target="slides/slide4099.xml"/><Relationship Id="rId7256" Type="http://schemas.openxmlformats.org/officeDocument/2006/relationships/slide" Target="slides/slide7255.xml"/><Relationship Id="rId6272" Type="http://schemas.openxmlformats.org/officeDocument/2006/relationships/slide" Target="slides/slide6271.xml"/><Relationship Id="rId7323" Type="http://schemas.openxmlformats.org/officeDocument/2006/relationships/slide" Target="slides/slide7322.xml"/><Relationship Id="rId3866" Type="http://schemas.openxmlformats.org/officeDocument/2006/relationships/slide" Target="slides/slide3865.xml"/><Relationship Id="rId4917" Type="http://schemas.openxmlformats.org/officeDocument/2006/relationships/slide" Target="slides/slide4916.xml"/><Relationship Id="rId787" Type="http://schemas.openxmlformats.org/officeDocument/2006/relationships/slide" Target="slides/slide786.xml"/><Relationship Id="rId2468" Type="http://schemas.openxmlformats.org/officeDocument/2006/relationships/slide" Target="slides/slide2467.xml"/><Relationship Id="rId2882" Type="http://schemas.openxmlformats.org/officeDocument/2006/relationships/slide" Target="slides/slide2881.xml"/><Relationship Id="rId3519" Type="http://schemas.openxmlformats.org/officeDocument/2006/relationships/slide" Target="slides/slide3518.xml"/><Relationship Id="rId3933" Type="http://schemas.openxmlformats.org/officeDocument/2006/relationships/slide" Target="slides/slide3932.xml"/><Relationship Id="rId854" Type="http://schemas.openxmlformats.org/officeDocument/2006/relationships/slide" Target="slides/slide853.xml"/><Relationship Id="rId1484" Type="http://schemas.openxmlformats.org/officeDocument/2006/relationships/slide" Target="slides/slide1483.xml"/><Relationship Id="rId2535" Type="http://schemas.openxmlformats.org/officeDocument/2006/relationships/slide" Target="slides/slide2534.xml"/><Relationship Id="rId507" Type="http://schemas.openxmlformats.org/officeDocument/2006/relationships/slide" Target="slides/slide506.xml"/><Relationship Id="rId921" Type="http://schemas.openxmlformats.org/officeDocument/2006/relationships/slide" Target="slides/slide920.xml"/><Relationship Id="rId1137" Type="http://schemas.openxmlformats.org/officeDocument/2006/relationships/slide" Target="slides/slide1136.xml"/><Relationship Id="rId1551" Type="http://schemas.openxmlformats.org/officeDocument/2006/relationships/slide" Target="slides/slide1550.xml"/><Relationship Id="rId2602" Type="http://schemas.openxmlformats.org/officeDocument/2006/relationships/slide" Target="slides/slide2601.xml"/><Relationship Id="rId5758" Type="http://schemas.openxmlformats.org/officeDocument/2006/relationships/slide" Target="slides/slide5757.xml"/><Relationship Id="rId6809" Type="http://schemas.openxmlformats.org/officeDocument/2006/relationships/slide" Target="slides/slide6808.xml"/><Relationship Id="rId1204" Type="http://schemas.openxmlformats.org/officeDocument/2006/relationships/slide" Target="slides/slide1203.xml"/><Relationship Id="rId4774" Type="http://schemas.openxmlformats.org/officeDocument/2006/relationships/slide" Target="slides/slide4773.xml"/><Relationship Id="rId5825" Type="http://schemas.openxmlformats.org/officeDocument/2006/relationships/slide" Target="slides/slide5824.xml"/><Relationship Id="rId7180" Type="http://schemas.openxmlformats.org/officeDocument/2006/relationships/slide" Target="slides/slide7179.xml"/><Relationship Id="rId3376" Type="http://schemas.openxmlformats.org/officeDocument/2006/relationships/slide" Target="slides/slide3375.xml"/><Relationship Id="rId4427" Type="http://schemas.openxmlformats.org/officeDocument/2006/relationships/slide" Target="slides/slide4426.xml"/><Relationship Id="rId297" Type="http://schemas.openxmlformats.org/officeDocument/2006/relationships/slide" Target="slides/slide296.xml"/><Relationship Id="rId2392" Type="http://schemas.openxmlformats.org/officeDocument/2006/relationships/slide" Target="slides/slide2391.xml"/><Relationship Id="rId3029" Type="http://schemas.openxmlformats.org/officeDocument/2006/relationships/slide" Target="slides/slide3028.xml"/><Relationship Id="rId3790" Type="http://schemas.openxmlformats.org/officeDocument/2006/relationships/slide" Target="slides/slide3789.xml"/><Relationship Id="rId4841" Type="http://schemas.openxmlformats.org/officeDocument/2006/relationships/slide" Target="slides/slide4840.xml"/><Relationship Id="rId6599" Type="http://schemas.openxmlformats.org/officeDocument/2006/relationships/slide" Target="slides/slide6598.xml"/><Relationship Id="rId364" Type="http://schemas.openxmlformats.org/officeDocument/2006/relationships/slide" Target="slides/slide363.xml"/><Relationship Id="rId2045" Type="http://schemas.openxmlformats.org/officeDocument/2006/relationships/slide" Target="slides/slide2044.xml"/><Relationship Id="rId3443" Type="http://schemas.openxmlformats.org/officeDocument/2006/relationships/slide" Target="slides/slide3442.xml"/><Relationship Id="rId3510" Type="http://schemas.openxmlformats.org/officeDocument/2006/relationships/slide" Target="slides/slide3509.xml"/><Relationship Id="rId6666" Type="http://schemas.openxmlformats.org/officeDocument/2006/relationships/slide" Target="slides/slide6665.xml"/><Relationship Id="rId431" Type="http://schemas.openxmlformats.org/officeDocument/2006/relationships/slide" Target="slides/slide430.xml"/><Relationship Id="rId1061" Type="http://schemas.openxmlformats.org/officeDocument/2006/relationships/slide" Target="slides/slide1060.xml"/><Relationship Id="rId2112" Type="http://schemas.openxmlformats.org/officeDocument/2006/relationships/slide" Target="slides/slide2111.xml"/><Relationship Id="rId5268" Type="http://schemas.openxmlformats.org/officeDocument/2006/relationships/slide" Target="slides/slide5267.xml"/><Relationship Id="rId5682" Type="http://schemas.openxmlformats.org/officeDocument/2006/relationships/slide" Target="slides/slide5681.xml"/><Relationship Id="rId6319" Type="http://schemas.openxmlformats.org/officeDocument/2006/relationships/slide" Target="slides/slide6318.xml"/><Relationship Id="rId6733" Type="http://schemas.openxmlformats.org/officeDocument/2006/relationships/slide" Target="slides/slide6732.xml"/><Relationship Id="rId1878" Type="http://schemas.openxmlformats.org/officeDocument/2006/relationships/slide" Target="slides/slide1877.xml"/><Relationship Id="rId2929" Type="http://schemas.openxmlformats.org/officeDocument/2006/relationships/slide" Target="slides/slide2928.xml"/><Relationship Id="rId4284" Type="http://schemas.openxmlformats.org/officeDocument/2006/relationships/slide" Target="slides/slide4283.xml"/><Relationship Id="rId5335" Type="http://schemas.openxmlformats.org/officeDocument/2006/relationships/slide" Target="slides/slide5334.xml"/><Relationship Id="rId4351" Type="http://schemas.openxmlformats.org/officeDocument/2006/relationships/slide" Target="slides/slide4350.xml"/><Relationship Id="rId5402" Type="http://schemas.openxmlformats.org/officeDocument/2006/relationships/slide" Target="slides/slide5401.xml"/><Relationship Id="rId6800" Type="http://schemas.openxmlformats.org/officeDocument/2006/relationships/slide" Target="slides/slide6799.xml"/><Relationship Id="rId1945" Type="http://schemas.openxmlformats.org/officeDocument/2006/relationships/slide" Target="slides/slide1944.xml"/><Relationship Id="rId4004" Type="http://schemas.openxmlformats.org/officeDocument/2006/relationships/slide" Target="slides/slide4003.xml"/><Relationship Id="rId3020" Type="http://schemas.openxmlformats.org/officeDocument/2006/relationships/slide" Target="slides/slide3019.xml"/><Relationship Id="rId6176" Type="http://schemas.openxmlformats.org/officeDocument/2006/relationships/slide" Target="slides/slide6175.xml"/><Relationship Id="rId7227" Type="http://schemas.openxmlformats.org/officeDocument/2006/relationships/slide" Target="slides/slide7226.xml"/><Relationship Id="rId6590" Type="http://schemas.openxmlformats.org/officeDocument/2006/relationships/slide" Target="slides/slide6589.xml"/><Relationship Id="rId2786" Type="http://schemas.openxmlformats.org/officeDocument/2006/relationships/slide" Target="slides/slide2785.xml"/><Relationship Id="rId3837" Type="http://schemas.openxmlformats.org/officeDocument/2006/relationships/slide" Target="slides/slide3836.xml"/><Relationship Id="rId5192" Type="http://schemas.openxmlformats.org/officeDocument/2006/relationships/slide" Target="slides/slide5191.xml"/><Relationship Id="rId6243" Type="http://schemas.openxmlformats.org/officeDocument/2006/relationships/slide" Target="slides/slide6242.xml"/><Relationship Id="rId758" Type="http://schemas.openxmlformats.org/officeDocument/2006/relationships/slide" Target="slides/slide757.xml"/><Relationship Id="rId1388" Type="http://schemas.openxmlformats.org/officeDocument/2006/relationships/slide" Target="slides/slide1387.xml"/><Relationship Id="rId2439" Type="http://schemas.openxmlformats.org/officeDocument/2006/relationships/slide" Target="slides/slide2438.xml"/><Relationship Id="rId2853" Type="http://schemas.openxmlformats.org/officeDocument/2006/relationships/slide" Target="slides/slide2852.xml"/><Relationship Id="rId3904" Type="http://schemas.openxmlformats.org/officeDocument/2006/relationships/slide" Target="slides/slide3903.xml"/><Relationship Id="rId6310" Type="http://schemas.openxmlformats.org/officeDocument/2006/relationships/slide" Target="slides/slide6309.xml"/><Relationship Id="rId94" Type="http://schemas.openxmlformats.org/officeDocument/2006/relationships/slide" Target="slides/slide93.xml"/><Relationship Id="rId825" Type="http://schemas.openxmlformats.org/officeDocument/2006/relationships/slide" Target="slides/slide824.xml"/><Relationship Id="rId1455" Type="http://schemas.openxmlformats.org/officeDocument/2006/relationships/slide" Target="slides/slide1454.xml"/><Relationship Id="rId2506" Type="http://schemas.openxmlformats.org/officeDocument/2006/relationships/slide" Target="slides/slide2505.xml"/><Relationship Id="rId1108" Type="http://schemas.openxmlformats.org/officeDocument/2006/relationships/slide" Target="slides/slide1107.xml"/><Relationship Id="rId2920" Type="http://schemas.openxmlformats.org/officeDocument/2006/relationships/slide" Target="slides/slide2919.xml"/><Relationship Id="rId4678" Type="http://schemas.openxmlformats.org/officeDocument/2006/relationships/slide" Target="slides/slide4677.xml"/><Relationship Id="rId7084" Type="http://schemas.openxmlformats.org/officeDocument/2006/relationships/slide" Target="slides/slide7083.xml"/><Relationship Id="rId1522" Type="http://schemas.openxmlformats.org/officeDocument/2006/relationships/slide" Target="slides/slide1521.xml"/><Relationship Id="rId5729" Type="http://schemas.openxmlformats.org/officeDocument/2006/relationships/slide" Target="slides/slide5728.xml"/><Relationship Id="rId7151" Type="http://schemas.openxmlformats.org/officeDocument/2006/relationships/slide" Target="slides/slide7150.xml"/><Relationship Id="rId3694" Type="http://schemas.openxmlformats.org/officeDocument/2006/relationships/slide" Target="slides/slide3693.xml"/><Relationship Id="rId4745" Type="http://schemas.openxmlformats.org/officeDocument/2006/relationships/slide" Target="slides/slide4744.xml"/><Relationship Id="rId2296" Type="http://schemas.openxmlformats.org/officeDocument/2006/relationships/slide" Target="slides/slide2295.xml"/><Relationship Id="rId3347" Type="http://schemas.openxmlformats.org/officeDocument/2006/relationships/slide" Target="slides/slide3346.xml"/><Relationship Id="rId3761" Type="http://schemas.openxmlformats.org/officeDocument/2006/relationships/slide" Target="slides/slide3760.xml"/><Relationship Id="rId4812" Type="http://schemas.openxmlformats.org/officeDocument/2006/relationships/slide" Target="slides/slide4811.xml"/><Relationship Id="rId268" Type="http://schemas.openxmlformats.org/officeDocument/2006/relationships/slide" Target="slides/slide267.xml"/><Relationship Id="rId682" Type="http://schemas.openxmlformats.org/officeDocument/2006/relationships/slide" Target="slides/slide681.xml"/><Relationship Id="rId2363" Type="http://schemas.openxmlformats.org/officeDocument/2006/relationships/slide" Target="slides/slide2362.xml"/><Relationship Id="rId3414" Type="http://schemas.openxmlformats.org/officeDocument/2006/relationships/slide" Target="slides/slide3413.xml"/><Relationship Id="rId6984" Type="http://schemas.openxmlformats.org/officeDocument/2006/relationships/slide" Target="slides/slide6983.xml"/><Relationship Id="rId335" Type="http://schemas.openxmlformats.org/officeDocument/2006/relationships/slide" Target="slides/slide334.xml"/><Relationship Id="rId2016" Type="http://schemas.openxmlformats.org/officeDocument/2006/relationships/slide" Target="slides/slide2015.xml"/><Relationship Id="rId2430" Type="http://schemas.openxmlformats.org/officeDocument/2006/relationships/slide" Target="slides/slide2429.xml"/><Relationship Id="rId5586" Type="http://schemas.openxmlformats.org/officeDocument/2006/relationships/slide" Target="slides/slide5585.xml"/><Relationship Id="rId6637" Type="http://schemas.openxmlformats.org/officeDocument/2006/relationships/slide" Target="slides/slide6636.xml"/><Relationship Id="rId402" Type="http://schemas.openxmlformats.org/officeDocument/2006/relationships/slide" Target="slides/slide401.xml"/><Relationship Id="rId1032" Type="http://schemas.openxmlformats.org/officeDocument/2006/relationships/slide" Target="slides/slide1031.xml"/><Relationship Id="rId4188" Type="http://schemas.openxmlformats.org/officeDocument/2006/relationships/slide" Target="slides/slide4187.xml"/><Relationship Id="rId5239" Type="http://schemas.openxmlformats.org/officeDocument/2006/relationships/slide" Target="slides/slide5238.xml"/><Relationship Id="rId4255" Type="http://schemas.openxmlformats.org/officeDocument/2006/relationships/slide" Target="slides/slide4254.xml"/><Relationship Id="rId5306" Type="http://schemas.openxmlformats.org/officeDocument/2006/relationships/slide" Target="slides/slide5305.xml"/><Relationship Id="rId5653" Type="http://schemas.openxmlformats.org/officeDocument/2006/relationships/slide" Target="slides/slide5652.xml"/><Relationship Id="rId6704" Type="http://schemas.openxmlformats.org/officeDocument/2006/relationships/slide" Target="slides/slide6703.xml"/><Relationship Id="rId1849" Type="http://schemas.openxmlformats.org/officeDocument/2006/relationships/slide" Target="slides/slide1848.xml"/><Relationship Id="rId5720" Type="http://schemas.openxmlformats.org/officeDocument/2006/relationships/slide" Target="slides/slide5719.xml"/><Relationship Id="rId192" Type="http://schemas.openxmlformats.org/officeDocument/2006/relationships/slide" Target="slides/slide191.xml"/><Relationship Id="rId1916" Type="http://schemas.openxmlformats.org/officeDocument/2006/relationships/slide" Target="slides/slide1915.xml"/><Relationship Id="rId3271" Type="http://schemas.openxmlformats.org/officeDocument/2006/relationships/slide" Target="slides/slide3270.xml"/><Relationship Id="rId4322" Type="http://schemas.openxmlformats.org/officeDocument/2006/relationships/slide" Target="slides/slide4321.xml"/><Relationship Id="rId6494" Type="http://schemas.openxmlformats.org/officeDocument/2006/relationships/slide" Target="slides/slide6493.xml"/><Relationship Id="rId5096" Type="http://schemas.openxmlformats.org/officeDocument/2006/relationships/slide" Target="slides/slide5095.xml"/><Relationship Id="rId6147" Type="http://schemas.openxmlformats.org/officeDocument/2006/relationships/slide" Target="slides/slide6146.xml"/><Relationship Id="rId6561" Type="http://schemas.openxmlformats.org/officeDocument/2006/relationships/slide" Target="slides/slide6560.xml"/><Relationship Id="rId5163" Type="http://schemas.openxmlformats.org/officeDocument/2006/relationships/slide" Target="slides/slide5162.xml"/><Relationship Id="rId6214" Type="http://schemas.openxmlformats.org/officeDocument/2006/relationships/slide" Target="slides/slide6213.xml"/><Relationship Id="rId729" Type="http://schemas.openxmlformats.org/officeDocument/2006/relationships/slide" Target="slides/slide728.xml"/><Relationship Id="rId1359" Type="http://schemas.openxmlformats.org/officeDocument/2006/relationships/slide" Target="slides/slide1358.xml"/><Relationship Id="rId2757" Type="http://schemas.openxmlformats.org/officeDocument/2006/relationships/slide" Target="slides/slide2756.xml"/><Relationship Id="rId3808" Type="http://schemas.openxmlformats.org/officeDocument/2006/relationships/slide" Target="slides/slide3807.xml"/><Relationship Id="rId5230" Type="http://schemas.openxmlformats.org/officeDocument/2006/relationships/slide" Target="slides/slide5229.xml"/><Relationship Id="rId1773" Type="http://schemas.openxmlformats.org/officeDocument/2006/relationships/slide" Target="slides/slide1772.xml"/><Relationship Id="rId2824" Type="http://schemas.openxmlformats.org/officeDocument/2006/relationships/slide" Target="slides/slide2823.xml"/><Relationship Id="rId65" Type="http://schemas.openxmlformats.org/officeDocument/2006/relationships/slide" Target="slides/slide64.xml"/><Relationship Id="rId1426" Type="http://schemas.openxmlformats.org/officeDocument/2006/relationships/slide" Target="slides/slide1425.xml"/><Relationship Id="rId1840" Type="http://schemas.openxmlformats.org/officeDocument/2006/relationships/slide" Target="slides/slide1839.xml"/><Relationship Id="rId4996" Type="http://schemas.openxmlformats.org/officeDocument/2006/relationships/slide" Target="slides/slide4995.xml"/><Relationship Id="rId3598" Type="http://schemas.openxmlformats.org/officeDocument/2006/relationships/slide" Target="slides/slide3597.xml"/><Relationship Id="rId4649" Type="http://schemas.openxmlformats.org/officeDocument/2006/relationships/slide" Target="slides/slide4648.xml"/><Relationship Id="rId7055" Type="http://schemas.openxmlformats.org/officeDocument/2006/relationships/slide" Target="slides/slide7054.xml"/><Relationship Id="rId3665" Type="http://schemas.openxmlformats.org/officeDocument/2006/relationships/slide" Target="slides/slide3664.xml"/><Relationship Id="rId4716" Type="http://schemas.openxmlformats.org/officeDocument/2006/relationships/slide" Target="slides/slide4715.xml"/><Relationship Id="rId6071" Type="http://schemas.openxmlformats.org/officeDocument/2006/relationships/slide" Target="slides/slide6070.xml"/><Relationship Id="rId7122" Type="http://schemas.openxmlformats.org/officeDocument/2006/relationships/slide" Target="slides/slide7121.xml"/><Relationship Id="rId586" Type="http://schemas.openxmlformats.org/officeDocument/2006/relationships/slide" Target="slides/slide585.xml"/><Relationship Id="rId2267" Type="http://schemas.openxmlformats.org/officeDocument/2006/relationships/slide" Target="slides/slide2266.xml"/><Relationship Id="rId2681" Type="http://schemas.openxmlformats.org/officeDocument/2006/relationships/slide" Target="slides/slide2680.xml"/><Relationship Id="rId3318" Type="http://schemas.openxmlformats.org/officeDocument/2006/relationships/slide" Target="slides/slide3317.xml"/><Relationship Id="rId6888" Type="http://schemas.openxmlformats.org/officeDocument/2006/relationships/slide" Target="slides/slide6887.xml"/><Relationship Id="rId239" Type="http://schemas.openxmlformats.org/officeDocument/2006/relationships/slide" Target="slides/slide238.xml"/><Relationship Id="rId653" Type="http://schemas.openxmlformats.org/officeDocument/2006/relationships/slide" Target="slides/slide652.xml"/><Relationship Id="rId1283" Type="http://schemas.openxmlformats.org/officeDocument/2006/relationships/slide" Target="slides/slide1282.xml"/><Relationship Id="rId2334" Type="http://schemas.openxmlformats.org/officeDocument/2006/relationships/slide" Target="slides/slide2333.xml"/><Relationship Id="rId3732" Type="http://schemas.openxmlformats.org/officeDocument/2006/relationships/slide" Target="slides/slide3731.xml"/><Relationship Id="rId306" Type="http://schemas.openxmlformats.org/officeDocument/2006/relationships/slide" Target="slides/slide305.xml"/><Relationship Id="rId6955" Type="http://schemas.openxmlformats.org/officeDocument/2006/relationships/slide" Target="slides/slide6954.xml"/><Relationship Id="rId720" Type="http://schemas.openxmlformats.org/officeDocument/2006/relationships/slide" Target="slides/slide719.xml"/><Relationship Id="rId1350" Type="http://schemas.openxmlformats.org/officeDocument/2006/relationships/slide" Target="slides/slide1349.xml"/><Relationship Id="rId2401" Type="http://schemas.openxmlformats.org/officeDocument/2006/relationships/slide" Target="slides/slide2400.xml"/><Relationship Id="rId4159" Type="http://schemas.openxmlformats.org/officeDocument/2006/relationships/slide" Target="slides/slide4158.xml"/><Relationship Id="rId5557" Type="http://schemas.openxmlformats.org/officeDocument/2006/relationships/slide" Target="slides/slide5556.xml"/><Relationship Id="rId5971" Type="http://schemas.openxmlformats.org/officeDocument/2006/relationships/slide" Target="slides/slide5970.xml"/><Relationship Id="rId6608" Type="http://schemas.openxmlformats.org/officeDocument/2006/relationships/slide" Target="slides/slide6607.xml"/><Relationship Id="rId1003" Type="http://schemas.openxmlformats.org/officeDocument/2006/relationships/slide" Target="slides/slide1002.xml"/><Relationship Id="rId4573" Type="http://schemas.openxmlformats.org/officeDocument/2006/relationships/slide" Target="slides/slide4572.xml"/><Relationship Id="rId5624" Type="http://schemas.openxmlformats.org/officeDocument/2006/relationships/slide" Target="slides/slide5623.xml"/><Relationship Id="rId3175" Type="http://schemas.openxmlformats.org/officeDocument/2006/relationships/slide" Target="slides/slide3174.xml"/><Relationship Id="rId4226" Type="http://schemas.openxmlformats.org/officeDocument/2006/relationships/slide" Target="slides/slide4225.xml"/><Relationship Id="rId4640" Type="http://schemas.openxmlformats.org/officeDocument/2006/relationships/slide" Target="slides/slide4639.xml"/><Relationship Id="rId2191" Type="http://schemas.openxmlformats.org/officeDocument/2006/relationships/slide" Target="slides/slide2190.xml"/><Relationship Id="rId3242" Type="http://schemas.openxmlformats.org/officeDocument/2006/relationships/slide" Target="slides/slide3241.xml"/><Relationship Id="rId6398" Type="http://schemas.openxmlformats.org/officeDocument/2006/relationships/slide" Target="slides/slide6397.xml"/><Relationship Id="rId163" Type="http://schemas.openxmlformats.org/officeDocument/2006/relationships/slide" Target="slides/slide162.xml"/><Relationship Id="rId6465" Type="http://schemas.openxmlformats.org/officeDocument/2006/relationships/slide" Target="slides/slide6464.xml"/><Relationship Id="rId230" Type="http://schemas.openxmlformats.org/officeDocument/2006/relationships/slide" Target="slides/slide229.xml"/><Relationship Id="rId5067" Type="http://schemas.openxmlformats.org/officeDocument/2006/relationships/slide" Target="slides/slide5066.xml"/><Relationship Id="rId6118" Type="http://schemas.openxmlformats.org/officeDocument/2006/relationships/slide" Target="slides/slide6117.xml"/><Relationship Id="rId4083" Type="http://schemas.openxmlformats.org/officeDocument/2006/relationships/slide" Target="slides/slide4082.xml"/><Relationship Id="rId5481" Type="http://schemas.openxmlformats.org/officeDocument/2006/relationships/slide" Target="slides/slide5480.xml"/><Relationship Id="rId6532" Type="http://schemas.openxmlformats.org/officeDocument/2006/relationships/slide" Target="slides/slide6531.xml"/><Relationship Id="rId1677" Type="http://schemas.openxmlformats.org/officeDocument/2006/relationships/slide" Target="slides/slide1676.xml"/><Relationship Id="rId2728" Type="http://schemas.openxmlformats.org/officeDocument/2006/relationships/slide" Target="slides/slide2727.xml"/><Relationship Id="rId5134" Type="http://schemas.openxmlformats.org/officeDocument/2006/relationships/slide" Target="slides/slide5133.xml"/><Relationship Id="rId1744" Type="http://schemas.openxmlformats.org/officeDocument/2006/relationships/slide" Target="slides/slide1743.xml"/><Relationship Id="rId4150" Type="http://schemas.openxmlformats.org/officeDocument/2006/relationships/slide" Target="slides/slide4149.xml"/><Relationship Id="rId5201" Type="http://schemas.openxmlformats.org/officeDocument/2006/relationships/slide" Target="slides/slide5200.xml"/><Relationship Id="rId36" Type="http://schemas.openxmlformats.org/officeDocument/2006/relationships/slide" Target="slides/slide35.xml"/><Relationship Id="rId4967" Type="http://schemas.openxmlformats.org/officeDocument/2006/relationships/slide" Target="slides/slide4966.xml"/><Relationship Id="rId7373" Type="http://schemas.openxmlformats.org/officeDocument/2006/relationships/slide" Target="slides/slide7372.xml"/><Relationship Id="rId1811" Type="http://schemas.openxmlformats.org/officeDocument/2006/relationships/slide" Target="slides/slide1810.xml"/><Relationship Id="rId3569" Type="http://schemas.openxmlformats.org/officeDocument/2006/relationships/slide" Target="slides/slide3568.xml"/><Relationship Id="rId7026" Type="http://schemas.openxmlformats.org/officeDocument/2006/relationships/slide" Target="slides/slide7025.xml"/><Relationship Id="rId3983" Type="http://schemas.openxmlformats.org/officeDocument/2006/relationships/slide" Target="slides/slide3982.xml"/><Relationship Id="rId6042" Type="http://schemas.openxmlformats.org/officeDocument/2006/relationships/slide" Target="slides/slide6041.xml"/><Relationship Id="rId1187" Type="http://schemas.openxmlformats.org/officeDocument/2006/relationships/slide" Target="slides/slide1186.xml"/><Relationship Id="rId2585" Type="http://schemas.openxmlformats.org/officeDocument/2006/relationships/slide" Target="slides/slide2584.xml"/><Relationship Id="rId3636" Type="http://schemas.openxmlformats.org/officeDocument/2006/relationships/slide" Target="slides/slide3635.xml"/><Relationship Id="rId557" Type="http://schemas.openxmlformats.org/officeDocument/2006/relationships/slide" Target="slides/slide556.xml"/><Relationship Id="rId971" Type="http://schemas.openxmlformats.org/officeDocument/2006/relationships/slide" Target="slides/slide970.xml"/><Relationship Id="rId2238" Type="http://schemas.openxmlformats.org/officeDocument/2006/relationships/slide" Target="slides/slide2237.xml"/><Relationship Id="rId2652" Type="http://schemas.openxmlformats.org/officeDocument/2006/relationships/slide" Target="slides/slide2651.xml"/><Relationship Id="rId3703" Type="http://schemas.openxmlformats.org/officeDocument/2006/relationships/slide" Target="slides/slide3702.xml"/><Relationship Id="rId6859" Type="http://schemas.openxmlformats.org/officeDocument/2006/relationships/slide" Target="slides/slide6858.xml"/><Relationship Id="rId624" Type="http://schemas.openxmlformats.org/officeDocument/2006/relationships/slide" Target="slides/slide623.xml"/><Relationship Id="rId1254" Type="http://schemas.openxmlformats.org/officeDocument/2006/relationships/slide" Target="slides/slide1253.xml"/><Relationship Id="rId2305" Type="http://schemas.openxmlformats.org/officeDocument/2006/relationships/slide" Target="slides/slide2304.xml"/><Relationship Id="rId5875" Type="http://schemas.openxmlformats.org/officeDocument/2006/relationships/slide" Target="slides/slide5874.xml"/><Relationship Id="rId6926" Type="http://schemas.openxmlformats.org/officeDocument/2006/relationships/slide" Target="slides/slide6925.xml"/><Relationship Id="rId1321" Type="http://schemas.openxmlformats.org/officeDocument/2006/relationships/slide" Target="slides/slide1320.xml"/><Relationship Id="rId4477" Type="http://schemas.openxmlformats.org/officeDocument/2006/relationships/slide" Target="slides/slide4476.xml"/><Relationship Id="rId4891" Type="http://schemas.openxmlformats.org/officeDocument/2006/relationships/slide" Target="slides/slide4890.xml"/><Relationship Id="rId5528" Type="http://schemas.openxmlformats.org/officeDocument/2006/relationships/slide" Target="slides/slide5527.xml"/><Relationship Id="rId3079" Type="http://schemas.openxmlformats.org/officeDocument/2006/relationships/slide" Target="slides/slide3078.xml"/><Relationship Id="rId3493" Type="http://schemas.openxmlformats.org/officeDocument/2006/relationships/slide" Target="slides/slide3492.xml"/><Relationship Id="rId4544" Type="http://schemas.openxmlformats.org/officeDocument/2006/relationships/slide" Target="slides/slide4543.xml"/><Relationship Id="rId5942" Type="http://schemas.openxmlformats.org/officeDocument/2006/relationships/slide" Target="slides/slide5941.xml"/><Relationship Id="rId2095" Type="http://schemas.openxmlformats.org/officeDocument/2006/relationships/slide" Target="slides/slide2094.xml"/><Relationship Id="rId3146" Type="http://schemas.openxmlformats.org/officeDocument/2006/relationships/slide" Target="slides/slide3145.xml"/><Relationship Id="rId481" Type="http://schemas.openxmlformats.org/officeDocument/2006/relationships/slide" Target="slides/slide480.xml"/><Relationship Id="rId2162" Type="http://schemas.openxmlformats.org/officeDocument/2006/relationships/slide" Target="slides/slide2161.xml"/><Relationship Id="rId3560" Type="http://schemas.openxmlformats.org/officeDocument/2006/relationships/slide" Target="slides/slide3559.xml"/><Relationship Id="rId4611" Type="http://schemas.openxmlformats.org/officeDocument/2006/relationships/slide" Target="slides/slide4610.xml"/><Relationship Id="rId6369" Type="http://schemas.openxmlformats.org/officeDocument/2006/relationships/slide" Target="slides/slide6368.xml"/><Relationship Id="rId134" Type="http://schemas.openxmlformats.org/officeDocument/2006/relationships/slide" Target="slides/slide133.xml"/><Relationship Id="rId3213" Type="http://schemas.openxmlformats.org/officeDocument/2006/relationships/slide" Target="slides/slide3212.xml"/><Relationship Id="rId6783" Type="http://schemas.openxmlformats.org/officeDocument/2006/relationships/slide" Target="slides/slide6782.xml"/><Relationship Id="rId2979" Type="http://schemas.openxmlformats.org/officeDocument/2006/relationships/slide" Target="slides/slide2978.xml"/><Relationship Id="rId5385" Type="http://schemas.openxmlformats.org/officeDocument/2006/relationships/slide" Target="slides/slide5384.xml"/><Relationship Id="rId6436" Type="http://schemas.openxmlformats.org/officeDocument/2006/relationships/slide" Target="slides/slide6435.xml"/><Relationship Id="rId6850" Type="http://schemas.openxmlformats.org/officeDocument/2006/relationships/slide" Target="slides/slide6849.xml"/><Relationship Id="rId201" Type="http://schemas.openxmlformats.org/officeDocument/2006/relationships/slide" Target="slides/slide200.xml"/><Relationship Id="rId1995" Type="http://schemas.openxmlformats.org/officeDocument/2006/relationships/slide" Target="slides/slide1994.xml"/><Relationship Id="rId5038" Type="http://schemas.openxmlformats.org/officeDocument/2006/relationships/slide" Target="slides/slide5037.xml"/><Relationship Id="rId5452" Type="http://schemas.openxmlformats.org/officeDocument/2006/relationships/slide" Target="slides/slide5451.xml"/><Relationship Id="rId6503" Type="http://schemas.openxmlformats.org/officeDocument/2006/relationships/slide" Target="slides/slide6502.xml"/><Relationship Id="rId1648" Type="http://schemas.openxmlformats.org/officeDocument/2006/relationships/slide" Target="slides/slide1647.xml"/><Relationship Id="rId4054" Type="http://schemas.openxmlformats.org/officeDocument/2006/relationships/slide" Target="slides/slide4053.xml"/><Relationship Id="rId5105" Type="http://schemas.openxmlformats.org/officeDocument/2006/relationships/slide" Target="slides/slide5104.xml"/><Relationship Id="rId3070" Type="http://schemas.openxmlformats.org/officeDocument/2006/relationships/slide" Target="slides/slide3069.xml"/><Relationship Id="rId4121" Type="http://schemas.openxmlformats.org/officeDocument/2006/relationships/slide" Target="slides/slide4120.xml"/><Relationship Id="rId7277" Type="http://schemas.openxmlformats.org/officeDocument/2006/relationships/slide" Target="slides/slide7276.xml"/><Relationship Id="rId1715" Type="http://schemas.openxmlformats.org/officeDocument/2006/relationships/slide" Target="slides/slide1714.xml"/><Relationship Id="rId6293" Type="http://schemas.openxmlformats.org/officeDocument/2006/relationships/slide" Target="slides/slide6292.xml"/><Relationship Id="rId3887" Type="http://schemas.openxmlformats.org/officeDocument/2006/relationships/slide" Target="slides/slide3886.xml"/><Relationship Id="rId4938" Type="http://schemas.openxmlformats.org/officeDocument/2006/relationships/slide" Target="slides/slide4937.xml"/><Relationship Id="rId7344" Type="http://schemas.openxmlformats.org/officeDocument/2006/relationships/slide" Target="slides/slide7343.xml"/><Relationship Id="rId2489" Type="http://schemas.openxmlformats.org/officeDocument/2006/relationships/slide" Target="slides/slide2488.xml"/><Relationship Id="rId3954" Type="http://schemas.openxmlformats.org/officeDocument/2006/relationships/slide" Target="slides/slide3953.xml"/><Relationship Id="rId6360" Type="http://schemas.openxmlformats.org/officeDocument/2006/relationships/slide" Target="slides/slide6359.xml"/><Relationship Id="rId7411" Type="http://schemas.openxmlformats.org/officeDocument/2006/relationships/slide" Target="slides/slide7410.xml"/><Relationship Id="rId875" Type="http://schemas.openxmlformats.org/officeDocument/2006/relationships/slide" Target="slides/slide874.xml"/><Relationship Id="rId2556" Type="http://schemas.openxmlformats.org/officeDocument/2006/relationships/slide" Target="slides/slide2555.xml"/><Relationship Id="rId2970" Type="http://schemas.openxmlformats.org/officeDocument/2006/relationships/slide" Target="slides/slide2969.xml"/><Relationship Id="rId3607" Type="http://schemas.openxmlformats.org/officeDocument/2006/relationships/slide" Target="slides/slide3606.xml"/><Relationship Id="rId6013" Type="http://schemas.openxmlformats.org/officeDocument/2006/relationships/slide" Target="slides/slide6012.xml"/><Relationship Id="rId528" Type="http://schemas.openxmlformats.org/officeDocument/2006/relationships/slide" Target="slides/slide527.xml"/><Relationship Id="rId942" Type="http://schemas.openxmlformats.org/officeDocument/2006/relationships/slide" Target="slides/slide941.xml"/><Relationship Id="rId1158" Type="http://schemas.openxmlformats.org/officeDocument/2006/relationships/slide" Target="slides/slide1157.xml"/><Relationship Id="rId1572" Type="http://schemas.openxmlformats.org/officeDocument/2006/relationships/slide" Target="slides/slide1571.xml"/><Relationship Id="rId2209" Type="http://schemas.openxmlformats.org/officeDocument/2006/relationships/slide" Target="slides/slide2208.xml"/><Relationship Id="rId2623" Type="http://schemas.openxmlformats.org/officeDocument/2006/relationships/slide" Target="slides/slide2622.xml"/><Relationship Id="rId5779" Type="http://schemas.openxmlformats.org/officeDocument/2006/relationships/slide" Target="slides/slide5778.xml"/><Relationship Id="rId1225" Type="http://schemas.openxmlformats.org/officeDocument/2006/relationships/slide" Target="slides/slide1224.xml"/><Relationship Id="rId3397" Type="http://schemas.openxmlformats.org/officeDocument/2006/relationships/slide" Target="slides/slide3396.xml"/><Relationship Id="rId4795" Type="http://schemas.openxmlformats.org/officeDocument/2006/relationships/slide" Target="slides/slide4794.xml"/><Relationship Id="rId5846" Type="http://schemas.openxmlformats.org/officeDocument/2006/relationships/slide" Target="slides/slide5845.xml"/><Relationship Id="rId4448" Type="http://schemas.openxmlformats.org/officeDocument/2006/relationships/slide" Target="slides/slide4447.xml"/><Relationship Id="rId4862" Type="http://schemas.openxmlformats.org/officeDocument/2006/relationships/slide" Target="slides/slide4861.xml"/><Relationship Id="rId5913" Type="http://schemas.openxmlformats.org/officeDocument/2006/relationships/slide" Target="slides/slide5912.xml"/><Relationship Id="rId3464" Type="http://schemas.openxmlformats.org/officeDocument/2006/relationships/slide" Target="slides/slide3463.xml"/><Relationship Id="rId4515" Type="http://schemas.openxmlformats.org/officeDocument/2006/relationships/slide" Target="slides/slide4514.xml"/><Relationship Id="rId385" Type="http://schemas.openxmlformats.org/officeDocument/2006/relationships/slide" Target="slides/slide384.xml"/><Relationship Id="rId2066" Type="http://schemas.openxmlformats.org/officeDocument/2006/relationships/slide" Target="slides/slide2065.xml"/><Relationship Id="rId2480" Type="http://schemas.openxmlformats.org/officeDocument/2006/relationships/slide" Target="slides/slide2479.xml"/><Relationship Id="rId3117" Type="http://schemas.openxmlformats.org/officeDocument/2006/relationships/slide" Target="slides/slide3116.xml"/><Relationship Id="rId3531" Type="http://schemas.openxmlformats.org/officeDocument/2006/relationships/slide" Target="slides/slide3530.xml"/><Relationship Id="rId6687" Type="http://schemas.openxmlformats.org/officeDocument/2006/relationships/slide" Target="slides/slide6686.xml"/><Relationship Id="rId452" Type="http://schemas.openxmlformats.org/officeDocument/2006/relationships/slide" Target="slides/slide451.xml"/><Relationship Id="rId1082" Type="http://schemas.openxmlformats.org/officeDocument/2006/relationships/slide" Target="slides/slide1081.xml"/><Relationship Id="rId2133" Type="http://schemas.openxmlformats.org/officeDocument/2006/relationships/slide" Target="slides/slide2132.xml"/><Relationship Id="rId5289" Type="http://schemas.openxmlformats.org/officeDocument/2006/relationships/slide" Target="slides/slide5288.xml"/><Relationship Id="rId6754" Type="http://schemas.openxmlformats.org/officeDocument/2006/relationships/slide" Target="slides/slide6753.xml"/><Relationship Id="rId105" Type="http://schemas.openxmlformats.org/officeDocument/2006/relationships/slide" Target="slides/slide104.xml"/><Relationship Id="rId2200" Type="http://schemas.openxmlformats.org/officeDocument/2006/relationships/slide" Target="slides/slide2199.xml"/><Relationship Id="rId5356" Type="http://schemas.openxmlformats.org/officeDocument/2006/relationships/slide" Target="slides/slide5355.xml"/><Relationship Id="rId6407" Type="http://schemas.openxmlformats.org/officeDocument/2006/relationships/slide" Target="slides/slide6406.xml"/><Relationship Id="rId1899" Type="http://schemas.openxmlformats.org/officeDocument/2006/relationships/slide" Target="slides/slide1898.xml"/><Relationship Id="rId4372" Type="http://schemas.openxmlformats.org/officeDocument/2006/relationships/slide" Target="slides/slide4371.xml"/><Relationship Id="rId5009" Type="http://schemas.openxmlformats.org/officeDocument/2006/relationships/slide" Target="slides/slide5008.xml"/><Relationship Id="rId5770" Type="http://schemas.openxmlformats.org/officeDocument/2006/relationships/slide" Target="slides/slide5769.xml"/><Relationship Id="rId6821" Type="http://schemas.openxmlformats.org/officeDocument/2006/relationships/slide" Target="slides/slide6820.xml"/><Relationship Id="rId1966" Type="http://schemas.openxmlformats.org/officeDocument/2006/relationships/slide" Target="slides/slide1965.xml"/><Relationship Id="rId4025" Type="http://schemas.openxmlformats.org/officeDocument/2006/relationships/slide" Target="slides/slide4024.xml"/><Relationship Id="rId5423" Type="http://schemas.openxmlformats.org/officeDocument/2006/relationships/slide" Target="slides/slide5422.xml"/><Relationship Id="rId1619" Type="http://schemas.openxmlformats.org/officeDocument/2006/relationships/slide" Target="slides/slide1618.xml"/><Relationship Id="rId3041" Type="http://schemas.openxmlformats.org/officeDocument/2006/relationships/slide" Target="slides/slide3040.xml"/><Relationship Id="rId6197" Type="http://schemas.openxmlformats.org/officeDocument/2006/relationships/slide" Target="slides/slide6196.xml"/><Relationship Id="rId7248" Type="http://schemas.openxmlformats.org/officeDocument/2006/relationships/slide" Target="slides/slide7247.xml"/><Relationship Id="rId3858" Type="http://schemas.openxmlformats.org/officeDocument/2006/relationships/slide" Target="slides/slide3857.xml"/><Relationship Id="rId4909" Type="http://schemas.openxmlformats.org/officeDocument/2006/relationships/slide" Target="slides/slide4908.xml"/><Relationship Id="rId6264" Type="http://schemas.openxmlformats.org/officeDocument/2006/relationships/slide" Target="slides/slide6263.xml"/><Relationship Id="rId7315" Type="http://schemas.openxmlformats.org/officeDocument/2006/relationships/slide" Target="slides/slide7314.xml"/><Relationship Id="rId779" Type="http://schemas.openxmlformats.org/officeDocument/2006/relationships/slide" Target="slides/slide778.xml"/><Relationship Id="rId5280" Type="http://schemas.openxmlformats.org/officeDocument/2006/relationships/slide" Target="slides/slide5279.xml"/><Relationship Id="rId6331" Type="http://schemas.openxmlformats.org/officeDocument/2006/relationships/slide" Target="slides/slide6330.xml"/><Relationship Id="rId1476" Type="http://schemas.openxmlformats.org/officeDocument/2006/relationships/slide" Target="slides/slide1475.xml"/><Relationship Id="rId2874" Type="http://schemas.openxmlformats.org/officeDocument/2006/relationships/slide" Target="slides/slide2873.xml"/><Relationship Id="rId3925" Type="http://schemas.openxmlformats.org/officeDocument/2006/relationships/slide" Target="slides/slide3924.xml"/><Relationship Id="rId846" Type="http://schemas.openxmlformats.org/officeDocument/2006/relationships/slide" Target="slides/slide845.xml"/><Relationship Id="rId1129" Type="http://schemas.openxmlformats.org/officeDocument/2006/relationships/slide" Target="slides/slide1128.xml"/><Relationship Id="rId1890" Type="http://schemas.openxmlformats.org/officeDocument/2006/relationships/slide" Target="slides/slide1889.xml"/><Relationship Id="rId2527" Type="http://schemas.openxmlformats.org/officeDocument/2006/relationships/slide" Target="slides/slide2526.xml"/><Relationship Id="rId2941" Type="http://schemas.openxmlformats.org/officeDocument/2006/relationships/slide" Target="slides/slide2940.xml"/><Relationship Id="rId5000" Type="http://schemas.openxmlformats.org/officeDocument/2006/relationships/slide" Target="slides/slide4999.xml"/><Relationship Id="rId913" Type="http://schemas.openxmlformats.org/officeDocument/2006/relationships/slide" Target="slides/slide912.xml"/><Relationship Id="rId1543" Type="http://schemas.openxmlformats.org/officeDocument/2006/relationships/slide" Target="slides/slide1542.xml"/><Relationship Id="rId4699" Type="http://schemas.openxmlformats.org/officeDocument/2006/relationships/slide" Target="slides/slide4698.xml"/><Relationship Id="rId1610" Type="http://schemas.openxmlformats.org/officeDocument/2006/relationships/slide" Target="slides/slide1609.xml"/><Relationship Id="rId4766" Type="http://schemas.openxmlformats.org/officeDocument/2006/relationships/slide" Target="slides/slide4765.xml"/><Relationship Id="rId5817" Type="http://schemas.openxmlformats.org/officeDocument/2006/relationships/slide" Target="slides/slide5816.xml"/><Relationship Id="rId7172" Type="http://schemas.openxmlformats.org/officeDocument/2006/relationships/slide" Target="slides/slide7171.xml"/><Relationship Id="rId3368" Type="http://schemas.openxmlformats.org/officeDocument/2006/relationships/slide" Target="slides/slide3367.xml"/><Relationship Id="rId3782" Type="http://schemas.openxmlformats.org/officeDocument/2006/relationships/slide" Target="slides/slide3781.xml"/><Relationship Id="rId4419" Type="http://schemas.openxmlformats.org/officeDocument/2006/relationships/slide" Target="slides/slide4418.xml"/><Relationship Id="rId4833" Type="http://schemas.openxmlformats.org/officeDocument/2006/relationships/slide" Target="slides/slide4832.xml"/><Relationship Id="rId289" Type="http://schemas.openxmlformats.org/officeDocument/2006/relationships/slide" Target="slides/slide288.xml"/><Relationship Id="rId2384" Type="http://schemas.openxmlformats.org/officeDocument/2006/relationships/slide" Target="slides/slide2383.xml"/><Relationship Id="rId3435" Type="http://schemas.openxmlformats.org/officeDocument/2006/relationships/slide" Target="slides/slide3434.xml"/><Relationship Id="rId356" Type="http://schemas.openxmlformats.org/officeDocument/2006/relationships/slide" Target="slides/slide355.xml"/><Relationship Id="rId770" Type="http://schemas.openxmlformats.org/officeDocument/2006/relationships/slide" Target="slides/slide769.xml"/><Relationship Id="rId2037" Type="http://schemas.openxmlformats.org/officeDocument/2006/relationships/slide" Target="slides/slide2036.xml"/><Relationship Id="rId2451" Type="http://schemas.openxmlformats.org/officeDocument/2006/relationships/slide" Target="slides/slide2450.xml"/><Relationship Id="rId4900" Type="http://schemas.openxmlformats.org/officeDocument/2006/relationships/slide" Target="slides/slide4899.xml"/><Relationship Id="rId6658" Type="http://schemas.openxmlformats.org/officeDocument/2006/relationships/slide" Target="slides/slide6657.xml"/><Relationship Id="rId423" Type="http://schemas.openxmlformats.org/officeDocument/2006/relationships/slide" Target="slides/slide422.xml"/><Relationship Id="rId1053" Type="http://schemas.openxmlformats.org/officeDocument/2006/relationships/slide" Target="slides/slide1052.xml"/><Relationship Id="rId2104" Type="http://schemas.openxmlformats.org/officeDocument/2006/relationships/slide" Target="slides/slide2103.xml"/><Relationship Id="rId3502" Type="http://schemas.openxmlformats.org/officeDocument/2006/relationships/slide" Target="slides/slide3501.xml"/><Relationship Id="rId5674" Type="http://schemas.openxmlformats.org/officeDocument/2006/relationships/slide" Target="slides/slide5673.xml"/><Relationship Id="rId6725" Type="http://schemas.openxmlformats.org/officeDocument/2006/relationships/slide" Target="slides/slide6724.xml"/><Relationship Id="rId1120" Type="http://schemas.openxmlformats.org/officeDocument/2006/relationships/slide" Target="slides/slide1119.xml"/><Relationship Id="rId4276" Type="http://schemas.openxmlformats.org/officeDocument/2006/relationships/slide" Target="slides/slide4275.xml"/><Relationship Id="rId4690" Type="http://schemas.openxmlformats.org/officeDocument/2006/relationships/slide" Target="slides/slide4689.xml"/><Relationship Id="rId5327" Type="http://schemas.openxmlformats.org/officeDocument/2006/relationships/slide" Target="slides/slide5326.xml"/><Relationship Id="rId5741" Type="http://schemas.openxmlformats.org/officeDocument/2006/relationships/slide" Target="slides/slide5740.xml"/><Relationship Id="rId1937" Type="http://schemas.openxmlformats.org/officeDocument/2006/relationships/slide" Target="slides/slide1936.xml"/><Relationship Id="rId3292" Type="http://schemas.openxmlformats.org/officeDocument/2006/relationships/slide" Target="slides/slide3291.xml"/><Relationship Id="rId4343" Type="http://schemas.openxmlformats.org/officeDocument/2006/relationships/slide" Target="slides/slide4342.xml"/><Relationship Id="rId4410" Type="http://schemas.openxmlformats.org/officeDocument/2006/relationships/slide" Target="slides/slide4409.xml"/><Relationship Id="rId280" Type="http://schemas.openxmlformats.org/officeDocument/2006/relationships/slide" Target="slides/slide279.xml"/><Relationship Id="rId3012" Type="http://schemas.openxmlformats.org/officeDocument/2006/relationships/slide" Target="slides/slide3011.xml"/><Relationship Id="rId6168" Type="http://schemas.openxmlformats.org/officeDocument/2006/relationships/slide" Target="slides/slide6167.xml"/><Relationship Id="rId6582" Type="http://schemas.openxmlformats.org/officeDocument/2006/relationships/slide" Target="slides/slide6581.xml"/><Relationship Id="rId7219" Type="http://schemas.openxmlformats.org/officeDocument/2006/relationships/slide" Target="slides/slide7218.xml"/><Relationship Id="rId5184" Type="http://schemas.openxmlformats.org/officeDocument/2006/relationships/slide" Target="slides/slide5183.xml"/><Relationship Id="rId6235" Type="http://schemas.openxmlformats.org/officeDocument/2006/relationships/slide" Target="slides/slide6234.xml"/><Relationship Id="rId2778" Type="http://schemas.openxmlformats.org/officeDocument/2006/relationships/slide" Target="slides/slide2777.xml"/><Relationship Id="rId3829" Type="http://schemas.openxmlformats.org/officeDocument/2006/relationships/slide" Target="slides/slide3828.xml"/><Relationship Id="rId1794" Type="http://schemas.openxmlformats.org/officeDocument/2006/relationships/slide" Target="slides/slide1793.xml"/><Relationship Id="rId2845" Type="http://schemas.openxmlformats.org/officeDocument/2006/relationships/slide" Target="slides/slide2844.xml"/><Relationship Id="rId5251" Type="http://schemas.openxmlformats.org/officeDocument/2006/relationships/slide" Target="slides/slide5250.xml"/><Relationship Id="rId6302" Type="http://schemas.openxmlformats.org/officeDocument/2006/relationships/slide" Target="slides/slide6301.xml"/><Relationship Id="rId86" Type="http://schemas.openxmlformats.org/officeDocument/2006/relationships/slide" Target="slides/slide85.xml"/><Relationship Id="rId817" Type="http://schemas.openxmlformats.org/officeDocument/2006/relationships/slide" Target="slides/slide816.xml"/><Relationship Id="rId1447" Type="http://schemas.openxmlformats.org/officeDocument/2006/relationships/slide" Target="slides/slide1446.xml"/><Relationship Id="rId1861" Type="http://schemas.openxmlformats.org/officeDocument/2006/relationships/slide" Target="slides/slide1860.xml"/><Relationship Id="rId2912" Type="http://schemas.openxmlformats.org/officeDocument/2006/relationships/slide" Target="slides/slide2911.xml"/><Relationship Id="rId1514" Type="http://schemas.openxmlformats.org/officeDocument/2006/relationships/slide" Target="slides/slide1513.xml"/><Relationship Id="rId7076" Type="http://schemas.openxmlformats.org/officeDocument/2006/relationships/slide" Target="slides/slide7075.xml"/><Relationship Id="rId3686" Type="http://schemas.openxmlformats.org/officeDocument/2006/relationships/slide" Target="slides/slide3685.xml"/><Relationship Id="rId6092" Type="http://schemas.openxmlformats.org/officeDocument/2006/relationships/slide" Target="slides/slide6091.xml"/><Relationship Id="rId7143" Type="http://schemas.openxmlformats.org/officeDocument/2006/relationships/slide" Target="slides/slide7142.xml"/><Relationship Id="rId2288" Type="http://schemas.openxmlformats.org/officeDocument/2006/relationships/slide" Target="slides/slide2287.xml"/><Relationship Id="rId3339" Type="http://schemas.openxmlformats.org/officeDocument/2006/relationships/slide" Target="slides/slide3338.xml"/><Relationship Id="rId4737" Type="http://schemas.openxmlformats.org/officeDocument/2006/relationships/slide" Target="slides/slide4736.xml"/><Relationship Id="rId7210" Type="http://schemas.openxmlformats.org/officeDocument/2006/relationships/slide" Target="slides/slide7209.xml"/><Relationship Id="rId3753" Type="http://schemas.openxmlformats.org/officeDocument/2006/relationships/slide" Target="slides/slide3752.xml"/><Relationship Id="rId4804" Type="http://schemas.openxmlformats.org/officeDocument/2006/relationships/slide" Target="slides/slide4803.xml"/><Relationship Id="rId674" Type="http://schemas.openxmlformats.org/officeDocument/2006/relationships/slide" Target="slides/slide673.xml"/><Relationship Id="rId2355" Type="http://schemas.openxmlformats.org/officeDocument/2006/relationships/slide" Target="slides/slide2354.xml"/><Relationship Id="rId3406" Type="http://schemas.openxmlformats.org/officeDocument/2006/relationships/slide" Target="slides/slide3405.xml"/><Relationship Id="rId3820" Type="http://schemas.openxmlformats.org/officeDocument/2006/relationships/slide" Target="slides/slide3819.xml"/><Relationship Id="rId6976" Type="http://schemas.openxmlformats.org/officeDocument/2006/relationships/slide" Target="slides/slide6975.xml"/><Relationship Id="rId327" Type="http://schemas.openxmlformats.org/officeDocument/2006/relationships/slide" Target="slides/slide326.xml"/><Relationship Id="rId741" Type="http://schemas.openxmlformats.org/officeDocument/2006/relationships/slide" Target="slides/slide740.xml"/><Relationship Id="rId1371" Type="http://schemas.openxmlformats.org/officeDocument/2006/relationships/slide" Target="slides/slide1370.xml"/><Relationship Id="rId2008" Type="http://schemas.openxmlformats.org/officeDocument/2006/relationships/slide" Target="slides/slide2007.xml"/><Relationship Id="rId2422" Type="http://schemas.openxmlformats.org/officeDocument/2006/relationships/slide" Target="slides/slide2421.xml"/><Relationship Id="rId5578" Type="http://schemas.openxmlformats.org/officeDocument/2006/relationships/slide" Target="slides/slide5577.xml"/><Relationship Id="rId5992" Type="http://schemas.openxmlformats.org/officeDocument/2006/relationships/slide" Target="slides/slide5991.xml"/><Relationship Id="rId6629" Type="http://schemas.openxmlformats.org/officeDocument/2006/relationships/slide" Target="slides/slide6628.xml"/><Relationship Id="rId1024" Type="http://schemas.openxmlformats.org/officeDocument/2006/relationships/slide" Target="slides/slide1023.xml"/><Relationship Id="rId4594" Type="http://schemas.openxmlformats.org/officeDocument/2006/relationships/slide" Target="slides/slide4593.xml"/><Relationship Id="rId5645" Type="http://schemas.openxmlformats.org/officeDocument/2006/relationships/slide" Target="slides/slide5644.xml"/><Relationship Id="rId3196" Type="http://schemas.openxmlformats.org/officeDocument/2006/relationships/slide" Target="slides/slide3195.xml"/><Relationship Id="rId4247" Type="http://schemas.openxmlformats.org/officeDocument/2006/relationships/slide" Target="slides/slide4246.xml"/><Relationship Id="rId4661" Type="http://schemas.openxmlformats.org/officeDocument/2006/relationships/slide" Target="slides/slide4660.xml"/><Relationship Id="rId3263" Type="http://schemas.openxmlformats.org/officeDocument/2006/relationships/slide" Target="slides/slide3262.xml"/><Relationship Id="rId4314" Type="http://schemas.openxmlformats.org/officeDocument/2006/relationships/slide" Target="slides/slide4313.xml"/><Relationship Id="rId5712" Type="http://schemas.openxmlformats.org/officeDocument/2006/relationships/slide" Target="slides/slide5711.xml"/><Relationship Id="rId184" Type="http://schemas.openxmlformats.org/officeDocument/2006/relationships/slide" Target="slides/slide183.xml"/><Relationship Id="rId1908" Type="http://schemas.openxmlformats.org/officeDocument/2006/relationships/slide" Target="slides/slide1907.xml"/><Relationship Id="rId251" Type="http://schemas.openxmlformats.org/officeDocument/2006/relationships/slide" Target="slides/slide250.xml"/><Relationship Id="rId3330" Type="http://schemas.openxmlformats.org/officeDocument/2006/relationships/slide" Target="slides/slide3329.xml"/><Relationship Id="rId5088" Type="http://schemas.openxmlformats.org/officeDocument/2006/relationships/slide" Target="slides/slide5087.xml"/><Relationship Id="rId6139" Type="http://schemas.openxmlformats.org/officeDocument/2006/relationships/slide" Target="slides/slide6138.xml"/><Relationship Id="rId6486" Type="http://schemas.openxmlformats.org/officeDocument/2006/relationships/slide" Target="slides/slide6485.xml"/><Relationship Id="rId6553" Type="http://schemas.openxmlformats.org/officeDocument/2006/relationships/slide" Target="slides/slide6552.xml"/><Relationship Id="rId1698" Type="http://schemas.openxmlformats.org/officeDocument/2006/relationships/slide" Target="slides/slide1697.xml"/><Relationship Id="rId2749" Type="http://schemas.openxmlformats.org/officeDocument/2006/relationships/slide" Target="slides/slide2748.xml"/><Relationship Id="rId5155" Type="http://schemas.openxmlformats.org/officeDocument/2006/relationships/slide" Target="slides/slide5154.xml"/><Relationship Id="rId6206" Type="http://schemas.openxmlformats.org/officeDocument/2006/relationships/slide" Target="slides/slide6205.xml"/><Relationship Id="rId6620" Type="http://schemas.openxmlformats.org/officeDocument/2006/relationships/slide" Target="slides/slide6619.xml"/><Relationship Id="rId1765" Type="http://schemas.openxmlformats.org/officeDocument/2006/relationships/slide" Target="slides/slide1764.xml"/><Relationship Id="rId4171" Type="http://schemas.openxmlformats.org/officeDocument/2006/relationships/slide" Target="slides/slide4170.xml"/><Relationship Id="rId5222" Type="http://schemas.openxmlformats.org/officeDocument/2006/relationships/slide" Target="slides/slide5221.xml"/><Relationship Id="rId57" Type="http://schemas.openxmlformats.org/officeDocument/2006/relationships/slide" Target="slides/slide56.xml"/><Relationship Id="rId1418" Type="http://schemas.openxmlformats.org/officeDocument/2006/relationships/slide" Target="slides/slide1417.xml"/><Relationship Id="rId2816" Type="http://schemas.openxmlformats.org/officeDocument/2006/relationships/slide" Target="slides/slide2815.xml"/><Relationship Id="rId7394" Type="http://schemas.openxmlformats.org/officeDocument/2006/relationships/slide" Target="slides/slide7393.xml"/><Relationship Id="rId1832" Type="http://schemas.openxmlformats.org/officeDocument/2006/relationships/slide" Target="slides/slide1831.xml"/><Relationship Id="rId4988" Type="http://schemas.openxmlformats.org/officeDocument/2006/relationships/slide" Target="slides/slide4987.xml"/><Relationship Id="rId7047" Type="http://schemas.openxmlformats.org/officeDocument/2006/relationships/slide" Target="slides/slide7046.xml"/><Relationship Id="rId6063" Type="http://schemas.openxmlformats.org/officeDocument/2006/relationships/slide" Target="slides/slide6062.xml"/><Relationship Id="rId3657" Type="http://schemas.openxmlformats.org/officeDocument/2006/relationships/slide" Target="slides/slide3656.xml"/><Relationship Id="rId4708" Type="http://schemas.openxmlformats.org/officeDocument/2006/relationships/slide" Target="slides/slide4707.xml"/><Relationship Id="rId7114" Type="http://schemas.openxmlformats.org/officeDocument/2006/relationships/slide" Target="slides/slide7113.xml"/><Relationship Id="rId578" Type="http://schemas.openxmlformats.org/officeDocument/2006/relationships/slide" Target="slides/slide577.xml"/><Relationship Id="rId992" Type="http://schemas.openxmlformats.org/officeDocument/2006/relationships/slide" Target="slides/slide991.xml"/><Relationship Id="rId2259" Type="http://schemas.openxmlformats.org/officeDocument/2006/relationships/slide" Target="slides/slide2258.xml"/><Relationship Id="rId2673" Type="http://schemas.openxmlformats.org/officeDocument/2006/relationships/slide" Target="slides/slide2672.xml"/><Relationship Id="rId3724" Type="http://schemas.openxmlformats.org/officeDocument/2006/relationships/slide" Target="slides/slide3723.xml"/><Relationship Id="rId6130" Type="http://schemas.openxmlformats.org/officeDocument/2006/relationships/slide" Target="slides/slide6129.xml"/><Relationship Id="rId645" Type="http://schemas.openxmlformats.org/officeDocument/2006/relationships/slide" Target="slides/slide644.xml"/><Relationship Id="rId1275" Type="http://schemas.openxmlformats.org/officeDocument/2006/relationships/slide" Target="slides/slide1274.xml"/><Relationship Id="rId2326" Type="http://schemas.openxmlformats.org/officeDocument/2006/relationships/slide" Target="slides/slide2325.xml"/><Relationship Id="rId2740" Type="http://schemas.openxmlformats.org/officeDocument/2006/relationships/slide" Target="slides/slide2739.xml"/><Relationship Id="rId5896" Type="http://schemas.openxmlformats.org/officeDocument/2006/relationships/slide" Target="slides/slide5895.xml"/><Relationship Id="rId6947" Type="http://schemas.openxmlformats.org/officeDocument/2006/relationships/slide" Target="slides/slide6946.xml"/><Relationship Id="rId712" Type="http://schemas.openxmlformats.org/officeDocument/2006/relationships/slide" Target="slides/slide711.xml"/><Relationship Id="rId1342" Type="http://schemas.openxmlformats.org/officeDocument/2006/relationships/slide" Target="slides/slide1341.xml"/><Relationship Id="rId4498" Type="http://schemas.openxmlformats.org/officeDocument/2006/relationships/slide" Target="slides/slide4497.xml"/><Relationship Id="rId5549" Type="http://schemas.openxmlformats.org/officeDocument/2006/relationships/slide" Target="slides/slide5548.xml"/><Relationship Id="rId5963" Type="http://schemas.openxmlformats.org/officeDocument/2006/relationships/slide" Target="slides/slide5962.xml"/><Relationship Id="rId3167" Type="http://schemas.openxmlformats.org/officeDocument/2006/relationships/slide" Target="slides/slide3166.xml"/><Relationship Id="rId4565" Type="http://schemas.openxmlformats.org/officeDocument/2006/relationships/slide" Target="slides/slide4564.xml"/><Relationship Id="rId5616" Type="http://schemas.openxmlformats.org/officeDocument/2006/relationships/slide" Target="slides/slide5615.xml"/><Relationship Id="rId3581" Type="http://schemas.openxmlformats.org/officeDocument/2006/relationships/slide" Target="slides/slide3580.xml"/><Relationship Id="rId4218" Type="http://schemas.openxmlformats.org/officeDocument/2006/relationships/slide" Target="slides/slide4217.xml"/><Relationship Id="rId4632" Type="http://schemas.openxmlformats.org/officeDocument/2006/relationships/slide" Target="slides/slide4631.xml"/><Relationship Id="rId2183" Type="http://schemas.openxmlformats.org/officeDocument/2006/relationships/slide" Target="slides/slide2182.xml"/><Relationship Id="rId3234" Type="http://schemas.openxmlformats.org/officeDocument/2006/relationships/slide" Target="slides/slide3233.xml"/><Relationship Id="rId155" Type="http://schemas.openxmlformats.org/officeDocument/2006/relationships/slide" Target="slides/slide154.xml"/><Relationship Id="rId2250" Type="http://schemas.openxmlformats.org/officeDocument/2006/relationships/slide" Target="slides/slide2249.xml"/><Relationship Id="rId3301" Type="http://schemas.openxmlformats.org/officeDocument/2006/relationships/slide" Target="slides/slide3300.xml"/><Relationship Id="rId6457" Type="http://schemas.openxmlformats.org/officeDocument/2006/relationships/slide" Target="slides/slide6456.xml"/><Relationship Id="rId6871" Type="http://schemas.openxmlformats.org/officeDocument/2006/relationships/slide" Target="slides/slide6870.xml"/><Relationship Id="rId222" Type="http://schemas.openxmlformats.org/officeDocument/2006/relationships/slide" Target="slides/slide221.xml"/><Relationship Id="rId5059" Type="http://schemas.openxmlformats.org/officeDocument/2006/relationships/slide" Target="slides/slide5058.xml"/><Relationship Id="rId5473" Type="http://schemas.openxmlformats.org/officeDocument/2006/relationships/slide" Target="slides/slide5472.xml"/><Relationship Id="rId6524" Type="http://schemas.openxmlformats.org/officeDocument/2006/relationships/slide" Target="slides/slide6523.xml"/><Relationship Id="rId4075" Type="http://schemas.openxmlformats.org/officeDocument/2006/relationships/slide" Target="slides/slide4074.xml"/><Relationship Id="rId5126" Type="http://schemas.openxmlformats.org/officeDocument/2006/relationships/slide" Target="slides/slide5125.xml"/><Relationship Id="rId1669" Type="http://schemas.openxmlformats.org/officeDocument/2006/relationships/slide" Target="slides/slide1668.xml"/><Relationship Id="rId3091" Type="http://schemas.openxmlformats.org/officeDocument/2006/relationships/slide" Target="slides/slide3090.xml"/><Relationship Id="rId4142" Type="http://schemas.openxmlformats.org/officeDocument/2006/relationships/slide" Target="slides/slide4141.xml"/><Relationship Id="rId5540" Type="http://schemas.openxmlformats.org/officeDocument/2006/relationships/slide" Target="slides/slide5539.xml"/><Relationship Id="rId7298" Type="http://schemas.openxmlformats.org/officeDocument/2006/relationships/slide" Target="slides/slide7297.xml"/><Relationship Id="rId1736" Type="http://schemas.openxmlformats.org/officeDocument/2006/relationships/slide" Target="slides/slide1735.xml"/><Relationship Id="rId28" Type="http://schemas.openxmlformats.org/officeDocument/2006/relationships/slide" Target="slides/slide27.xml"/><Relationship Id="rId1803" Type="http://schemas.openxmlformats.org/officeDocument/2006/relationships/slide" Target="slides/slide1802.xml"/><Relationship Id="rId4959" Type="http://schemas.openxmlformats.org/officeDocument/2006/relationships/slide" Target="slides/slide4958.xml"/><Relationship Id="rId7365" Type="http://schemas.openxmlformats.org/officeDocument/2006/relationships/slide" Target="slides/slide7364.xml"/><Relationship Id="rId3975" Type="http://schemas.openxmlformats.org/officeDocument/2006/relationships/slide" Target="slides/slide3974.xml"/><Relationship Id="rId6381" Type="http://schemas.openxmlformats.org/officeDocument/2006/relationships/slide" Target="slides/slide6380.xml"/><Relationship Id="rId7018" Type="http://schemas.openxmlformats.org/officeDocument/2006/relationships/slide" Target="slides/slide7017.xml"/><Relationship Id="rId896" Type="http://schemas.openxmlformats.org/officeDocument/2006/relationships/slide" Target="slides/slide895.xml"/><Relationship Id="rId2577" Type="http://schemas.openxmlformats.org/officeDocument/2006/relationships/slide" Target="slides/slide2576.xml"/><Relationship Id="rId3628" Type="http://schemas.openxmlformats.org/officeDocument/2006/relationships/slide" Target="slides/slide3627.xml"/><Relationship Id="rId6034" Type="http://schemas.openxmlformats.org/officeDocument/2006/relationships/slide" Target="slides/slide6033.xml"/><Relationship Id="rId549" Type="http://schemas.openxmlformats.org/officeDocument/2006/relationships/slide" Target="slides/slide548.xml"/><Relationship Id="rId1179" Type="http://schemas.openxmlformats.org/officeDocument/2006/relationships/slide" Target="slides/slide1178.xml"/><Relationship Id="rId1593" Type="http://schemas.openxmlformats.org/officeDocument/2006/relationships/slide" Target="slides/slide1592.xml"/><Relationship Id="rId2991" Type="http://schemas.openxmlformats.org/officeDocument/2006/relationships/slide" Target="slides/slide2990.xml"/><Relationship Id="rId5050" Type="http://schemas.openxmlformats.org/officeDocument/2006/relationships/slide" Target="slides/slide5049.xml"/><Relationship Id="rId6101" Type="http://schemas.openxmlformats.org/officeDocument/2006/relationships/slide" Target="slides/slide6100.xml"/><Relationship Id="rId963" Type="http://schemas.openxmlformats.org/officeDocument/2006/relationships/slide" Target="slides/slide962.xml"/><Relationship Id="rId1246" Type="http://schemas.openxmlformats.org/officeDocument/2006/relationships/slide" Target="slides/slide1245.xml"/><Relationship Id="rId2644" Type="http://schemas.openxmlformats.org/officeDocument/2006/relationships/slide" Target="slides/slide2643.xml"/><Relationship Id="rId616" Type="http://schemas.openxmlformats.org/officeDocument/2006/relationships/slide" Target="slides/slide615.xml"/><Relationship Id="rId1660" Type="http://schemas.openxmlformats.org/officeDocument/2006/relationships/slide" Target="slides/slide1659.xml"/><Relationship Id="rId2711" Type="http://schemas.openxmlformats.org/officeDocument/2006/relationships/slide" Target="slides/slide2710.xml"/><Relationship Id="rId5867" Type="http://schemas.openxmlformats.org/officeDocument/2006/relationships/slide" Target="slides/slide5866.xml"/><Relationship Id="rId6918" Type="http://schemas.openxmlformats.org/officeDocument/2006/relationships/slide" Target="slides/slide6917.xml"/><Relationship Id="rId1313" Type="http://schemas.openxmlformats.org/officeDocument/2006/relationships/slide" Target="slides/slide1312.xml"/><Relationship Id="rId4469" Type="http://schemas.openxmlformats.org/officeDocument/2006/relationships/slide" Target="slides/slide4468.xml"/><Relationship Id="rId4883" Type="http://schemas.openxmlformats.org/officeDocument/2006/relationships/slide" Target="slides/slide4882.xml"/><Relationship Id="rId5934" Type="http://schemas.openxmlformats.org/officeDocument/2006/relationships/slide" Target="slides/slide5933.xml"/><Relationship Id="rId3485" Type="http://schemas.openxmlformats.org/officeDocument/2006/relationships/slide" Target="slides/slide3484.xml"/><Relationship Id="rId4536" Type="http://schemas.openxmlformats.org/officeDocument/2006/relationships/slide" Target="slides/slide4535.xml"/><Relationship Id="rId4950" Type="http://schemas.openxmlformats.org/officeDocument/2006/relationships/slide" Target="slides/slide4949.xml"/><Relationship Id="rId2087" Type="http://schemas.openxmlformats.org/officeDocument/2006/relationships/slide" Target="slides/slide2086.xml"/><Relationship Id="rId3138" Type="http://schemas.openxmlformats.org/officeDocument/2006/relationships/slide" Target="slides/slide3137.xml"/><Relationship Id="rId3552" Type="http://schemas.openxmlformats.org/officeDocument/2006/relationships/slide" Target="slides/slide3551.xml"/><Relationship Id="rId4603" Type="http://schemas.openxmlformats.org/officeDocument/2006/relationships/slide" Target="slides/slide4602.xml"/><Relationship Id="rId473" Type="http://schemas.openxmlformats.org/officeDocument/2006/relationships/slide" Target="slides/slide472.xml"/><Relationship Id="rId2154" Type="http://schemas.openxmlformats.org/officeDocument/2006/relationships/slide" Target="slides/slide2153.xml"/><Relationship Id="rId3205" Type="http://schemas.openxmlformats.org/officeDocument/2006/relationships/slide" Target="slides/slide3204.xml"/><Relationship Id="rId126" Type="http://schemas.openxmlformats.org/officeDocument/2006/relationships/slide" Target="slides/slide125.xml"/><Relationship Id="rId540" Type="http://schemas.openxmlformats.org/officeDocument/2006/relationships/slide" Target="slides/slide539.xml"/><Relationship Id="rId1170" Type="http://schemas.openxmlformats.org/officeDocument/2006/relationships/slide" Target="slides/slide1169.xml"/><Relationship Id="rId2221" Type="http://schemas.openxmlformats.org/officeDocument/2006/relationships/slide" Target="slides/slide2220.xml"/><Relationship Id="rId5377" Type="http://schemas.openxmlformats.org/officeDocument/2006/relationships/slide" Target="slides/slide5376.xml"/><Relationship Id="rId6428" Type="http://schemas.openxmlformats.org/officeDocument/2006/relationships/slide" Target="slides/slide6427.xml"/><Relationship Id="rId6775" Type="http://schemas.openxmlformats.org/officeDocument/2006/relationships/slide" Target="slides/slide6774.xml"/><Relationship Id="rId5791" Type="http://schemas.openxmlformats.org/officeDocument/2006/relationships/slide" Target="slides/slide5790.xml"/><Relationship Id="rId6842" Type="http://schemas.openxmlformats.org/officeDocument/2006/relationships/slide" Target="slides/slide6841.xml"/><Relationship Id="rId1987" Type="http://schemas.openxmlformats.org/officeDocument/2006/relationships/slide" Target="slides/slide1986.xml"/><Relationship Id="rId4393" Type="http://schemas.openxmlformats.org/officeDocument/2006/relationships/slide" Target="slides/slide4392.xml"/><Relationship Id="rId5444" Type="http://schemas.openxmlformats.org/officeDocument/2006/relationships/slide" Target="slides/slide5443.xml"/><Relationship Id="rId4046" Type="http://schemas.openxmlformats.org/officeDocument/2006/relationships/slide" Target="slides/slide4045.xml"/><Relationship Id="rId4460" Type="http://schemas.openxmlformats.org/officeDocument/2006/relationships/slide" Target="slides/slide4459.xml"/><Relationship Id="rId5511" Type="http://schemas.openxmlformats.org/officeDocument/2006/relationships/slide" Target="slides/slide5510.xml"/><Relationship Id="rId1707" Type="http://schemas.openxmlformats.org/officeDocument/2006/relationships/slide" Target="slides/slide1706.xml"/><Relationship Id="rId3062" Type="http://schemas.openxmlformats.org/officeDocument/2006/relationships/slide" Target="slides/slide3061.xml"/><Relationship Id="rId4113" Type="http://schemas.openxmlformats.org/officeDocument/2006/relationships/slide" Target="slides/slide4112.xml"/><Relationship Id="rId7269" Type="http://schemas.openxmlformats.org/officeDocument/2006/relationships/slide" Target="slides/slide7268.xml"/><Relationship Id="rId6285" Type="http://schemas.openxmlformats.org/officeDocument/2006/relationships/slide" Target="slides/slide6284.xml"/><Relationship Id="rId7336" Type="http://schemas.openxmlformats.org/officeDocument/2006/relationships/slide" Target="slides/slide7335.xml"/><Relationship Id="rId3879" Type="http://schemas.openxmlformats.org/officeDocument/2006/relationships/slide" Target="slides/slide3878.xml"/><Relationship Id="rId6352" Type="http://schemas.openxmlformats.org/officeDocument/2006/relationships/slide" Target="slides/slide6351.xml"/><Relationship Id="rId2895" Type="http://schemas.openxmlformats.org/officeDocument/2006/relationships/slide" Target="slides/slide2894.xml"/><Relationship Id="rId3946" Type="http://schemas.openxmlformats.org/officeDocument/2006/relationships/slide" Target="slides/slide3945.xml"/><Relationship Id="rId6005" Type="http://schemas.openxmlformats.org/officeDocument/2006/relationships/slide" Target="slides/slide6004.xml"/><Relationship Id="rId7403" Type="http://schemas.openxmlformats.org/officeDocument/2006/relationships/slide" Target="slides/slide7402.xml"/><Relationship Id="rId867" Type="http://schemas.openxmlformats.org/officeDocument/2006/relationships/slide" Target="slides/slide866.xml"/><Relationship Id="rId1497" Type="http://schemas.openxmlformats.org/officeDocument/2006/relationships/slide" Target="slides/slide1496.xml"/><Relationship Id="rId2548" Type="http://schemas.openxmlformats.org/officeDocument/2006/relationships/slide" Target="slides/slide2547.xml"/><Relationship Id="rId2962" Type="http://schemas.openxmlformats.org/officeDocument/2006/relationships/slide" Target="slides/slide2961.xml"/><Relationship Id="rId934" Type="http://schemas.openxmlformats.org/officeDocument/2006/relationships/slide" Target="slides/slide933.xml"/><Relationship Id="rId1564" Type="http://schemas.openxmlformats.org/officeDocument/2006/relationships/slide" Target="slides/slide1563.xml"/><Relationship Id="rId2615" Type="http://schemas.openxmlformats.org/officeDocument/2006/relationships/slide" Target="slides/slide2614.xml"/><Relationship Id="rId5021" Type="http://schemas.openxmlformats.org/officeDocument/2006/relationships/slide" Target="slides/slide5020.xml"/><Relationship Id="rId1217" Type="http://schemas.openxmlformats.org/officeDocument/2006/relationships/slide" Target="slides/slide1216.xml"/><Relationship Id="rId1631" Type="http://schemas.openxmlformats.org/officeDocument/2006/relationships/slide" Target="slides/slide1630.xml"/><Relationship Id="rId4787" Type="http://schemas.openxmlformats.org/officeDocument/2006/relationships/slide" Target="slides/slide4786.xml"/><Relationship Id="rId5838" Type="http://schemas.openxmlformats.org/officeDocument/2006/relationships/slide" Target="slides/slide5837.xml"/><Relationship Id="rId7193" Type="http://schemas.openxmlformats.org/officeDocument/2006/relationships/slide" Target="slides/slide7192.xml"/><Relationship Id="rId3389" Type="http://schemas.openxmlformats.org/officeDocument/2006/relationships/slide" Target="slides/slide3388.xml"/><Relationship Id="rId7260" Type="http://schemas.openxmlformats.org/officeDocument/2006/relationships/slide" Target="slides/slide7259.xml"/><Relationship Id="rId3456" Type="http://schemas.openxmlformats.org/officeDocument/2006/relationships/slide" Target="slides/slide3455.xml"/><Relationship Id="rId4854" Type="http://schemas.openxmlformats.org/officeDocument/2006/relationships/slide" Target="slides/slide4853.xml"/><Relationship Id="rId5905" Type="http://schemas.openxmlformats.org/officeDocument/2006/relationships/slide" Target="slides/slide5904.xml"/><Relationship Id="rId377" Type="http://schemas.openxmlformats.org/officeDocument/2006/relationships/slide" Target="slides/slide376.xml"/><Relationship Id="rId2058" Type="http://schemas.openxmlformats.org/officeDocument/2006/relationships/slide" Target="slides/slide2057.xml"/><Relationship Id="rId3109" Type="http://schemas.openxmlformats.org/officeDocument/2006/relationships/slide" Target="slides/slide3108.xml"/><Relationship Id="rId3870" Type="http://schemas.openxmlformats.org/officeDocument/2006/relationships/slide" Target="slides/slide3869.xml"/><Relationship Id="rId4507" Type="http://schemas.openxmlformats.org/officeDocument/2006/relationships/slide" Target="slides/slide4506.xml"/><Relationship Id="rId4921" Type="http://schemas.openxmlformats.org/officeDocument/2006/relationships/slide" Target="slides/slide4920.xml"/><Relationship Id="rId791" Type="http://schemas.openxmlformats.org/officeDocument/2006/relationships/slide" Target="slides/slide790.xml"/><Relationship Id="rId1074" Type="http://schemas.openxmlformats.org/officeDocument/2006/relationships/slide" Target="slides/slide1073.xml"/><Relationship Id="rId2472" Type="http://schemas.openxmlformats.org/officeDocument/2006/relationships/slide" Target="slides/slide2471.xml"/><Relationship Id="rId3523" Type="http://schemas.openxmlformats.org/officeDocument/2006/relationships/slide" Target="slides/slide3522.xml"/><Relationship Id="rId6679" Type="http://schemas.openxmlformats.org/officeDocument/2006/relationships/slide" Target="slides/slide6678.xml"/><Relationship Id="rId444" Type="http://schemas.openxmlformats.org/officeDocument/2006/relationships/slide" Target="slides/slide443.xml"/><Relationship Id="rId2125" Type="http://schemas.openxmlformats.org/officeDocument/2006/relationships/slide" Target="slides/slide2124.xml"/><Relationship Id="rId5695" Type="http://schemas.openxmlformats.org/officeDocument/2006/relationships/slide" Target="slides/slide5694.xml"/><Relationship Id="rId6746" Type="http://schemas.openxmlformats.org/officeDocument/2006/relationships/slide" Target="slides/slide6745.xml"/><Relationship Id="rId511" Type="http://schemas.openxmlformats.org/officeDocument/2006/relationships/slide" Target="slides/slide510.xml"/><Relationship Id="rId1141" Type="http://schemas.openxmlformats.org/officeDocument/2006/relationships/slide" Target="slides/slide1140.xml"/><Relationship Id="rId4297" Type="http://schemas.openxmlformats.org/officeDocument/2006/relationships/slide" Target="slides/slide4296.xml"/><Relationship Id="rId5348" Type="http://schemas.openxmlformats.org/officeDocument/2006/relationships/slide" Target="slides/slide5347.xml"/><Relationship Id="rId5762" Type="http://schemas.openxmlformats.org/officeDocument/2006/relationships/slide" Target="slides/slide5761.xml"/><Relationship Id="rId6813" Type="http://schemas.openxmlformats.org/officeDocument/2006/relationships/slide" Target="slides/slide6812.xml"/><Relationship Id="rId4364" Type="http://schemas.openxmlformats.org/officeDocument/2006/relationships/slide" Target="slides/slide4363.xml"/><Relationship Id="rId5415" Type="http://schemas.openxmlformats.org/officeDocument/2006/relationships/slide" Target="slides/slide5414.xml"/><Relationship Id="rId1958" Type="http://schemas.openxmlformats.org/officeDocument/2006/relationships/slide" Target="slides/slide1957.xml"/><Relationship Id="rId3380" Type="http://schemas.openxmlformats.org/officeDocument/2006/relationships/slide" Target="slides/slide3379.xml"/><Relationship Id="rId4017" Type="http://schemas.openxmlformats.org/officeDocument/2006/relationships/slide" Target="slides/slide4016.xml"/><Relationship Id="rId4431" Type="http://schemas.openxmlformats.org/officeDocument/2006/relationships/slide" Target="slides/slide4430.xml"/><Relationship Id="rId3033" Type="http://schemas.openxmlformats.org/officeDocument/2006/relationships/slide" Target="slides/slide3032.xml"/><Relationship Id="rId6189" Type="http://schemas.openxmlformats.org/officeDocument/2006/relationships/slide" Target="slides/slide6188.xml"/><Relationship Id="rId2799" Type="http://schemas.openxmlformats.org/officeDocument/2006/relationships/slide" Target="slides/slide2798.xml"/><Relationship Id="rId3100" Type="http://schemas.openxmlformats.org/officeDocument/2006/relationships/slide" Target="slides/slide3099.xml"/><Relationship Id="rId6256" Type="http://schemas.openxmlformats.org/officeDocument/2006/relationships/slide" Target="slides/slide6255.xml"/><Relationship Id="rId6670" Type="http://schemas.openxmlformats.org/officeDocument/2006/relationships/slide" Target="slides/slide6669.xml"/><Relationship Id="rId7307" Type="http://schemas.openxmlformats.org/officeDocument/2006/relationships/slide" Target="slides/slide7306.xml"/><Relationship Id="rId2866" Type="http://schemas.openxmlformats.org/officeDocument/2006/relationships/slide" Target="slides/slide2865.xml"/><Relationship Id="rId3917" Type="http://schemas.openxmlformats.org/officeDocument/2006/relationships/slide" Target="slides/slide3916.xml"/><Relationship Id="rId5272" Type="http://schemas.openxmlformats.org/officeDocument/2006/relationships/slide" Target="slides/slide5271.xml"/><Relationship Id="rId6323" Type="http://schemas.openxmlformats.org/officeDocument/2006/relationships/slide" Target="slides/slide6322.xml"/><Relationship Id="rId838" Type="http://schemas.openxmlformats.org/officeDocument/2006/relationships/slide" Target="slides/slide837.xml"/><Relationship Id="rId1468" Type="http://schemas.openxmlformats.org/officeDocument/2006/relationships/slide" Target="slides/slide1467.xml"/><Relationship Id="rId1882" Type="http://schemas.openxmlformats.org/officeDocument/2006/relationships/slide" Target="slides/slide1881.xml"/><Relationship Id="rId2519" Type="http://schemas.openxmlformats.org/officeDocument/2006/relationships/slide" Target="slides/slide2518.xml"/><Relationship Id="rId1535" Type="http://schemas.openxmlformats.org/officeDocument/2006/relationships/slide" Target="slides/slide1534.xml"/><Relationship Id="rId2933" Type="http://schemas.openxmlformats.org/officeDocument/2006/relationships/slide" Target="slides/slide2932.xml"/><Relationship Id="rId7097" Type="http://schemas.openxmlformats.org/officeDocument/2006/relationships/slide" Target="slides/slide7096.xml"/><Relationship Id="rId905" Type="http://schemas.openxmlformats.org/officeDocument/2006/relationships/slide" Target="slides/slide904.xml"/><Relationship Id="rId7164" Type="http://schemas.openxmlformats.org/officeDocument/2006/relationships/slide" Target="slides/slide7163.xml"/><Relationship Id="rId1602" Type="http://schemas.openxmlformats.org/officeDocument/2006/relationships/slide" Target="slides/slide1601.xml"/><Relationship Id="rId4758" Type="http://schemas.openxmlformats.org/officeDocument/2006/relationships/slide" Target="slides/slide4757.xml"/><Relationship Id="rId5809" Type="http://schemas.openxmlformats.org/officeDocument/2006/relationships/slide" Target="slides/slide5808.xml"/><Relationship Id="rId6180" Type="http://schemas.openxmlformats.org/officeDocument/2006/relationships/slide" Target="slides/slide6179.xml"/><Relationship Id="rId3774" Type="http://schemas.openxmlformats.org/officeDocument/2006/relationships/slide" Target="slides/slide3773.xml"/><Relationship Id="rId4825" Type="http://schemas.openxmlformats.org/officeDocument/2006/relationships/slide" Target="slides/slide4824.xml"/><Relationship Id="rId7231" Type="http://schemas.openxmlformats.org/officeDocument/2006/relationships/slide" Target="slides/slide7230.xml"/><Relationship Id="rId695" Type="http://schemas.openxmlformats.org/officeDocument/2006/relationships/slide" Target="slides/slide694.xml"/><Relationship Id="rId2376" Type="http://schemas.openxmlformats.org/officeDocument/2006/relationships/slide" Target="slides/slide2375.xml"/><Relationship Id="rId2790" Type="http://schemas.openxmlformats.org/officeDocument/2006/relationships/slide" Target="slides/slide2789.xml"/><Relationship Id="rId3427" Type="http://schemas.openxmlformats.org/officeDocument/2006/relationships/slide" Target="slides/slide3426.xml"/><Relationship Id="rId3841" Type="http://schemas.openxmlformats.org/officeDocument/2006/relationships/slide" Target="slides/slide3840.xml"/><Relationship Id="rId6997" Type="http://schemas.openxmlformats.org/officeDocument/2006/relationships/slide" Target="slides/slide6996.xml"/><Relationship Id="rId348" Type="http://schemas.openxmlformats.org/officeDocument/2006/relationships/slide" Target="slides/slide347.xml"/><Relationship Id="rId762" Type="http://schemas.openxmlformats.org/officeDocument/2006/relationships/slide" Target="slides/slide761.xml"/><Relationship Id="rId1392" Type="http://schemas.openxmlformats.org/officeDocument/2006/relationships/slide" Target="slides/slide1391.xml"/><Relationship Id="rId2029" Type="http://schemas.openxmlformats.org/officeDocument/2006/relationships/slide" Target="slides/slide2028.xml"/><Relationship Id="rId2443" Type="http://schemas.openxmlformats.org/officeDocument/2006/relationships/slide" Target="slides/slide2442.xml"/><Relationship Id="rId5599" Type="http://schemas.openxmlformats.org/officeDocument/2006/relationships/slide" Target="slides/slide5598.xml"/><Relationship Id="rId415" Type="http://schemas.openxmlformats.org/officeDocument/2006/relationships/slide" Target="slides/slide414.xml"/><Relationship Id="rId1045" Type="http://schemas.openxmlformats.org/officeDocument/2006/relationships/slide" Target="slides/slide1044.xml"/><Relationship Id="rId2510" Type="http://schemas.openxmlformats.org/officeDocument/2006/relationships/slide" Target="slides/slide2509.xml"/><Relationship Id="rId5666" Type="http://schemas.openxmlformats.org/officeDocument/2006/relationships/slide" Target="slides/slide5665.xml"/><Relationship Id="rId1112" Type="http://schemas.openxmlformats.org/officeDocument/2006/relationships/slide" Target="slides/slide1111.xml"/><Relationship Id="rId4268" Type="http://schemas.openxmlformats.org/officeDocument/2006/relationships/slide" Target="slides/slide4267.xml"/><Relationship Id="rId5319" Type="http://schemas.openxmlformats.org/officeDocument/2006/relationships/slide" Target="slides/slide5318.xml"/><Relationship Id="rId6717" Type="http://schemas.openxmlformats.org/officeDocument/2006/relationships/slide" Target="slides/slide6716.xml"/><Relationship Id="rId3284" Type="http://schemas.openxmlformats.org/officeDocument/2006/relationships/slide" Target="slides/slide3283.xml"/><Relationship Id="rId4682" Type="http://schemas.openxmlformats.org/officeDocument/2006/relationships/slide" Target="slides/slide4681.xml"/><Relationship Id="rId5733" Type="http://schemas.openxmlformats.org/officeDocument/2006/relationships/slide" Target="slides/slide5732.xml"/><Relationship Id="rId1929" Type="http://schemas.openxmlformats.org/officeDocument/2006/relationships/slide" Target="slides/slide1928.xml"/><Relationship Id="rId4335" Type="http://schemas.openxmlformats.org/officeDocument/2006/relationships/slide" Target="slides/slide4334.xml"/><Relationship Id="rId5800" Type="http://schemas.openxmlformats.org/officeDocument/2006/relationships/slide" Target="slides/slide5799.xml"/><Relationship Id="rId3351" Type="http://schemas.openxmlformats.org/officeDocument/2006/relationships/slide" Target="slides/slide3350.xml"/><Relationship Id="rId4402" Type="http://schemas.openxmlformats.org/officeDocument/2006/relationships/slide" Target="slides/slide4401.xml"/><Relationship Id="rId272" Type="http://schemas.openxmlformats.org/officeDocument/2006/relationships/slide" Target="slides/slide271.xml"/><Relationship Id="rId3004" Type="http://schemas.openxmlformats.org/officeDocument/2006/relationships/slide" Target="slides/slide3003.xml"/><Relationship Id="rId6574" Type="http://schemas.openxmlformats.org/officeDocument/2006/relationships/slide" Target="slides/slide6573.xml"/><Relationship Id="rId2020" Type="http://schemas.openxmlformats.org/officeDocument/2006/relationships/slide" Target="slides/slide2019.xml"/><Relationship Id="rId5176" Type="http://schemas.openxmlformats.org/officeDocument/2006/relationships/slide" Target="slides/slide5175.xml"/><Relationship Id="rId5590" Type="http://schemas.openxmlformats.org/officeDocument/2006/relationships/slide" Target="slides/slide5589.xml"/><Relationship Id="rId6227" Type="http://schemas.openxmlformats.org/officeDocument/2006/relationships/slide" Target="slides/slide6226.xml"/><Relationship Id="rId6641" Type="http://schemas.openxmlformats.org/officeDocument/2006/relationships/slide" Target="slides/slide6640.xml"/><Relationship Id="rId4192" Type="http://schemas.openxmlformats.org/officeDocument/2006/relationships/slide" Target="slides/slide4191.xml"/><Relationship Id="rId5243" Type="http://schemas.openxmlformats.org/officeDocument/2006/relationships/slide" Target="slides/slide5242.xml"/><Relationship Id="rId1786" Type="http://schemas.openxmlformats.org/officeDocument/2006/relationships/slide" Target="slides/slide1785.xml"/><Relationship Id="rId2837" Type="http://schemas.openxmlformats.org/officeDocument/2006/relationships/slide" Target="slides/slide2836.xml"/><Relationship Id="rId78" Type="http://schemas.openxmlformats.org/officeDocument/2006/relationships/slide" Target="slides/slide77.xml"/><Relationship Id="rId809" Type="http://schemas.openxmlformats.org/officeDocument/2006/relationships/slide" Target="slides/slide808.xml"/><Relationship Id="rId1439" Type="http://schemas.openxmlformats.org/officeDocument/2006/relationships/slide" Target="slides/slide1438.xml"/><Relationship Id="rId1853" Type="http://schemas.openxmlformats.org/officeDocument/2006/relationships/slide" Target="slides/slide1852.xml"/><Relationship Id="rId2904" Type="http://schemas.openxmlformats.org/officeDocument/2006/relationships/slide" Target="slides/slide2903.xml"/><Relationship Id="rId5310" Type="http://schemas.openxmlformats.org/officeDocument/2006/relationships/slide" Target="slides/slide5309.xml"/><Relationship Id="rId7068" Type="http://schemas.openxmlformats.org/officeDocument/2006/relationships/slide" Target="slides/slide7067.xml"/><Relationship Id="rId1506" Type="http://schemas.openxmlformats.org/officeDocument/2006/relationships/slide" Target="slides/slide1505.xml"/><Relationship Id="rId1920" Type="http://schemas.openxmlformats.org/officeDocument/2006/relationships/slide" Target="slides/slide1919.xml"/><Relationship Id="rId3678" Type="http://schemas.openxmlformats.org/officeDocument/2006/relationships/slide" Target="slides/slide3677.xml"/><Relationship Id="rId4729" Type="http://schemas.openxmlformats.org/officeDocument/2006/relationships/slide" Target="slides/slide4728.xml"/><Relationship Id="rId6084" Type="http://schemas.openxmlformats.org/officeDocument/2006/relationships/slide" Target="slides/slide6083.xml"/><Relationship Id="rId7135" Type="http://schemas.openxmlformats.org/officeDocument/2006/relationships/slide" Target="slides/slide7134.xml"/><Relationship Id="rId599" Type="http://schemas.openxmlformats.org/officeDocument/2006/relationships/slide" Target="slides/slide598.xml"/><Relationship Id="rId2694" Type="http://schemas.openxmlformats.org/officeDocument/2006/relationships/slide" Target="slides/slide2693.xml"/><Relationship Id="rId3745" Type="http://schemas.openxmlformats.org/officeDocument/2006/relationships/slide" Target="slides/slide3744.xml"/><Relationship Id="rId6151" Type="http://schemas.openxmlformats.org/officeDocument/2006/relationships/slide" Target="slides/slide6150.xml"/><Relationship Id="rId7202" Type="http://schemas.openxmlformats.org/officeDocument/2006/relationships/slide" Target="slides/slide7201.xml"/><Relationship Id="rId666" Type="http://schemas.openxmlformats.org/officeDocument/2006/relationships/slide" Target="slides/slide665.xml"/><Relationship Id="rId1296" Type="http://schemas.openxmlformats.org/officeDocument/2006/relationships/slide" Target="slides/slide1295.xml"/><Relationship Id="rId2347" Type="http://schemas.openxmlformats.org/officeDocument/2006/relationships/slide" Target="slides/slide2346.xml"/><Relationship Id="rId319" Type="http://schemas.openxmlformats.org/officeDocument/2006/relationships/slide" Target="slides/slide318.xml"/><Relationship Id="rId1363" Type="http://schemas.openxmlformats.org/officeDocument/2006/relationships/slide" Target="slides/slide1362.xml"/><Relationship Id="rId2761" Type="http://schemas.openxmlformats.org/officeDocument/2006/relationships/slide" Target="slides/slide2760.xml"/><Relationship Id="rId3812" Type="http://schemas.openxmlformats.org/officeDocument/2006/relationships/slide" Target="slides/slide3811.xml"/><Relationship Id="rId6968" Type="http://schemas.openxmlformats.org/officeDocument/2006/relationships/slide" Target="slides/slide6967.xml"/><Relationship Id="rId733" Type="http://schemas.openxmlformats.org/officeDocument/2006/relationships/slide" Target="slides/slide732.xml"/><Relationship Id="rId1016" Type="http://schemas.openxmlformats.org/officeDocument/2006/relationships/slide" Target="slides/slide1015.xml"/><Relationship Id="rId2414" Type="http://schemas.openxmlformats.org/officeDocument/2006/relationships/slide" Target="slides/slide2413.xml"/><Relationship Id="rId5984" Type="http://schemas.openxmlformats.org/officeDocument/2006/relationships/slide" Target="slides/slide5983.xml"/><Relationship Id="rId800" Type="http://schemas.openxmlformats.org/officeDocument/2006/relationships/slide" Target="slides/slide799.xml"/><Relationship Id="rId1430" Type="http://schemas.openxmlformats.org/officeDocument/2006/relationships/slide" Target="slides/slide1429.xml"/><Relationship Id="rId4586" Type="http://schemas.openxmlformats.org/officeDocument/2006/relationships/slide" Target="slides/slide4585.xml"/><Relationship Id="rId5637" Type="http://schemas.openxmlformats.org/officeDocument/2006/relationships/slide" Target="slides/slide5636.xml"/><Relationship Id="rId3188" Type="http://schemas.openxmlformats.org/officeDocument/2006/relationships/slide" Target="slides/slide3187.xml"/><Relationship Id="rId4239" Type="http://schemas.openxmlformats.org/officeDocument/2006/relationships/slide" Target="slides/slide4238.xml"/><Relationship Id="rId4653" Type="http://schemas.openxmlformats.org/officeDocument/2006/relationships/slide" Target="slides/slide4652.xml"/><Relationship Id="rId5704" Type="http://schemas.openxmlformats.org/officeDocument/2006/relationships/slide" Target="slides/slide5703.xml"/><Relationship Id="rId3255" Type="http://schemas.openxmlformats.org/officeDocument/2006/relationships/slide" Target="slides/slide3254.xml"/><Relationship Id="rId4306" Type="http://schemas.openxmlformats.org/officeDocument/2006/relationships/slide" Target="slides/slide4305.xml"/><Relationship Id="rId4720" Type="http://schemas.openxmlformats.org/officeDocument/2006/relationships/slide" Target="slides/slide4719.xml"/><Relationship Id="rId176" Type="http://schemas.openxmlformats.org/officeDocument/2006/relationships/slide" Target="slides/slide175.xml"/><Relationship Id="rId590" Type="http://schemas.openxmlformats.org/officeDocument/2006/relationships/slide" Target="slides/slide589.xml"/><Relationship Id="rId2271" Type="http://schemas.openxmlformats.org/officeDocument/2006/relationships/slide" Target="slides/slide2270.xml"/><Relationship Id="rId3322" Type="http://schemas.openxmlformats.org/officeDocument/2006/relationships/slide" Target="slides/slide3321.xml"/><Relationship Id="rId6478" Type="http://schemas.openxmlformats.org/officeDocument/2006/relationships/slide" Target="slides/slide6477.xml"/><Relationship Id="rId243" Type="http://schemas.openxmlformats.org/officeDocument/2006/relationships/slide" Target="slides/slide242.xml"/><Relationship Id="rId5494" Type="http://schemas.openxmlformats.org/officeDocument/2006/relationships/slide" Target="slides/slide5493.xml"/><Relationship Id="rId6892" Type="http://schemas.openxmlformats.org/officeDocument/2006/relationships/slide" Target="slides/slide6891.xml"/><Relationship Id="rId310" Type="http://schemas.openxmlformats.org/officeDocument/2006/relationships/slide" Target="slides/slide309.xml"/><Relationship Id="rId4096" Type="http://schemas.openxmlformats.org/officeDocument/2006/relationships/slide" Target="slides/slide4095.xml"/><Relationship Id="rId5147" Type="http://schemas.openxmlformats.org/officeDocument/2006/relationships/slide" Target="slides/slide5146.xml"/><Relationship Id="rId6545" Type="http://schemas.openxmlformats.org/officeDocument/2006/relationships/slide" Target="slides/slide6544.xml"/><Relationship Id="rId5561" Type="http://schemas.openxmlformats.org/officeDocument/2006/relationships/slide" Target="slides/slide5560.xml"/><Relationship Id="rId6612" Type="http://schemas.openxmlformats.org/officeDocument/2006/relationships/slide" Target="slides/slide6611.xml"/><Relationship Id="rId1757" Type="http://schemas.openxmlformats.org/officeDocument/2006/relationships/slide" Target="slides/slide1756.xml"/><Relationship Id="rId2808" Type="http://schemas.openxmlformats.org/officeDocument/2006/relationships/slide" Target="slides/slide2807.xml"/><Relationship Id="rId4163" Type="http://schemas.openxmlformats.org/officeDocument/2006/relationships/slide" Target="slides/slide4162.xml"/><Relationship Id="rId5214" Type="http://schemas.openxmlformats.org/officeDocument/2006/relationships/slide" Target="slides/slide5213.xml"/><Relationship Id="rId49" Type="http://schemas.openxmlformats.org/officeDocument/2006/relationships/slide" Target="slides/slide48.xml"/><Relationship Id="rId1824" Type="http://schemas.openxmlformats.org/officeDocument/2006/relationships/slide" Target="slides/slide1823.xml"/><Relationship Id="rId4230" Type="http://schemas.openxmlformats.org/officeDocument/2006/relationships/slide" Target="slides/slide4229.xml"/><Relationship Id="rId7386" Type="http://schemas.openxmlformats.org/officeDocument/2006/relationships/slide" Target="slides/slide7385.xml"/><Relationship Id="rId7039" Type="http://schemas.openxmlformats.org/officeDocument/2006/relationships/slide" Target="slides/slide7038.xml"/><Relationship Id="rId2598" Type="http://schemas.openxmlformats.org/officeDocument/2006/relationships/slide" Target="slides/slide2597.xml"/><Relationship Id="rId3996" Type="http://schemas.openxmlformats.org/officeDocument/2006/relationships/slide" Target="slides/slide3995.xml"/><Relationship Id="rId6055" Type="http://schemas.openxmlformats.org/officeDocument/2006/relationships/slide" Target="slides/slide6054.xml"/><Relationship Id="rId7106" Type="http://schemas.openxmlformats.org/officeDocument/2006/relationships/slide" Target="slides/slide7105.xml"/><Relationship Id="rId3649" Type="http://schemas.openxmlformats.org/officeDocument/2006/relationships/slide" Target="slides/slide3648.xml"/><Relationship Id="rId5071" Type="http://schemas.openxmlformats.org/officeDocument/2006/relationships/slide" Target="slides/slide5070.xml"/><Relationship Id="rId6122" Type="http://schemas.openxmlformats.org/officeDocument/2006/relationships/slide" Target="slides/slide6121.xml"/><Relationship Id="rId984" Type="http://schemas.openxmlformats.org/officeDocument/2006/relationships/slide" Target="slides/slide983.xml"/><Relationship Id="rId2665" Type="http://schemas.openxmlformats.org/officeDocument/2006/relationships/slide" Target="slides/slide2664.xml"/><Relationship Id="rId3716" Type="http://schemas.openxmlformats.org/officeDocument/2006/relationships/slide" Target="slides/slide3715.xml"/><Relationship Id="rId637" Type="http://schemas.openxmlformats.org/officeDocument/2006/relationships/slide" Target="slides/slide636.xml"/><Relationship Id="rId1267" Type="http://schemas.openxmlformats.org/officeDocument/2006/relationships/slide" Target="slides/slide1266.xml"/><Relationship Id="rId1681" Type="http://schemas.openxmlformats.org/officeDocument/2006/relationships/slide" Target="slides/slide1680.xml"/><Relationship Id="rId2318" Type="http://schemas.openxmlformats.org/officeDocument/2006/relationships/slide" Target="slides/slide2317.xml"/><Relationship Id="rId2732" Type="http://schemas.openxmlformats.org/officeDocument/2006/relationships/slide" Target="slides/slide2731.xml"/><Relationship Id="rId5888" Type="http://schemas.openxmlformats.org/officeDocument/2006/relationships/slide" Target="slides/slide5887.xml"/><Relationship Id="rId6939" Type="http://schemas.openxmlformats.org/officeDocument/2006/relationships/slide" Target="slides/slide6938.xml"/><Relationship Id="rId704" Type="http://schemas.openxmlformats.org/officeDocument/2006/relationships/slide" Target="slides/slide703.xml"/><Relationship Id="rId1334" Type="http://schemas.openxmlformats.org/officeDocument/2006/relationships/slide" Target="slides/slide1333.xml"/><Relationship Id="rId5955" Type="http://schemas.openxmlformats.org/officeDocument/2006/relationships/slide" Target="slides/slide5954.xml"/><Relationship Id="rId40" Type="http://schemas.openxmlformats.org/officeDocument/2006/relationships/slide" Target="slides/slide39.xml"/><Relationship Id="rId1401" Type="http://schemas.openxmlformats.org/officeDocument/2006/relationships/slide" Target="slides/slide1400.xml"/><Relationship Id="rId4557" Type="http://schemas.openxmlformats.org/officeDocument/2006/relationships/slide" Target="slides/slide4556.xml"/><Relationship Id="rId5608" Type="http://schemas.openxmlformats.org/officeDocument/2006/relationships/slide" Target="slides/slide5607.xml"/><Relationship Id="rId3159" Type="http://schemas.openxmlformats.org/officeDocument/2006/relationships/slide" Target="slides/slide3158.xml"/><Relationship Id="rId3573" Type="http://schemas.openxmlformats.org/officeDocument/2006/relationships/slide" Target="slides/slide3572.xml"/><Relationship Id="rId4971" Type="http://schemas.openxmlformats.org/officeDocument/2006/relationships/slide" Target="slides/slide4970.xml"/><Relationship Id="rId7030" Type="http://schemas.openxmlformats.org/officeDocument/2006/relationships/slide" Target="slides/slide7029.xml"/><Relationship Id="rId494" Type="http://schemas.openxmlformats.org/officeDocument/2006/relationships/slide" Target="slides/slide493.xml"/><Relationship Id="rId2175" Type="http://schemas.openxmlformats.org/officeDocument/2006/relationships/slide" Target="slides/slide2174.xml"/><Relationship Id="rId3226" Type="http://schemas.openxmlformats.org/officeDocument/2006/relationships/slide" Target="slides/slide3225.xml"/><Relationship Id="rId4624" Type="http://schemas.openxmlformats.org/officeDocument/2006/relationships/slide" Target="slides/slide4623.xml"/><Relationship Id="rId147" Type="http://schemas.openxmlformats.org/officeDocument/2006/relationships/slide" Target="slides/slide146.xml"/><Relationship Id="rId1191" Type="http://schemas.openxmlformats.org/officeDocument/2006/relationships/slide" Target="slides/slide1190.xml"/><Relationship Id="rId3640" Type="http://schemas.openxmlformats.org/officeDocument/2006/relationships/slide" Target="slides/slide3639.xml"/><Relationship Id="rId6796" Type="http://schemas.openxmlformats.org/officeDocument/2006/relationships/slide" Target="slides/slide6795.xml"/><Relationship Id="rId561" Type="http://schemas.openxmlformats.org/officeDocument/2006/relationships/slide" Target="slides/slide560.xml"/><Relationship Id="rId2242" Type="http://schemas.openxmlformats.org/officeDocument/2006/relationships/slide" Target="slides/slide2241.xml"/><Relationship Id="rId5398" Type="http://schemas.openxmlformats.org/officeDocument/2006/relationships/slide" Target="slides/slide5397.xml"/><Relationship Id="rId6449" Type="http://schemas.openxmlformats.org/officeDocument/2006/relationships/slide" Target="slides/slide6448.xml"/><Relationship Id="rId6863" Type="http://schemas.openxmlformats.org/officeDocument/2006/relationships/slide" Target="slides/slide6862.xml"/><Relationship Id="rId214" Type="http://schemas.openxmlformats.org/officeDocument/2006/relationships/slide" Target="slides/slide213.xml"/><Relationship Id="rId5465" Type="http://schemas.openxmlformats.org/officeDocument/2006/relationships/slide" Target="slides/slide5464.xml"/><Relationship Id="rId6516" Type="http://schemas.openxmlformats.org/officeDocument/2006/relationships/slide" Target="slides/slide6515.xml"/><Relationship Id="rId6930" Type="http://schemas.openxmlformats.org/officeDocument/2006/relationships/slide" Target="slides/slide6929.xml"/><Relationship Id="rId4067" Type="http://schemas.openxmlformats.org/officeDocument/2006/relationships/slide" Target="slides/slide4066.xml"/><Relationship Id="rId4481" Type="http://schemas.openxmlformats.org/officeDocument/2006/relationships/slide" Target="slides/slide4480.xml"/><Relationship Id="rId5118" Type="http://schemas.openxmlformats.org/officeDocument/2006/relationships/slide" Target="slides/slide5117.xml"/><Relationship Id="rId5532" Type="http://schemas.openxmlformats.org/officeDocument/2006/relationships/slide" Target="slides/slide5531.xml"/><Relationship Id="rId3083" Type="http://schemas.openxmlformats.org/officeDocument/2006/relationships/slide" Target="slides/slide3082.xml"/><Relationship Id="rId4134" Type="http://schemas.openxmlformats.org/officeDocument/2006/relationships/slide" Target="slides/slide4133.xml"/><Relationship Id="rId1728" Type="http://schemas.openxmlformats.org/officeDocument/2006/relationships/slide" Target="slides/slide1727.xml"/><Relationship Id="rId3150" Type="http://schemas.openxmlformats.org/officeDocument/2006/relationships/slide" Target="slides/slide3149.xml"/><Relationship Id="rId4201" Type="http://schemas.openxmlformats.org/officeDocument/2006/relationships/slide" Target="slides/slide4200.xml"/><Relationship Id="rId7357" Type="http://schemas.openxmlformats.org/officeDocument/2006/relationships/slide" Target="slides/slide7356.xml"/><Relationship Id="rId3967" Type="http://schemas.openxmlformats.org/officeDocument/2006/relationships/slide" Target="slides/slide3966.xml"/><Relationship Id="rId6373" Type="http://schemas.openxmlformats.org/officeDocument/2006/relationships/slide" Target="slides/slide6372.xml"/><Relationship Id="rId7424" Type="http://schemas.openxmlformats.org/officeDocument/2006/relationships/slide" Target="slides/slide7423.xml"/><Relationship Id="rId4" Type="http://schemas.openxmlformats.org/officeDocument/2006/relationships/slide" Target="slides/slide3.xml"/><Relationship Id="rId888" Type="http://schemas.openxmlformats.org/officeDocument/2006/relationships/slide" Target="slides/slide887.xml"/><Relationship Id="rId2569" Type="http://schemas.openxmlformats.org/officeDocument/2006/relationships/slide" Target="slides/slide2568.xml"/><Relationship Id="rId2983" Type="http://schemas.openxmlformats.org/officeDocument/2006/relationships/slide" Target="slides/slide2982.xml"/><Relationship Id="rId6026" Type="http://schemas.openxmlformats.org/officeDocument/2006/relationships/slide" Target="slides/slide6025.xml"/><Relationship Id="rId6440" Type="http://schemas.openxmlformats.org/officeDocument/2006/relationships/slide" Target="slides/slide6439.xml"/><Relationship Id="rId955" Type="http://schemas.openxmlformats.org/officeDocument/2006/relationships/slide" Target="slides/slide954.xml"/><Relationship Id="rId1585" Type="http://schemas.openxmlformats.org/officeDocument/2006/relationships/slide" Target="slides/slide1584.xml"/><Relationship Id="rId2636" Type="http://schemas.openxmlformats.org/officeDocument/2006/relationships/slide" Target="slides/slide2635.xml"/><Relationship Id="rId5042" Type="http://schemas.openxmlformats.org/officeDocument/2006/relationships/slide" Target="slides/slide5041.xml"/><Relationship Id="rId608" Type="http://schemas.openxmlformats.org/officeDocument/2006/relationships/slide" Target="slides/slide607.xml"/><Relationship Id="rId1238" Type="http://schemas.openxmlformats.org/officeDocument/2006/relationships/slide" Target="slides/slide1237.xml"/><Relationship Id="rId1652" Type="http://schemas.openxmlformats.org/officeDocument/2006/relationships/slide" Target="slides/slide1651.xml"/><Relationship Id="rId1305" Type="http://schemas.openxmlformats.org/officeDocument/2006/relationships/slide" Target="slides/slide1304.xml"/><Relationship Id="rId2703" Type="http://schemas.openxmlformats.org/officeDocument/2006/relationships/slide" Target="slides/slide2702.xml"/><Relationship Id="rId5859" Type="http://schemas.openxmlformats.org/officeDocument/2006/relationships/slide" Target="slides/slide5858.xml"/><Relationship Id="rId7281" Type="http://schemas.openxmlformats.org/officeDocument/2006/relationships/slide" Target="slides/slide7280.xml"/><Relationship Id="rId4875" Type="http://schemas.openxmlformats.org/officeDocument/2006/relationships/slide" Target="slides/slide4874.xml"/><Relationship Id="rId5926" Type="http://schemas.openxmlformats.org/officeDocument/2006/relationships/slide" Target="slides/slide5925.xml"/><Relationship Id="rId11" Type="http://schemas.openxmlformats.org/officeDocument/2006/relationships/slide" Target="slides/slide10.xml"/><Relationship Id="rId398" Type="http://schemas.openxmlformats.org/officeDocument/2006/relationships/slide" Target="slides/slide397.xml"/><Relationship Id="rId2079" Type="http://schemas.openxmlformats.org/officeDocument/2006/relationships/slide" Target="slides/slide2078.xml"/><Relationship Id="rId3477" Type="http://schemas.openxmlformats.org/officeDocument/2006/relationships/slide" Target="slides/slide3476.xml"/><Relationship Id="rId3891" Type="http://schemas.openxmlformats.org/officeDocument/2006/relationships/slide" Target="slides/slide3890.xml"/><Relationship Id="rId4528" Type="http://schemas.openxmlformats.org/officeDocument/2006/relationships/slide" Target="slides/slide4527.xml"/><Relationship Id="rId4942" Type="http://schemas.openxmlformats.org/officeDocument/2006/relationships/slide" Target="slides/slide4941.xml"/><Relationship Id="rId2493" Type="http://schemas.openxmlformats.org/officeDocument/2006/relationships/slide" Target="slides/slide2492.xml"/><Relationship Id="rId3544" Type="http://schemas.openxmlformats.org/officeDocument/2006/relationships/slide" Target="slides/slide3543.xml"/><Relationship Id="rId7001" Type="http://schemas.openxmlformats.org/officeDocument/2006/relationships/slide" Target="slides/slide7000.xml"/><Relationship Id="rId465" Type="http://schemas.openxmlformats.org/officeDocument/2006/relationships/slide" Target="slides/slide464.xml"/><Relationship Id="rId1095" Type="http://schemas.openxmlformats.org/officeDocument/2006/relationships/slide" Target="slides/slide1094.xml"/><Relationship Id="rId2146" Type="http://schemas.openxmlformats.org/officeDocument/2006/relationships/slide" Target="slides/slide2145.xml"/><Relationship Id="rId2560" Type="http://schemas.openxmlformats.org/officeDocument/2006/relationships/slide" Target="slides/slide2559.xml"/><Relationship Id="rId3611" Type="http://schemas.openxmlformats.org/officeDocument/2006/relationships/slide" Target="slides/slide3610.xml"/><Relationship Id="rId6767" Type="http://schemas.openxmlformats.org/officeDocument/2006/relationships/slide" Target="slides/slide6766.xml"/><Relationship Id="rId118" Type="http://schemas.openxmlformats.org/officeDocument/2006/relationships/slide" Target="slides/slide117.xml"/><Relationship Id="rId532" Type="http://schemas.openxmlformats.org/officeDocument/2006/relationships/slide" Target="slides/slide531.xml"/><Relationship Id="rId1162" Type="http://schemas.openxmlformats.org/officeDocument/2006/relationships/slide" Target="slides/slide1161.xml"/><Relationship Id="rId2213" Type="http://schemas.openxmlformats.org/officeDocument/2006/relationships/slide" Target="slides/slide2212.xml"/><Relationship Id="rId5369" Type="http://schemas.openxmlformats.org/officeDocument/2006/relationships/slide" Target="slides/slide5368.xml"/><Relationship Id="rId5783" Type="http://schemas.openxmlformats.org/officeDocument/2006/relationships/slide" Target="slides/slide5782.xml"/><Relationship Id="rId4385" Type="http://schemas.openxmlformats.org/officeDocument/2006/relationships/slide" Target="slides/slide4384.xml"/><Relationship Id="rId5436" Type="http://schemas.openxmlformats.org/officeDocument/2006/relationships/slide" Target="slides/slide5435.xml"/><Relationship Id="rId6834" Type="http://schemas.openxmlformats.org/officeDocument/2006/relationships/slide" Target="slides/slide6833.xml"/><Relationship Id="rId1979" Type="http://schemas.openxmlformats.org/officeDocument/2006/relationships/slide" Target="slides/slide1978.xml"/><Relationship Id="rId4038" Type="http://schemas.openxmlformats.org/officeDocument/2006/relationships/slide" Target="slides/slide4037.xml"/><Relationship Id="rId5850" Type="http://schemas.openxmlformats.org/officeDocument/2006/relationships/slide" Target="slides/slide5849.xml"/><Relationship Id="rId6901" Type="http://schemas.openxmlformats.org/officeDocument/2006/relationships/slide" Target="slides/slide6900.xml"/><Relationship Id="rId3054" Type="http://schemas.openxmlformats.org/officeDocument/2006/relationships/slide" Target="slides/slide3053.xml"/><Relationship Id="rId4452" Type="http://schemas.openxmlformats.org/officeDocument/2006/relationships/slide" Target="slides/slide4451.xml"/><Relationship Id="rId5503" Type="http://schemas.openxmlformats.org/officeDocument/2006/relationships/slide" Target="slides/slide5502.xml"/><Relationship Id="rId4105" Type="http://schemas.openxmlformats.org/officeDocument/2006/relationships/slide" Target="slides/slide4104.xml"/><Relationship Id="rId2070" Type="http://schemas.openxmlformats.org/officeDocument/2006/relationships/slide" Target="slides/slide2069.xml"/><Relationship Id="rId3121" Type="http://schemas.openxmlformats.org/officeDocument/2006/relationships/slide" Target="slides/slide3120.xml"/><Relationship Id="rId6277" Type="http://schemas.openxmlformats.org/officeDocument/2006/relationships/slide" Target="slides/slide6276.xml"/><Relationship Id="rId6691" Type="http://schemas.openxmlformats.org/officeDocument/2006/relationships/slide" Target="slides/slide6690.xml"/><Relationship Id="rId7328" Type="http://schemas.openxmlformats.org/officeDocument/2006/relationships/slide" Target="slides/slide7327.xml"/><Relationship Id="rId2887" Type="http://schemas.openxmlformats.org/officeDocument/2006/relationships/slide" Target="slides/slide2886.xml"/><Relationship Id="rId5293" Type="http://schemas.openxmlformats.org/officeDocument/2006/relationships/slide" Target="slides/slide5292.xml"/><Relationship Id="rId6344" Type="http://schemas.openxmlformats.org/officeDocument/2006/relationships/slide" Target="slides/slide6343.xml"/><Relationship Id="rId859" Type="http://schemas.openxmlformats.org/officeDocument/2006/relationships/slide" Target="slides/slide858.xml"/><Relationship Id="rId1489" Type="http://schemas.openxmlformats.org/officeDocument/2006/relationships/slide" Target="slides/slide1488.xml"/><Relationship Id="rId3938" Type="http://schemas.openxmlformats.org/officeDocument/2006/relationships/slide" Target="slides/slide3937.xml"/><Relationship Id="rId5360" Type="http://schemas.openxmlformats.org/officeDocument/2006/relationships/slide" Target="slides/slide5359.xml"/><Relationship Id="rId6411" Type="http://schemas.openxmlformats.org/officeDocument/2006/relationships/slide" Target="slides/slide6410.xml"/><Relationship Id="rId2954" Type="http://schemas.openxmlformats.org/officeDocument/2006/relationships/slide" Target="slides/slide2953.xml"/><Relationship Id="rId5013" Type="http://schemas.openxmlformats.org/officeDocument/2006/relationships/slide" Target="slides/slide5012.xml"/><Relationship Id="rId926" Type="http://schemas.openxmlformats.org/officeDocument/2006/relationships/slide" Target="slides/slide925.xml"/><Relationship Id="rId1556" Type="http://schemas.openxmlformats.org/officeDocument/2006/relationships/slide" Target="slides/slide1555.xml"/><Relationship Id="rId1970" Type="http://schemas.openxmlformats.org/officeDocument/2006/relationships/slide" Target="slides/slide1969.xml"/><Relationship Id="rId2607" Type="http://schemas.openxmlformats.org/officeDocument/2006/relationships/slide" Target="slides/slide2606.xml"/><Relationship Id="rId7185" Type="http://schemas.openxmlformats.org/officeDocument/2006/relationships/slide" Target="slides/slide7184.xml"/><Relationship Id="rId1209" Type="http://schemas.openxmlformats.org/officeDocument/2006/relationships/slide" Target="slides/slide1208.xml"/><Relationship Id="rId1623" Type="http://schemas.openxmlformats.org/officeDocument/2006/relationships/slide" Target="slides/slide1622.xml"/><Relationship Id="rId4779" Type="http://schemas.openxmlformats.org/officeDocument/2006/relationships/slide" Target="slides/slide4778.xml"/><Relationship Id="rId3795" Type="http://schemas.openxmlformats.org/officeDocument/2006/relationships/slide" Target="slides/slide3794.xml"/><Relationship Id="rId4846" Type="http://schemas.openxmlformats.org/officeDocument/2006/relationships/slide" Target="slides/slide4845.xml"/><Relationship Id="rId7252" Type="http://schemas.openxmlformats.org/officeDocument/2006/relationships/slide" Target="slides/slide7251.xml"/><Relationship Id="rId2397" Type="http://schemas.openxmlformats.org/officeDocument/2006/relationships/slide" Target="slides/slide2396.xml"/><Relationship Id="rId3448" Type="http://schemas.openxmlformats.org/officeDocument/2006/relationships/slide" Target="slides/slide3447.xml"/><Relationship Id="rId3862" Type="http://schemas.openxmlformats.org/officeDocument/2006/relationships/slide" Target="slides/slide3861.xml"/><Relationship Id="rId369" Type="http://schemas.openxmlformats.org/officeDocument/2006/relationships/slide" Target="slides/slide368.xml"/><Relationship Id="rId783" Type="http://schemas.openxmlformats.org/officeDocument/2006/relationships/slide" Target="slides/slide782.xml"/><Relationship Id="rId2464" Type="http://schemas.openxmlformats.org/officeDocument/2006/relationships/slide" Target="slides/slide2463.xml"/><Relationship Id="rId3515" Type="http://schemas.openxmlformats.org/officeDocument/2006/relationships/slide" Target="slides/slide3514.xml"/><Relationship Id="rId4913" Type="http://schemas.openxmlformats.org/officeDocument/2006/relationships/slide" Target="slides/slide4912.xml"/><Relationship Id="rId436" Type="http://schemas.openxmlformats.org/officeDocument/2006/relationships/slide" Target="slides/slide435.xml"/><Relationship Id="rId1066" Type="http://schemas.openxmlformats.org/officeDocument/2006/relationships/slide" Target="slides/slide1065.xml"/><Relationship Id="rId1480" Type="http://schemas.openxmlformats.org/officeDocument/2006/relationships/slide" Target="slides/slide1479.xml"/><Relationship Id="rId2117" Type="http://schemas.openxmlformats.org/officeDocument/2006/relationships/slide" Target="slides/slide2116.xml"/><Relationship Id="rId850" Type="http://schemas.openxmlformats.org/officeDocument/2006/relationships/slide" Target="slides/slide849.xml"/><Relationship Id="rId1133" Type="http://schemas.openxmlformats.org/officeDocument/2006/relationships/slide" Target="slides/slide1132.xml"/><Relationship Id="rId2531" Type="http://schemas.openxmlformats.org/officeDocument/2006/relationships/slide" Target="slides/slide2530.xml"/><Relationship Id="rId4289" Type="http://schemas.openxmlformats.org/officeDocument/2006/relationships/slide" Target="slides/slide4288.xml"/><Relationship Id="rId5687" Type="http://schemas.openxmlformats.org/officeDocument/2006/relationships/slide" Target="slides/slide5686.xml"/><Relationship Id="rId6738" Type="http://schemas.openxmlformats.org/officeDocument/2006/relationships/slide" Target="slides/slide6737.xml"/><Relationship Id="rId503" Type="http://schemas.openxmlformats.org/officeDocument/2006/relationships/slide" Target="slides/slide502.xml"/><Relationship Id="rId5754" Type="http://schemas.openxmlformats.org/officeDocument/2006/relationships/slide" Target="slides/slide5753.xml"/><Relationship Id="rId6805" Type="http://schemas.openxmlformats.org/officeDocument/2006/relationships/slide" Target="slides/slide6804.xml"/><Relationship Id="rId1200" Type="http://schemas.openxmlformats.org/officeDocument/2006/relationships/slide" Target="slides/slide1199.xml"/><Relationship Id="rId4356" Type="http://schemas.openxmlformats.org/officeDocument/2006/relationships/slide" Target="slides/slide4355.xml"/><Relationship Id="rId4770" Type="http://schemas.openxmlformats.org/officeDocument/2006/relationships/slide" Target="slides/slide4769.xml"/><Relationship Id="rId5407" Type="http://schemas.openxmlformats.org/officeDocument/2006/relationships/slide" Target="slides/slide5406.xml"/><Relationship Id="rId5821" Type="http://schemas.openxmlformats.org/officeDocument/2006/relationships/slide" Target="slides/slide5820.xml"/><Relationship Id="rId3372" Type="http://schemas.openxmlformats.org/officeDocument/2006/relationships/slide" Target="slides/slide3371.xml"/><Relationship Id="rId4009" Type="http://schemas.openxmlformats.org/officeDocument/2006/relationships/slide" Target="slides/slide4008.xml"/><Relationship Id="rId4423" Type="http://schemas.openxmlformats.org/officeDocument/2006/relationships/slide" Target="slides/slide4422.xml"/><Relationship Id="rId293" Type="http://schemas.openxmlformats.org/officeDocument/2006/relationships/slide" Target="slides/slide292.xml"/><Relationship Id="rId3025" Type="http://schemas.openxmlformats.org/officeDocument/2006/relationships/slide" Target="slides/slide3024.xml"/><Relationship Id="rId6595" Type="http://schemas.openxmlformats.org/officeDocument/2006/relationships/slide" Target="slides/slide6594.xml"/><Relationship Id="rId360" Type="http://schemas.openxmlformats.org/officeDocument/2006/relationships/slide" Target="slides/slide359.xml"/><Relationship Id="rId2041" Type="http://schemas.openxmlformats.org/officeDocument/2006/relationships/slide" Target="slides/slide2040.xml"/><Relationship Id="rId5197" Type="http://schemas.openxmlformats.org/officeDocument/2006/relationships/slide" Target="slides/slide5196.xml"/><Relationship Id="rId6248" Type="http://schemas.openxmlformats.org/officeDocument/2006/relationships/slide" Target="slides/slide6247.xml"/><Relationship Id="rId5264" Type="http://schemas.openxmlformats.org/officeDocument/2006/relationships/slide" Target="slides/slide5263.xml"/><Relationship Id="rId6662" Type="http://schemas.openxmlformats.org/officeDocument/2006/relationships/slide" Target="slides/slide6661.xml"/><Relationship Id="rId2858" Type="http://schemas.openxmlformats.org/officeDocument/2006/relationships/slide" Target="slides/slide2857.xml"/><Relationship Id="rId3909" Type="http://schemas.openxmlformats.org/officeDocument/2006/relationships/slide" Target="slides/slide3908.xml"/><Relationship Id="rId6315" Type="http://schemas.openxmlformats.org/officeDocument/2006/relationships/slide" Target="slides/slide6314.xml"/><Relationship Id="rId99" Type="http://schemas.openxmlformats.org/officeDocument/2006/relationships/slide" Target="slides/slide98.xml"/><Relationship Id="rId1874" Type="http://schemas.openxmlformats.org/officeDocument/2006/relationships/slide" Target="slides/slide1873.xml"/><Relationship Id="rId2925" Type="http://schemas.openxmlformats.org/officeDocument/2006/relationships/slide" Target="slides/slide2924.xml"/><Relationship Id="rId4280" Type="http://schemas.openxmlformats.org/officeDocument/2006/relationships/slide" Target="slides/slide4279.xml"/><Relationship Id="rId5331" Type="http://schemas.openxmlformats.org/officeDocument/2006/relationships/slide" Target="slides/slide5330.xml"/><Relationship Id="rId1527" Type="http://schemas.openxmlformats.org/officeDocument/2006/relationships/slide" Target="slides/slide1526.xml"/><Relationship Id="rId1941" Type="http://schemas.openxmlformats.org/officeDocument/2006/relationships/slide" Target="slides/slide1940.xml"/><Relationship Id="rId7089" Type="http://schemas.openxmlformats.org/officeDocument/2006/relationships/slide" Target="slides/slide7088.xml"/><Relationship Id="rId3699" Type="http://schemas.openxmlformats.org/officeDocument/2006/relationships/slide" Target="slides/slide3698.xml"/><Relationship Id="rId4000" Type="http://schemas.openxmlformats.org/officeDocument/2006/relationships/slide" Target="slides/slide3999.xml"/><Relationship Id="rId7156" Type="http://schemas.openxmlformats.org/officeDocument/2006/relationships/slide" Target="slides/slide7155.xml"/><Relationship Id="rId6172" Type="http://schemas.openxmlformats.org/officeDocument/2006/relationships/slide" Target="slides/slide6171.xml"/><Relationship Id="rId7223" Type="http://schemas.openxmlformats.org/officeDocument/2006/relationships/slide" Target="slides/slide7222.xml"/><Relationship Id="rId687" Type="http://schemas.openxmlformats.org/officeDocument/2006/relationships/slide" Target="slides/slide686.xml"/><Relationship Id="rId2368" Type="http://schemas.openxmlformats.org/officeDocument/2006/relationships/slide" Target="slides/slide2367.xml"/><Relationship Id="rId3766" Type="http://schemas.openxmlformats.org/officeDocument/2006/relationships/slide" Target="slides/slide3765.xml"/><Relationship Id="rId4817" Type="http://schemas.openxmlformats.org/officeDocument/2006/relationships/slide" Target="slides/slide4816.xml"/><Relationship Id="rId2782" Type="http://schemas.openxmlformats.org/officeDocument/2006/relationships/slide" Target="slides/slide2781.xml"/><Relationship Id="rId3419" Type="http://schemas.openxmlformats.org/officeDocument/2006/relationships/slide" Target="slides/slide3418.xml"/><Relationship Id="rId3833" Type="http://schemas.openxmlformats.org/officeDocument/2006/relationships/slide" Target="slides/slide3832.xml"/><Relationship Id="rId6989" Type="http://schemas.openxmlformats.org/officeDocument/2006/relationships/slide" Target="slides/slide6988.xml"/><Relationship Id="rId754" Type="http://schemas.openxmlformats.org/officeDocument/2006/relationships/slide" Target="slides/slide753.xml"/><Relationship Id="rId1384" Type="http://schemas.openxmlformats.org/officeDocument/2006/relationships/slide" Target="slides/slide1383.xml"/><Relationship Id="rId2435" Type="http://schemas.openxmlformats.org/officeDocument/2006/relationships/slide" Target="slides/slide2434.xml"/><Relationship Id="rId3900" Type="http://schemas.openxmlformats.org/officeDocument/2006/relationships/slide" Target="slides/slide3899.xml"/><Relationship Id="rId90" Type="http://schemas.openxmlformats.org/officeDocument/2006/relationships/slide" Target="slides/slide89.xml"/><Relationship Id="rId407" Type="http://schemas.openxmlformats.org/officeDocument/2006/relationships/slide" Target="slides/slide406.xml"/><Relationship Id="rId821" Type="http://schemas.openxmlformats.org/officeDocument/2006/relationships/slide" Target="slides/slide820.xml"/><Relationship Id="rId1037" Type="http://schemas.openxmlformats.org/officeDocument/2006/relationships/slide" Target="slides/slide1036.xml"/><Relationship Id="rId1451" Type="http://schemas.openxmlformats.org/officeDocument/2006/relationships/slide" Target="slides/slide1450.xml"/><Relationship Id="rId2502" Type="http://schemas.openxmlformats.org/officeDocument/2006/relationships/slide" Target="slides/slide2501.xml"/><Relationship Id="rId5658" Type="http://schemas.openxmlformats.org/officeDocument/2006/relationships/slide" Target="slides/slide5657.xml"/><Relationship Id="rId6709" Type="http://schemas.openxmlformats.org/officeDocument/2006/relationships/slide" Target="slides/slide6708.xml"/><Relationship Id="rId1104" Type="http://schemas.openxmlformats.org/officeDocument/2006/relationships/slide" Target="slides/slide1103.xml"/><Relationship Id="rId4674" Type="http://schemas.openxmlformats.org/officeDocument/2006/relationships/slide" Target="slides/slide4673.xml"/><Relationship Id="rId5725" Type="http://schemas.openxmlformats.org/officeDocument/2006/relationships/slide" Target="slides/slide5724.xml"/><Relationship Id="rId7080" Type="http://schemas.openxmlformats.org/officeDocument/2006/relationships/slide" Target="slides/slide7079.xml"/><Relationship Id="rId3276" Type="http://schemas.openxmlformats.org/officeDocument/2006/relationships/slide" Target="slides/slide3275.xml"/><Relationship Id="rId3690" Type="http://schemas.openxmlformats.org/officeDocument/2006/relationships/slide" Target="slides/slide3689.xml"/><Relationship Id="rId4327" Type="http://schemas.openxmlformats.org/officeDocument/2006/relationships/slide" Target="slides/slide4326.xml"/><Relationship Id="rId197" Type="http://schemas.openxmlformats.org/officeDocument/2006/relationships/slide" Target="slides/slide196.xml"/><Relationship Id="rId2292" Type="http://schemas.openxmlformats.org/officeDocument/2006/relationships/slide" Target="slides/slide2291.xml"/><Relationship Id="rId3343" Type="http://schemas.openxmlformats.org/officeDocument/2006/relationships/slide" Target="slides/slide3342.xml"/><Relationship Id="rId4741" Type="http://schemas.openxmlformats.org/officeDocument/2006/relationships/slide" Target="slides/slide4740.xml"/><Relationship Id="rId6499" Type="http://schemas.openxmlformats.org/officeDocument/2006/relationships/slide" Target="slides/slide6498.xml"/><Relationship Id="rId264" Type="http://schemas.openxmlformats.org/officeDocument/2006/relationships/slide" Target="slides/slide263.xml"/><Relationship Id="rId3410" Type="http://schemas.openxmlformats.org/officeDocument/2006/relationships/slide" Target="slides/slide3409.xml"/><Relationship Id="rId6566" Type="http://schemas.openxmlformats.org/officeDocument/2006/relationships/slide" Target="slides/slide6565.xml"/><Relationship Id="rId6980" Type="http://schemas.openxmlformats.org/officeDocument/2006/relationships/slide" Target="slides/slide6979.xml"/><Relationship Id="rId331" Type="http://schemas.openxmlformats.org/officeDocument/2006/relationships/slide" Target="slides/slide330.xml"/><Relationship Id="rId2012" Type="http://schemas.openxmlformats.org/officeDocument/2006/relationships/slide" Target="slides/slide2011.xml"/><Relationship Id="rId5168" Type="http://schemas.openxmlformats.org/officeDocument/2006/relationships/slide" Target="slides/slide5167.xml"/><Relationship Id="rId5582" Type="http://schemas.openxmlformats.org/officeDocument/2006/relationships/slide" Target="slides/slide5581.xml"/><Relationship Id="rId6219" Type="http://schemas.openxmlformats.org/officeDocument/2006/relationships/slide" Target="slides/slide6218.xml"/><Relationship Id="rId6633" Type="http://schemas.openxmlformats.org/officeDocument/2006/relationships/slide" Target="slides/slide6632.xml"/><Relationship Id="rId1778" Type="http://schemas.openxmlformats.org/officeDocument/2006/relationships/slide" Target="slides/slide1777.xml"/><Relationship Id="rId2829" Type="http://schemas.openxmlformats.org/officeDocument/2006/relationships/slide" Target="slides/slide2828.xml"/><Relationship Id="rId4184" Type="http://schemas.openxmlformats.org/officeDocument/2006/relationships/slide" Target="slides/slide4183.xml"/><Relationship Id="rId5235" Type="http://schemas.openxmlformats.org/officeDocument/2006/relationships/slide" Target="slides/slide5234.xml"/><Relationship Id="rId6700" Type="http://schemas.openxmlformats.org/officeDocument/2006/relationships/slide" Target="slides/slide6699.xml"/><Relationship Id="rId4251" Type="http://schemas.openxmlformats.org/officeDocument/2006/relationships/slide" Target="slides/slide4250.xml"/><Relationship Id="rId5302" Type="http://schemas.openxmlformats.org/officeDocument/2006/relationships/slide" Target="slides/slide5301.xml"/><Relationship Id="rId1845" Type="http://schemas.openxmlformats.org/officeDocument/2006/relationships/slide" Target="slides/slide1844.xml"/><Relationship Id="rId1912" Type="http://schemas.openxmlformats.org/officeDocument/2006/relationships/slide" Target="slides/slide1911.xml"/><Relationship Id="rId6076" Type="http://schemas.openxmlformats.org/officeDocument/2006/relationships/slide" Target="slides/slide6075.xml"/><Relationship Id="rId7127" Type="http://schemas.openxmlformats.org/officeDocument/2006/relationships/slide" Target="slides/slide7126.xml"/><Relationship Id="rId5092" Type="http://schemas.openxmlformats.org/officeDocument/2006/relationships/slide" Target="slides/slide5091.xml"/><Relationship Id="rId6490" Type="http://schemas.openxmlformats.org/officeDocument/2006/relationships/slide" Target="slides/slide6489.xml"/><Relationship Id="rId2686" Type="http://schemas.openxmlformats.org/officeDocument/2006/relationships/slide" Target="slides/slide2685.xml"/><Relationship Id="rId3737" Type="http://schemas.openxmlformats.org/officeDocument/2006/relationships/slide" Target="slides/slide3736.xml"/><Relationship Id="rId6143" Type="http://schemas.openxmlformats.org/officeDocument/2006/relationships/slide" Target="slides/slide6142.xml"/><Relationship Id="rId658" Type="http://schemas.openxmlformats.org/officeDocument/2006/relationships/slide" Target="slides/slide657.xml"/><Relationship Id="rId1288" Type="http://schemas.openxmlformats.org/officeDocument/2006/relationships/slide" Target="slides/slide1287.xml"/><Relationship Id="rId2339" Type="http://schemas.openxmlformats.org/officeDocument/2006/relationships/slide" Target="slides/slide2338.xml"/><Relationship Id="rId2753" Type="http://schemas.openxmlformats.org/officeDocument/2006/relationships/slide" Target="slides/slide2752.xml"/><Relationship Id="rId3804" Type="http://schemas.openxmlformats.org/officeDocument/2006/relationships/slide" Target="slides/slide3803.xml"/><Relationship Id="rId6210" Type="http://schemas.openxmlformats.org/officeDocument/2006/relationships/slide" Target="slides/slide6209.xml"/><Relationship Id="rId725" Type="http://schemas.openxmlformats.org/officeDocument/2006/relationships/slide" Target="slides/slide724.xml"/><Relationship Id="rId1355" Type="http://schemas.openxmlformats.org/officeDocument/2006/relationships/slide" Target="slides/slide1354.xml"/><Relationship Id="rId2406" Type="http://schemas.openxmlformats.org/officeDocument/2006/relationships/slide" Target="slides/slide2405.xml"/><Relationship Id="rId1008" Type="http://schemas.openxmlformats.org/officeDocument/2006/relationships/slide" Target="slides/slide1007.xml"/><Relationship Id="rId1422" Type="http://schemas.openxmlformats.org/officeDocument/2006/relationships/slide" Target="slides/slide1421.xml"/><Relationship Id="rId2820" Type="http://schemas.openxmlformats.org/officeDocument/2006/relationships/slide" Target="slides/slide2819.xml"/><Relationship Id="rId4578" Type="http://schemas.openxmlformats.org/officeDocument/2006/relationships/slide" Target="slides/slide4577.xml"/><Relationship Id="rId5976" Type="http://schemas.openxmlformats.org/officeDocument/2006/relationships/slide" Target="slides/slide5975.xml"/><Relationship Id="rId61" Type="http://schemas.openxmlformats.org/officeDocument/2006/relationships/slide" Target="slides/slide60.xml"/><Relationship Id="rId4992" Type="http://schemas.openxmlformats.org/officeDocument/2006/relationships/slide" Target="slides/slide4991.xml"/><Relationship Id="rId5629" Type="http://schemas.openxmlformats.org/officeDocument/2006/relationships/slide" Target="slides/slide5628.xml"/><Relationship Id="rId7051" Type="http://schemas.openxmlformats.org/officeDocument/2006/relationships/slide" Target="slides/slide7050.xml"/><Relationship Id="rId2196" Type="http://schemas.openxmlformats.org/officeDocument/2006/relationships/slide" Target="slides/slide2195.xml"/><Relationship Id="rId3594" Type="http://schemas.openxmlformats.org/officeDocument/2006/relationships/slide" Target="slides/slide3593.xml"/><Relationship Id="rId4645" Type="http://schemas.openxmlformats.org/officeDocument/2006/relationships/slide" Target="slides/slide4644.xml"/><Relationship Id="rId168" Type="http://schemas.openxmlformats.org/officeDocument/2006/relationships/slide" Target="slides/slide167.xml"/><Relationship Id="rId3247" Type="http://schemas.openxmlformats.org/officeDocument/2006/relationships/slide" Target="slides/slide3246.xml"/><Relationship Id="rId3661" Type="http://schemas.openxmlformats.org/officeDocument/2006/relationships/slide" Target="slides/slide3660.xml"/><Relationship Id="rId4712" Type="http://schemas.openxmlformats.org/officeDocument/2006/relationships/slide" Target="slides/slide4711.xml"/><Relationship Id="rId582" Type="http://schemas.openxmlformats.org/officeDocument/2006/relationships/slide" Target="slides/slide581.xml"/><Relationship Id="rId2263" Type="http://schemas.openxmlformats.org/officeDocument/2006/relationships/slide" Target="slides/slide2262.xml"/><Relationship Id="rId3314" Type="http://schemas.openxmlformats.org/officeDocument/2006/relationships/slide" Target="slides/slide3313.xml"/><Relationship Id="rId6884" Type="http://schemas.openxmlformats.org/officeDocument/2006/relationships/slide" Target="slides/slide6883.xml"/><Relationship Id="rId235" Type="http://schemas.openxmlformats.org/officeDocument/2006/relationships/slide" Target="slides/slide234.xml"/><Relationship Id="rId2330" Type="http://schemas.openxmlformats.org/officeDocument/2006/relationships/slide" Target="slides/slide2329.xml"/><Relationship Id="rId5486" Type="http://schemas.openxmlformats.org/officeDocument/2006/relationships/slide" Target="slides/slide5485.xml"/><Relationship Id="rId6537" Type="http://schemas.openxmlformats.org/officeDocument/2006/relationships/slide" Target="slides/slide6536.xml"/><Relationship Id="rId302" Type="http://schemas.openxmlformats.org/officeDocument/2006/relationships/slide" Target="slides/slide301.xml"/><Relationship Id="rId4088" Type="http://schemas.openxmlformats.org/officeDocument/2006/relationships/slide" Target="slides/slide4087.xml"/><Relationship Id="rId5139" Type="http://schemas.openxmlformats.org/officeDocument/2006/relationships/slide" Target="slides/slide5138.xml"/><Relationship Id="rId5553" Type="http://schemas.openxmlformats.org/officeDocument/2006/relationships/slide" Target="slides/slide5552.xml"/><Relationship Id="rId6951" Type="http://schemas.openxmlformats.org/officeDocument/2006/relationships/slide" Target="slides/slide6950.xml"/><Relationship Id="rId4155" Type="http://schemas.openxmlformats.org/officeDocument/2006/relationships/slide" Target="slides/slide4154.xml"/><Relationship Id="rId5206" Type="http://schemas.openxmlformats.org/officeDocument/2006/relationships/slide" Target="slides/slide5205.xml"/><Relationship Id="rId6604" Type="http://schemas.openxmlformats.org/officeDocument/2006/relationships/slide" Target="slides/slide6603.xml"/><Relationship Id="rId1749" Type="http://schemas.openxmlformats.org/officeDocument/2006/relationships/slide" Target="slides/slide1748.xml"/><Relationship Id="rId3171" Type="http://schemas.openxmlformats.org/officeDocument/2006/relationships/slide" Target="slides/slide3170.xml"/><Relationship Id="rId5620" Type="http://schemas.openxmlformats.org/officeDocument/2006/relationships/slide" Target="slides/slide5619.xml"/><Relationship Id="rId1816" Type="http://schemas.openxmlformats.org/officeDocument/2006/relationships/slide" Target="slides/slide1815.xml"/><Relationship Id="rId4222" Type="http://schemas.openxmlformats.org/officeDocument/2006/relationships/slide" Target="slides/slide4221.xml"/><Relationship Id="rId7378" Type="http://schemas.openxmlformats.org/officeDocument/2006/relationships/slide" Target="slides/slide7377.xml"/><Relationship Id="rId3988" Type="http://schemas.openxmlformats.org/officeDocument/2006/relationships/slide" Target="slides/slide3987.xml"/><Relationship Id="rId6394" Type="http://schemas.openxmlformats.org/officeDocument/2006/relationships/slide" Target="slides/slide6393.xml"/><Relationship Id="rId6047" Type="http://schemas.openxmlformats.org/officeDocument/2006/relationships/slide" Target="slides/slide6046.xml"/><Relationship Id="rId6461" Type="http://schemas.openxmlformats.org/officeDocument/2006/relationships/slide" Target="slides/slide6460.xml"/><Relationship Id="rId976" Type="http://schemas.openxmlformats.org/officeDocument/2006/relationships/slide" Target="slides/slide975.xml"/><Relationship Id="rId2657" Type="http://schemas.openxmlformats.org/officeDocument/2006/relationships/slide" Target="slides/slide2656.xml"/><Relationship Id="rId5063" Type="http://schemas.openxmlformats.org/officeDocument/2006/relationships/slide" Target="slides/slide5062.xml"/><Relationship Id="rId6114" Type="http://schemas.openxmlformats.org/officeDocument/2006/relationships/slide" Target="slides/slide6113.xml"/><Relationship Id="rId629" Type="http://schemas.openxmlformats.org/officeDocument/2006/relationships/slide" Target="slides/slide628.xml"/><Relationship Id="rId1259" Type="http://schemas.openxmlformats.org/officeDocument/2006/relationships/slide" Target="slides/slide1258.xml"/><Relationship Id="rId3708" Type="http://schemas.openxmlformats.org/officeDocument/2006/relationships/slide" Target="slides/slide3707.xml"/><Relationship Id="rId5130" Type="http://schemas.openxmlformats.org/officeDocument/2006/relationships/slide" Target="slides/slide5129.xml"/><Relationship Id="rId1673" Type="http://schemas.openxmlformats.org/officeDocument/2006/relationships/slide" Target="slides/slide1672.xml"/><Relationship Id="rId2724" Type="http://schemas.openxmlformats.org/officeDocument/2006/relationships/slide" Target="slides/slide2723.xml"/><Relationship Id="rId1326" Type="http://schemas.openxmlformats.org/officeDocument/2006/relationships/slide" Target="slides/slide1325.xml"/><Relationship Id="rId1740" Type="http://schemas.openxmlformats.org/officeDocument/2006/relationships/slide" Target="slides/slide1739.xml"/><Relationship Id="rId4896" Type="http://schemas.openxmlformats.org/officeDocument/2006/relationships/slide" Target="slides/slide4895.xml"/><Relationship Id="rId5947" Type="http://schemas.openxmlformats.org/officeDocument/2006/relationships/slide" Target="slides/slide5946.xml"/><Relationship Id="rId32" Type="http://schemas.openxmlformats.org/officeDocument/2006/relationships/slide" Target="slides/slide31.xml"/><Relationship Id="rId3498" Type="http://schemas.openxmlformats.org/officeDocument/2006/relationships/slide" Target="slides/slide3497.xml"/><Relationship Id="rId4549" Type="http://schemas.openxmlformats.org/officeDocument/2006/relationships/slide" Target="slides/slide4548.xml"/><Relationship Id="rId4963" Type="http://schemas.openxmlformats.org/officeDocument/2006/relationships/slide" Target="slides/slide4962.xml"/><Relationship Id="rId3565" Type="http://schemas.openxmlformats.org/officeDocument/2006/relationships/slide" Target="slides/slide3564.xml"/><Relationship Id="rId4616" Type="http://schemas.openxmlformats.org/officeDocument/2006/relationships/slide" Target="slides/slide4615.xml"/><Relationship Id="rId7022" Type="http://schemas.openxmlformats.org/officeDocument/2006/relationships/slide" Target="slides/slide7021.xml"/><Relationship Id="rId486" Type="http://schemas.openxmlformats.org/officeDocument/2006/relationships/slide" Target="slides/slide485.xml"/><Relationship Id="rId2167" Type="http://schemas.openxmlformats.org/officeDocument/2006/relationships/slide" Target="slides/slide2166.xml"/><Relationship Id="rId2581" Type="http://schemas.openxmlformats.org/officeDocument/2006/relationships/slide" Target="slides/slide2580.xml"/><Relationship Id="rId3218" Type="http://schemas.openxmlformats.org/officeDocument/2006/relationships/slide" Target="slides/slide3217.xml"/><Relationship Id="rId3632" Type="http://schemas.openxmlformats.org/officeDocument/2006/relationships/slide" Target="slides/slide3631.xml"/><Relationship Id="rId6788" Type="http://schemas.openxmlformats.org/officeDocument/2006/relationships/slide" Target="slides/slide6787.xml"/><Relationship Id="rId139" Type="http://schemas.openxmlformats.org/officeDocument/2006/relationships/slide" Target="slides/slide138.xml"/><Relationship Id="rId553" Type="http://schemas.openxmlformats.org/officeDocument/2006/relationships/slide" Target="slides/slide552.xml"/><Relationship Id="rId1183" Type="http://schemas.openxmlformats.org/officeDocument/2006/relationships/slide" Target="slides/slide1182.xml"/><Relationship Id="rId2234" Type="http://schemas.openxmlformats.org/officeDocument/2006/relationships/slide" Target="slides/slide2233.xml"/><Relationship Id="rId206" Type="http://schemas.openxmlformats.org/officeDocument/2006/relationships/slide" Target="slides/slide205.xml"/><Relationship Id="rId6855" Type="http://schemas.openxmlformats.org/officeDocument/2006/relationships/slide" Target="slides/slide6854.xml"/><Relationship Id="rId620" Type="http://schemas.openxmlformats.org/officeDocument/2006/relationships/slide" Target="slides/slide619.xml"/><Relationship Id="rId1250" Type="http://schemas.openxmlformats.org/officeDocument/2006/relationships/slide" Target="slides/slide1249.xml"/><Relationship Id="rId2301" Type="http://schemas.openxmlformats.org/officeDocument/2006/relationships/slide" Target="slides/slide2300.xml"/><Relationship Id="rId4059" Type="http://schemas.openxmlformats.org/officeDocument/2006/relationships/slide" Target="slides/slide4058.xml"/><Relationship Id="rId5457" Type="http://schemas.openxmlformats.org/officeDocument/2006/relationships/slide" Target="slides/slide5456.xml"/><Relationship Id="rId5871" Type="http://schemas.openxmlformats.org/officeDocument/2006/relationships/slide" Target="slides/slide5870.xml"/><Relationship Id="rId6508" Type="http://schemas.openxmlformats.org/officeDocument/2006/relationships/slide" Target="slides/slide6507.xml"/><Relationship Id="rId6922" Type="http://schemas.openxmlformats.org/officeDocument/2006/relationships/slide" Target="slides/slide6921.xml"/><Relationship Id="rId4473" Type="http://schemas.openxmlformats.org/officeDocument/2006/relationships/slide" Target="slides/slide4472.xml"/><Relationship Id="rId5524" Type="http://schemas.openxmlformats.org/officeDocument/2006/relationships/slide" Target="slides/slide5523.xml"/><Relationship Id="rId3075" Type="http://schemas.openxmlformats.org/officeDocument/2006/relationships/slide" Target="slides/slide3074.xml"/><Relationship Id="rId4126" Type="http://schemas.openxmlformats.org/officeDocument/2006/relationships/slide" Target="slides/slide4125.xml"/><Relationship Id="rId4540" Type="http://schemas.openxmlformats.org/officeDocument/2006/relationships/slide" Target="slides/slide4539.xml"/><Relationship Id="rId2091" Type="http://schemas.openxmlformats.org/officeDocument/2006/relationships/slide" Target="slides/slide2090.xml"/><Relationship Id="rId3142" Type="http://schemas.openxmlformats.org/officeDocument/2006/relationships/slide" Target="slides/slide3141.xml"/><Relationship Id="rId6298" Type="http://schemas.openxmlformats.org/officeDocument/2006/relationships/slide" Target="slides/slide6297.xml"/><Relationship Id="rId7349" Type="http://schemas.openxmlformats.org/officeDocument/2006/relationships/slide" Target="slides/slide7348.xml"/><Relationship Id="rId6365" Type="http://schemas.openxmlformats.org/officeDocument/2006/relationships/slide" Target="slides/slide6364.xml"/><Relationship Id="rId7416" Type="http://schemas.openxmlformats.org/officeDocument/2006/relationships/slide" Target="slides/slide7415.xml"/><Relationship Id="rId130" Type="http://schemas.openxmlformats.org/officeDocument/2006/relationships/slide" Target="slides/slide129.xml"/><Relationship Id="rId3959" Type="http://schemas.openxmlformats.org/officeDocument/2006/relationships/slide" Target="slides/slide3958.xml"/><Relationship Id="rId5381" Type="http://schemas.openxmlformats.org/officeDocument/2006/relationships/slide" Target="slides/slide5380.xml"/><Relationship Id="rId6018" Type="http://schemas.openxmlformats.org/officeDocument/2006/relationships/slide" Target="slides/slide6017.xml"/><Relationship Id="rId2975" Type="http://schemas.openxmlformats.org/officeDocument/2006/relationships/slide" Target="slides/slide2974.xml"/><Relationship Id="rId5034" Type="http://schemas.openxmlformats.org/officeDocument/2006/relationships/slide" Target="slides/slide5033.xml"/><Relationship Id="rId6432" Type="http://schemas.openxmlformats.org/officeDocument/2006/relationships/slide" Target="slides/slide6431.xml"/><Relationship Id="rId947" Type="http://schemas.openxmlformats.org/officeDocument/2006/relationships/slide" Target="slides/slide946.xml"/><Relationship Id="rId1577" Type="http://schemas.openxmlformats.org/officeDocument/2006/relationships/slide" Target="slides/slide1576.xml"/><Relationship Id="rId1991" Type="http://schemas.openxmlformats.org/officeDocument/2006/relationships/slide" Target="slides/slide1990.xml"/><Relationship Id="rId2628" Type="http://schemas.openxmlformats.org/officeDocument/2006/relationships/slide" Target="slides/slide2627.xml"/><Relationship Id="rId1644" Type="http://schemas.openxmlformats.org/officeDocument/2006/relationships/slide" Target="slides/slide1643.xml"/><Relationship Id="rId4050" Type="http://schemas.openxmlformats.org/officeDocument/2006/relationships/slide" Target="slides/slide4049.xml"/><Relationship Id="rId5101" Type="http://schemas.openxmlformats.org/officeDocument/2006/relationships/slide" Target="slides/slide5100.xml"/><Relationship Id="rId1711" Type="http://schemas.openxmlformats.org/officeDocument/2006/relationships/slide" Target="slides/slide1710.xml"/><Relationship Id="rId4867" Type="http://schemas.openxmlformats.org/officeDocument/2006/relationships/slide" Target="slides/slide4866.xml"/><Relationship Id="rId7273" Type="http://schemas.openxmlformats.org/officeDocument/2006/relationships/slide" Target="slides/slide7272.xml"/><Relationship Id="rId3469" Type="http://schemas.openxmlformats.org/officeDocument/2006/relationships/slide" Target="slides/slide3468.xml"/><Relationship Id="rId5918" Type="http://schemas.openxmlformats.org/officeDocument/2006/relationships/slide" Target="slides/slide5917.xml"/><Relationship Id="rId7340" Type="http://schemas.openxmlformats.org/officeDocument/2006/relationships/slide" Target="slides/slide7339.xml"/><Relationship Id="rId2485" Type="http://schemas.openxmlformats.org/officeDocument/2006/relationships/slide" Target="slides/slide2484.xml"/><Relationship Id="rId3883" Type="http://schemas.openxmlformats.org/officeDocument/2006/relationships/slide" Target="slides/slide3882.xml"/><Relationship Id="rId4934" Type="http://schemas.openxmlformats.org/officeDocument/2006/relationships/slide" Target="slides/slide4933.xml"/><Relationship Id="rId457" Type="http://schemas.openxmlformats.org/officeDocument/2006/relationships/slide" Target="slides/slide456.xml"/><Relationship Id="rId1087" Type="http://schemas.openxmlformats.org/officeDocument/2006/relationships/slide" Target="slides/slide1086.xml"/><Relationship Id="rId2138" Type="http://schemas.openxmlformats.org/officeDocument/2006/relationships/slide" Target="slides/slide2137.xml"/><Relationship Id="rId3536" Type="http://schemas.openxmlformats.org/officeDocument/2006/relationships/slide" Target="slides/slide3535.xml"/><Relationship Id="rId3950" Type="http://schemas.openxmlformats.org/officeDocument/2006/relationships/slide" Target="slides/slide3949.xml"/><Relationship Id="rId871" Type="http://schemas.openxmlformats.org/officeDocument/2006/relationships/slide" Target="slides/slide870.xml"/><Relationship Id="rId2552" Type="http://schemas.openxmlformats.org/officeDocument/2006/relationships/slide" Target="slides/slide2551.xml"/><Relationship Id="rId3603" Type="http://schemas.openxmlformats.org/officeDocument/2006/relationships/slide" Target="slides/slide3602.xml"/><Relationship Id="rId6759" Type="http://schemas.openxmlformats.org/officeDocument/2006/relationships/slide" Target="slides/slide6758.xml"/><Relationship Id="rId524" Type="http://schemas.openxmlformats.org/officeDocument/2006/relationships/slide" Target="slides/slide523.xml"/><Relationship Id="rId1154" Type="http://schemas.openxmlformats.org/officeDocument/2006/relationships/slide" Target="slides/slide1153.xml"/><Relationship Id="rId2205" Type="http://schemas.openxmlformats.org/officeDocument/2006/relationships/slide" Target="slides/slide2204.xml"/><Relationship Id="rId5775" Type="http://schemas.openxmlformats.org/officeDocument/2006/relationships/slide" Target="slides/slide5774.xml"/><Relationship Id="rId6826" Type="http://schemas.openxmlformats.org/officeDocument/2006/relationships/slide" Target="slides/slide6825.xml"/><Relationship Id="rId1221" Type="http://schemas.openxmlformats.org/officeDocument/2006/relationships/slide" Target="slides/slide1220.xml"/><Relationship Id="rId4377" Type="http://schemas.openxmlformats.org/officeDocument/2006/relationships/slide" Target="slides/slide4376.xml"/><Relationship Id="rId4791" Type="http://schemas.openxmlformats.org/officeDocument/2006/relationships/slide" Target="slides/slide4790.xml"/><Relationship Id="rId5428" Type="http://schemas.openxmlformats.org/officeDocument/2006/relationships/slide" Target="slides/slide5427.xml"/><Relationship Id="rId5842" Type="http://schemas.openxmlformats.org/officeDocument/2006/relationships/slide" Target="slides/slide5841.xml"/><Relationship Id="rId3393" Type="http://schemas.openxmlformats.org/officeDocument/2006/relationships/slide" Target="slides/slide3392.xml"/><Relationship Id="rId4444" Type="http://schemas.openxmlformats.org/officeDocument/2006/relationships/slide" Target="slides/slide4443.xml"/><Relationship Id="rId3046" Type="http://schemas.openxmlformats.org/officeDocument/2006/relationships/slide" Target="slides/slide3045.xml"/><Relationship Id="rId3460" Type="http://schemas.openxmlformats.org/officeDocument/2006/relationships/slide" Target="slides/slide3459.xml"/><Relationship Id="rId381" Type="http://schemas.openxmlformats.org/officeDocument/2006/relationships/slide" Target="slides/slide380.xml"/><Relationship Id="rId2062" Type="http://schemas.openxmlformats.org/officeDocument/2006/relationships/slide" Target="slides/slide2061.xml"/><Relationship Id="rId3113" Type="http://schemas.openxmlformats.org/officeDocument/2006/relationships/slide" Target="slides/slide3112.xml"/><Relationship Id="rId4511" Type="http://schemas.openxmlformats.org/officeDocument/2006/relationships/slide" Target="slides/slide4510.xml"/><Relationship Id="rId6269" Type="http://schemas.openxmlformats.org/officeDocument/2006/relationships/slide" Target="slides/slide6268.xml"/><Relationship Id="rId6683" Type="http://schemas.openxmlformats.org/officeDocument/2006/relationships/slide" Target="slides/slide6682.xml"/><Relationship Id="rId2879" Type="http://schemas.openxmlformats.org/officeDocument/2006/relationships/slide" Target="slides/slide2878.xml"/><Relationship Id="rId5285" Type="http://schemas.openxmlformats.org/officeDocument/2006/relationships/slide" Target="slides/slide5284.xml"/><Relationship Id="rId6336" Type="http://schemas.openxmlformats.org/officeDocument/2006/relationships/slide" Target="slides/slide6335.xml"/><Relationship Id="rId6750" Type="http://schemas.openxmlformats.org/officeDocument/2006/relationships/slide" Target="slides/slide6749.xml"/><Relationship Id="rId101" Type="http://schemas.openxmlformats.org/officeDocument/2006/relationships/slide" Target="slides/slide100.xml"/><Relationship Id="rId1895" Type="http://schemas.openxmlformats.org/officeDocument/2006/relationships/slide" Target="slides/slide1894.xml"/><Relationship Id="rId2946" Type="http://schemas.openxmlformats.org/officeDocument/2006/relationships/slide" Target="slides/slide2945.xml"/><Relationship Id="rId5352" Type="http://schemas.openxmlformats.org/officeDocument/2006/relationships/slide" Target="slides/slide5351.xml"/><Relationship Id="rId6403" Type="http://schemas.openxmlformats.org/officeDocument/2006/relationships/slide" Target="slides/slide6402.xml"/><Relationship Id="rId918" Type="http://schemas.openxmlformats.org/officeDocument/2006/relationships/slide" Target="slides/slide917.xml"/><Relationship Id="rId1548" Type="http://schemas.openxmlformats.org/officeDocument/2006/relationships/slide" Target="slides/slide1547.xml"/><Relationship Id="rId5005" Type="http://schemas.openxmlformats.org/officeDocument/2006/relationships/slide" Target="slides/slide5004.xml"/><Relationship Id="rId1962" Type="http://schemas.openxmlformats.org/officeDocument/2006/relationships/slide" Target="slides/slide1961.xml"/><Relationship Id="rId4021" Type="http://schemas.openxmlformats.org/officeDocument/2006/relationships/slide" Target="slides/slide4020.xml"/><Relationship Id="rId7177" Type="http://schemas.openxmlformats.org/officeDocument/2006/relationships/slide" Target="slides/slide7176.xml"/><Relationship Id="rId1615" Type="http://schemas.openxmlformats.org/officeDocument/2006/relationships/slide" Target="slides/slide1614.xml"/><Relationship Id="rId6193" Type="http://schemas.openxmlformats.org/officeDocument/2006/relationships/slide" Target="slides/slide6192.xml"/><Relationship Id="rId7244" Type="http://schemas.openxmlformats.org/officeDocument/2006/relationships/slide" Target="slides/slide7243.xml"/><Relationship Id="rId3787" Type="http://schemas.openxmlformats.org/officeDocument/2006/relationships/slide" Target="slides/slide3786.xml"/><Relationship Id="rId4838" Type="http://schemas.openxmlformats.org/officeDocument/2006/relationships/slide" Target="slides/slide4837.xml"/><Relationship Id="rId2389" Type="http://schemas.openxmlformats.org/officeDocument/2006/relationships/slide" Target="slides/slide2388.xml"/><Relationship Id="rId3854" Type="http://schemas.openxmlformats.org/officeDocument/2006/relationships/slide" Target="slides/slide3853.xml"/><Relationship Id="rId4905" Type="http://schemas.openxmlformats.org/officeDocument/2006/relationships/slide" Target="slides/slide4904.xml"/><Relationship Id="rId6260" Type="http://schemas.openxmlformats.org/officeDocument/2006/relationships/slide" Target="slides/slide6259.xml"/><Relationship Id="rId7311" Type="http://schemas.openxmlformats.org/officeDocument/2006/relationships/slide" Target="slides/slide7310.xml"/><Relationship Id="rId775" Type="http://schemas.openxmlformats.org/officeDocument/2006/relationships/slide" Target="slides/slide774.xml"/><Relationship Id="rId2456" Type="http://schemas.openxmlformats.org/officeDocument/2006/relationships/slide" Target="slides/slide2455.xml"/><Relationship Id="rId2870" Type="http://schemas.openxmlformats.org/officeDocument/2006/relationships/slide" Target="slides/slide2869.xml"/><Relationship Id="rId3507" Type="http://schemas.openxmlformats.org/officeDocument/2006/relationships/slide" Target="slides/slide3506.xml"/><Relationship Id="rId3921" Type="http://schemas.openxmlformats.org/officeDocument/2006/relationships/slide" Target="slides/slide3920.xml"/><Relationship Id="rId428" Type="http://schemas.openxmlformats.org/officeDocument/2006/relationships/slide" Target="slides/slide427.xml"/><Relationship Id="rId842" Type="http://schemas.openxmlformats.org/officeDocument/2006/relationships/slide" Target="slides/slide841.xml"/><Relationship Id="rId1058" Type="http://schemas.openxmlformats.org/officeDocument/2006/relationships/slide" Target="slides/slide1057.xml"/><Relationship Id="rId1472" Type="http://schemas.openxmlformats.org/officeDocument/2006/relationships/slide" Target="slides/slide1471.xml"/><Relationship Id="rId2109" Type="http://schemas.openxmlformats.org/officeDocument/2006/relationships/slide" Target="slides/slide2108.xml"/><Relationship Id="rId2523" Type="http://schemas.openxmlformats.org/officeDocument/2006/relationships/slide" Target="slides/slide2522.xml"/><Relationship Id="rId5679" Type="http://schemas.openxmlformats.org/officeDocument/2006/relationships/slide" Target="slides/slide5678.xml"/><Relationship Id="rId1125" Type="http://schemas.openxmlformats.org/officeDocument/2006/relationships/slide" Target="slides/slide1124.xml"/><Relationship Id="rId4695" Type="http://schemas.openxmlformats.org/officeDocument/2006/relationships/slide" Target="slides/slide4694.xml"/><Relationship Id="rId3297" Type="http://schemas.openxmlformats.org/officeDocument/2006/relationships/slide" Target="slides/slide3296.xml"/><Relationship Id="rId4348" Type="http://schemas.openxmlformats.org/officeDocument/2006/relationships/slide" Target="slides/slide4347.xml"/><Relationship Id="rId5746" Type="http://schemas.openxmlformats.org/officeDocument/2006/relationships/slide" Target="slides/slide5745.xml"/><Relationship Id="rId4762" Type="http://schemas.openxmlformats.org/officeDocument/2006/relationships/slide" Target="slides/slide4761.xml"/><Relationship Id="rId5813" Type="http://schemas.openxmlformats.org/officeDocument/2006/relationships/slide" Target="slides/slide5812.xml"/><Relationship Id="rId285" Type="http://schemas.openxmlformats.org/officeDocument/2006/relationships/slide" Target="slides/slide284.xml"/><Relationship Id="rId3364" Type="http://schemas.openxmlformats.org/officeDocument/2006/relationships/slide" Target="slides/slide3363.xml"/><Relationship Id="rId4415" Type="http://schemas.openxmlformats.org/officeDocument/2006/relationships/slide" Target="slides/slide4414.xml"/><Relationship Id="rId2380" Type="http://schemas.openxmlformats.org/officeDocument/2006/relationships/slide" Target="slides/slide2379.xml"/><Relationship Id="rId3017" Type="http://schemas.openxmlformats.org/officeDocument/2006/relationships/slide" Target="slides/slide3016.xml"/><Relationship Id="rId3431" Type="http://schemas.openxmlformats.org/officeDocument/2006/relationships/slide" Target="slides/slide3430.xml"/><Relationship Id="rId6587" Type="http://schemas.openxmlformats.org/officeDocument/2006/relationships/slide" Target="slides/slide6586.xml"/><Relationship Id="rId352" Type="http://schemas.openxmlformats.org/officeDocument/2006/relationships/slide" Target="slides/slide351.xml"/><Relationship Id="rId2033" Type="http://schemas.openxmlformats.org/officeDocument/2006/relationships/slide" Target="slides/slide2032.xml"/><Relationship Id="rId5189" Type="http://schemas.openxmlformats.org/officeDocument/2006/relationships/slide" Target="slides/slide5188.xml"/><Relationship Id="rId6654" Type="http://schemas.openxmlformats.org/officeDocument/2006/relationships/slide" Target="slides/slide6653.xml"/><Relationship Id="rId1799" Type="http://schemas.openxmlformats.org/officeDocument/2006/relationships/slide" Target="slides/slide1798.xml"/><Relationship Id="rId2100" Type="http://schemas.openxmlformats.org/officeDocument/2006/relationships/slide" Target="slides/slide2099.xml"/><Relationship Id="rId5256" Type="http://schemas.openxmlformats.org/officeDocument/2006/relationships/slide" Target="slides/slide5255.xml"/><Relationship Id="rId5670" Type="http://schemas.openxmlformats.org/officeDocument/2006/relationships/slide" Target="slides/slide5669.xml"/><Relationship Id="rId6307" Type="http://schemas.openxmlformats.org/officeDocument/2006/relationships/slide" Target="slides/slide6306.xml"/><Relationship Id="rId4272" Type="http://schemas.openxmlformats.org/officeDocument/2006/relationships/slide" Target="slides/slide4271.xml"/><Relationship Id="rId5323" Type="http://schemas.openxmlformats.org/officeDocument/2006/relationships/slide" Target="slides/slide5322.xml"/><Relationship Id="rId6721" Type="http://schemas.openxmlformats.org/officeDocument/2006/relationships/slide" Target="slides/slide6720.xml"/><Relationship Id="rId1866" Type="http://schemas.openxmlformats.org/officeDocument/2006/relationships/slide" Target="slides/slide1865.xml"/><Relationship Id="rId2917" Type="http://schemas.openxmlformats.org/officeDocument/2006/relationships/slide" Target="slides/slide2916.xml"/><Relationship Id="rId1519" Type="http://schemas.openxmlformats.org/officeDocument/2006/relationships/slide" Target="slides/slide1518.xml"/><Relationship Id="rId1933" Type="http://schemas.openxmlformats.org/officeDocument/2006/relationships/slide" Target="slides/slide1932.xml"/><Relationship Id="rId6097" Type="http://schemas.openxmlformats.org/officeDocument/2006/relationships/slide" Target="slides/slide6096.xml"/><Relationship Id="rId7148" Type="http://schemas.openxmlformats.org/officeDocument/2006/relationships/slide" Target="slides/slide7147.xml"/><Relationship Id="rId3758" Type="http://schemas.openxmlformats.org/officeDocument/2006/relationships/slide" Target="slides/slide3757.xml"/><Relationship Id="rId4809" Type="http://schemas.openxmlformats.org/officeDocument/2006/relationships/slide" Target="slides/slide4808.xml"/><Relationship Id="rId6164" Type="http://schemas.openxmlformats.org/officeDocument/2006/relationships/slide" Target="slides/slide6163.xml"/><Relationship Id="rId7215" Type="http://schemas.openxmlformats.org/officeDocument/2006/relationships/slide" Target="slides/slide7214.xml"/><Relationship Id="rId679" Type="http://schemas.openxmlformats.org/officeDocument/2006/relationships/slide" Target="slides/slide678.xml"/><Relationship Id="rId2774" Type="http://schemas.openxmlformats.org/officeDocument/2006/relationships/slide" Target="slides/slide2773.xml"/><Relationship Id="rId5180" Type="http://schemas.openxmlformats.org/officeDocument/2006/relationships/slide" Target="slides/slide5179.xml"/><Relationship Id="rId6231" Type="http://schemas.openxmlformats.org/officeDocument/2006/relationships/slide" Target="slides/slide6230.xml"/><Relationship Id="rId746" Type="http://schemas.openxmlformats.org/officeDocument/2006/relationships/slide" Target="slides/slide745.xml"/><Relationship Id="rId1376" Type="http://schemas.openxmlformats.org/officeDocument/2006/relationships/slide" Target="slides/slide1375.xml"/><Relationship Id="rId2427" Type="http://schemas.openxmlformats.org/officeDocument/2006/relationships/slide" Target="slides/slide2426.xml"/><Relationship Id="rId3825" Type="http://schemas.openxmlformats.org/officeDocument/2006/relationships/slide" Target="slides/slide3824.xml"/><Relationship Id="rId1029" Type="http://schemas.openxmlformats.org/officeDocument/2006/relationships/slide" Target="slides/slide1028.xml"/><Relationship Id="rId1790" Type="http://schemas.openxmlformats.org/officeDocument/2006/relationships/slide" Target="slides/slide1789.xml"/><Relationship Id="rId2841" Type="http://schemas.openxmlformats.org/officeDocument/2006/relationships/slide" Target="slides/slide2840.xml"/><Relationship Id="rId5997" Type="http://schemas.openxmlformats.org/officeDocument/2006/relationships/slide" Target="slides/slide5996.xml"/><Relationship Id="rId82" Type="http://schemas.openxmlformats.org/officeDocument/2006/relationships/slide" Target="slides/slide81.xml"/><Relationship Id="rId813" Type="http://schemas.openxmlformats.org/officeDocument/2006/relationships/slide" Target="slides/slide812.xml"/><Relationship Id="rId1443" Type="http://schemas.openxmlformats.org/officeDocument/2006/relationships/slide" Target="slides/slide1442.xml"/><Relationship Id="rId4599" Type="http://schemas.openxmlformats.org/officeDocument/2006/relationships/slide" Target="slides/slide4598.xml"/><Relationship Id="rId7072" Type="http://schemas.openxmlformats.org/officeDocument/2006/relationships/slide" Target="slides/slide7071.xml"/><Relationship Id="rId1510" Type="http://schemas.openxmlformats.org/officeDocument/2006/relationships/slide" Target="slides/slide1509.xml"/><Relationship Id="rId4666" Type="http://schemas.openxmlformats.org/officeDocument/2006/relationships/slide" Target="slides/slide4665.xml"/><Relationship Id="rId5717" Type="http://schemas.openxmlformats.org/officeDocument/2006/relationships/slide" Target="slides/slide5716.xml"/><Relationship Id="rId3268" Type="http://schemas.openxmlformats.org/officeDocument/2006/relationships/slide" Target="slides/slide3267.xml"/><Relationship Id="rId3682" Type="http://schemas.openxmlformats.org/officeDocument/2006/relationships/slide" Target="slides/slide3681.xml"/><Relationship Id="rId4319" Type="http://schemas.openxmlformats.org/officeDocument/2006/relationships/slide" Target="slides/slide4318.xml"/><Relationship Id="rId4733" Type="http://schemas.openxmlformats.org/officeDocument/2006/relationships/slide" Target="slides/slide4732.xml"/><Relationship Id="rId189" Type="http://schemas.openxmlformats.org/officeDocument/2006/relationships/slide" Target="slides/slide188.xml"/><Relationship Id="rId2284" Type="http://schemas.openxmlformats.org/officeDocument/2006/relationships/slide" Target="slides/slide2283.xml"/><Relationship Id="rId3335" Type="http://schemas.openxmlformats.org/officeDocument/2006/relationships/slide" Target="slides/slide3334.xml"/><Relationship Id="rId256" Type="http://schemas.openxmlformats.org/officeDocument/2006/relationships/slide" Target="slides/slide255.xml"/><Relationship Id="rId670" Type="http://schemas.openxmlformats.org/officeDocument/2006/relationships/slide" Target="slides/slide669.xml"/><Relationship Id="rId2351" Type="http://schemas.openxmlformats.org/officeDocument/2006/relationships/slide" Target="slides/slide2350.xml"/><Relationship Id="rId3402" Type="http://schemas.openxmlformats.org/officeDocument/2006/relationships/slide" Target="slides/slide3401.xml"/><Relationship Id="rId4800" Type="http://schemas.openxmlformats.org/officeDocument/2006/relationships/slide" Target="slides/slide4799.xml"/><Relationship Id="rId6558" Type="http://schemas.openxmlformats.org/officeDocument/2006/relationships/slide" Target="slides/slide6557.xml"/><Relationship Id="rId323" Type="http://schemas.openxmlformats.org/officeDocument/2006/relationships/slide" Target="slides/slide322.xml"/><Relationship Id="rId2004" Type="http://schemas.openxmlformats.org/officeDocument/2006/relationships/slide" Target="slides/slide2003.xml"/><Relationship Id="rId6972" Type="http://schemas.openxmlformats.org/officeDocument/2006/relationships/slide" Target="slides/slide6971.xml"/><Relationship Id="rId4176" Type="http://schemas.openxmlformats.org/officeDocument/2006/relationships/slide" Target="slides/slide4175.xml"/><Relationship Id="rId5574" Type="http://schemas.openxmlformats.org/officeDocument/2006/relationships/slide" Target="slides/slide5573.xml"/><Relationship Id="rId6625" Type="http://schemas.openxmlformats.org/officeDocument/2006/relationships/slide" Target="slides/slide6624.xml"/><Relationship Id="rId1020" Type="http://schemas.openxmlformats.org/officeDocument/2006/relationships/slide" Target="slides/slide1019.xml"/><Relationship Id="rId4590" Type="http://schemas.openxmlformats.org/officeDocument/2006/relationships/slide" Target="slides/slide4589.xml"/><Relationship Id="rId5227" Type="http://schemas.openxmlformats.org/officeDocument/2006/relationships/slide" Target="slides/slide5226.xml"/><Relationship Id="rId5641" Type="http://schemas.openxmlformats.org/officeDocument/2006/relationships/slide" Target="slides/slide5640.xml"/><Relationship Id="rId1837" Type="http://schemas.openxmlformats.org/officeDocument/2006/relationships/slide" Target="slides/slide1836.xml"/><Relationship Id="rId3192" Type="http://schemas.openxmlformats.org/officeDocument/2006/relationships/slide" Target="slides/slide3191.xml"/><Relationship Id="rId4243" Type="http://schemas.openxmlformats.org/officeDocument/2006/relationships/slide" Target="slides/slide4242.xml"/><Relationship Id="rId7399" Type="http://schemas.openxmlformats.org/officeDocument/2006/relationships/slide" Target="slides/slide7398.xml"/><Relationship Id="rId4310" Type="http://schemas.openxmlformats.org/officeDocument/2006/relationships/slide" Target="slides/slide4309.xml"/><Relationship Id="rId180" Type="http://schemas.openxmlformats.org/officeDocument/2006/relationships/slide" Target="slides/slide179.xml"/><Relationship Id="rId1904" Type="http://schemas.openxmlformats.org/officeDocument/2006/relationships/slide" Target="slides/slide1903.xml"/><Relationship Id="rId6068" Type="http://schemas.openxmlformats.org/officeDocument/2006/relationships/slide" Target="slides/slide6067.xml"/><Relationship Id="rId6482" Type="http://schemas.openxmlformats.org/officeDocument/2006/relationships/slide" Target="slides/slide6481.xml"/><Relationship Id="rId7119" Type="http://schemas.openxmlformats.org/officeDocument/2006/relationships/slide" Target="slides/slide7118.xml"/><Relationship Id="rId5084" Type="http://schemas.openxmlformats.org/officeDocument/2006/relationships/slide" Target="slides/slide5083.xml"/><Relationship Id="rId6135" Type="http://schemas.openxmlformats.org/officeDocument/2006/relationships/slide" Target="slides/slide6134.xml"/><Relationship Id="rId997" Type="http://schemas.openxmlformats.org/officeDocument/2006/relationships/slide" Target="slides/slide996.xml"/><Relationship Id="rId2678" Type="http://schemas.openxmlformats.org/officeDocument/2006/relationships/slide" Target="slides/slide2677.xml"/><Relationship Id="rId3729" Type="http://schemas.openxmlformats.org/officeDocument/2006/relationships/slide" Target="slides/slide3728.xml"/><Relationship Id="rId5151" Type="http://schemas.openxmlformats.org/officeDocument/2006/relationships/slide" Target="slides/slide5150.xml"/><Relationship Id="rId857" Type="http://schemas.openxmlformats.org/officeDocument/2006/relationships/slide" Target="slides/slide856.xml"/><Relationship Id="rId1487" Type="http://schemas.openxmlformats.org/officeDocument/2006/relationships/slide" Target="slides/slide1486.xml"/><Relationship Id="rId1694" Type="http://schemas.openxmlformats.org/officeDocument/2006/relationships/slide" Target="slides/slide1693.xml"/><Relationship Id="rId2538" Type="http://schemas.openxmlformats.org/officeDocument/2006/relationships/slide" Target="slides/slide2537.xml"/><Relationship Id="rId2745" Type="http://schemas.openxmlformats.org/officeDocument/2006/relationships/slide" Target="slides/slide2744.xml"/><Relationship Id="rId2952" Type="http://schemas.openxmlformats.org/officeDocument/2006/relationships/slide" Target="slides/slide2951.xml"/><Relationship Id="rId6202" Type="http://schemas.openxmlformats.org/officeDocument/2006/relationships/slide" Target="slides/slide6201.xml"/><Relationship Id="rId717" Type="http://schemas.openxmlformats.org/officeDocument/2006/relationships/slide" Target="slides/slide716.xml"/><Relationship Id="rId924" Type="http://schemas.openxmlformats.org/officeDocument/2006/relationships/slide" Target="slides/slide923.xml"/><Relationship Id="rId1347" Type="http://schemas.openxmlformats.org/officeDocument/2006/relationships/slide" Target="slides/slide1346.xml"/><Relationship Id="rId1554" Type="http://schemas.openxmlformats.org/officeDocument/2006/relationships/slide" Target="slides/slide1553.xml"/><Relationship Id="rId1761" Type="http://schemas.openxmlformats.org/officeDocument/2006/relationships/slide" Target="slides/slide1760.xml"/><Relationship Id="rId2605" Type="http://schemas.openxmlformats.org/officeDocument/2006/relationships/slide" Target="slides/slide2604.xml"/><Relationship Id="rId2812" Type="http://schemas.openxmlformats.org/officeDocument/2006/relationships/slide" Target="slides/slide2811.xml"/><Relationship Id="rId5011" Type="http://schemas.openxmlformats.org/officeDocument/2006/relationships/slide" Target="slides/slide5010.xml"/><Relationship Id="rId5968" Type="http://schemas.openxmlformats.org/officeDocument/2006/relationships/slide" Target="slides/slide5967.xml"/><Relationship Id="rId53" Type="http://schemas.openxmlformats.org/officeDocument/2006/relationships/slide" Target="slides/slide52.xml"/><Relationship Id="rId1207" Type="http://schemas.openxmlformats.org/officeDocument/2006/relationships/slide" Target="slides/slide1206.xml"/><Relationship Id="rId1414" Type="http://schemas.openxmlformats.org/officeDocument/2006/relationships/slide" Target="slides/slide1413.xml"/><Relationship Id="rId1621" Type="http://schemas.openxmlformats.org/officeDocument/2006/relationships/slide" Target="slides/slide1620.xml"/><Relationship Id="rId4777" Type="http://schemas.openxmlformats.org/officeDocument/2006/relationships/slide" Target="slides/slide4776.xml"/><Relationship Id="rId4984" Type="http://schemas.openxmlformats.org/officeDocument/2006/relationships/slide" Target="slides/slide4983.xml"/><Relationship Id="rId5828" Type="http://schemas.openxmlformats.org/officeDocument/2006/relationships/slide" Target="slides/slide5827.xml"/><Relationship Id="rId7183" Type="http://schemas.openxmlformats.org/officeDocument/2006/relationships/slide" Target="slides/slide7182.xml"/><Relationship Id="rId7390" Type="http://schemas.openxmlformats.org/officeDocument/2006/relationships/slide" Target="slides/slide7389.xml"/><Relationship Id="rId3379" Type="http://schemas.openxmlformats.org/officeDocument/2006/relationships/slide" Target="slides/slide3378.xml"/><Relationship Id="rId3586" Type="http://schemas.openxmlformats.org/officeDocument/2006/relationships/slide" Target="slides/slide3585.xml"/><Relationship Id="rId3793" Type="http://schemas.openxmlformats.org/officeDocument/2006/relationships/slide" Target="slides/slide3792.xml"/><Relationship Id="rId4637" Type="http://schemas.openxmlformats.org/officeDocument/2006/relationships/slide" Target="slides/slide4636.xml"/><Relationship Id="rId7043" Type="http://schemas.openxmlformats.org/officeDocument/2006/relationships/slide" Target="slides/slide7042.xml"/><Relationship Id="rId7250" Type="http://schemas.openxmlformats.org/officeDocument/2006/relationships/slide" Target="slides/slide7249.xml"/><Relationship Id="rId2188" Type="http://schemas.openxmlformats.org/officeDocument/2006/relationships/slide" Target="slides/slide2187.xml"/><Relationship Id="rId2395" Type="http://schemas.openxmlformats.org/officeDocument/2006/relationships/slide" Target="slides/slide2394.xml"/><Relationship Id="rId3239" Type="http://schemas.openxmlformats.org/officeDocument/2006/relationships/slide" Target="slides/slide3238.xml"/><Relationship Id="rId3446" Type="http://schemas.openxmlformats.org/officeDocument/2006/relationships/slide" Target="slides/slide3445.xml"/><Relationship Id="rId4844" Type="http://schemas.openxmlformats.org/officeDocument/2006/relationships/slide" Target="slides/slide4843.xml"/><Relationship Id="rId7110" Type="http://schemas.openxmlformats.org/officeDocument/2006/relationships/slide" Target="slides/slide7109.xml"/><Relationship Id="rId367" Type="http://schemas.openxmlformats.org/officeDocument/2006/relationships/slide" Target="slides/slide366.xml"/><Relationship Id="rId574" Type="http://schemas.openxmlformats.org/officeDocument/2006/relationships/slide" Target="slides/slide573.xml"/><Relationship Id="rId2048" Type="http://schemas.openxmlformats.org/officeDocument/2006/relationships/slide" Target="slides/slide2047.xml"/><Relationship Id="rId2255" Type="http://schemas.openxmlformats.org/officeDocument/2006/relationships/slide" Target="slides/slide2254.xml"/><Relationship Id="rId3653" Type="http://schemas.openxmlformats.org/officeDocument/2006/relationships/slide" Target="slides/slide3652.xml"/><Relationship Id="rId3860" Type="http://schemas.openxmlformats.org/officeDocument/2006/relationships/slide" Target="slides/slide3859.xml"/><Relationship Id="rId4704" Type="http://schemas.openxmlformats.org/officeDocument/2006/relationships/slide" Target="slides/slide4703.xml"/><Relationship Id="rId4911" Type="http://schemas.openxmlformats.org/officeDocument/2006/relationships/slide" Target="slides/slide4910.xml"/><Relationship Id="rId227" Type="http://schemas.openxmlformats.org/officeDocument/2006/relationships/slide" Target="slides/slide226.xml"/><Relationship Id="rId781" Type="http://schemas.openxmlformats.org/officeDocument/2006/relationships/slide" Target="slides/slide780.xml"/><Relationship Id="rId2462" Type="http://schemas.openxmlformats.org/officeDocument/2006/relationships/slide" Target="slides/slide2461.xml"/><Relationship Id="rId3306" Type="http://schemas.openxmlformats.org/officeDocument/2006/relationships/slide" Target="slides/slide3305.xml"/><Relationship Id="rId3513" Type="http://schemas.openxmlformats.org/officeDocument/2006/relationships/slide" Target="slides/slide3512.xml"/><Relationship Id="rId3720" Type="http://schemas.openxmlformats.org/officeDocument/2006/relationships/slide" Target="slides/slide3719.xml"/><Relationship Id="rId6669" Type="http://schemas.openxmlformats.org/officeDocument/2006/relationships/slide" Target="slides/slide6668.xml"/><Relationship Id="rId6876" Type="http://schemas.openxmlformats.org/officeDocument/2006/relationships/slide" Target="slides/slide6875.xml"/><Relationship Id="rId434" Type="http://schemas.openxmlformats.org/officeDocument/2006/relationships/slide" Target="slides/slide433.xml"/><Relationship Id="rId641" Type="http://schemas.openxmlformats.org/officeDocument/2006/relationships/slide" Target="slides/slide640.xml"/><Relationship Id="rId1064" Type="http://schemas.openxmlformats.org/officeDocument/2006/relationships/slide" Target="slides/slide1063.xml"/><Relationship Id="rId1271" Type="http://schemas.openxmlformats.org/officeDocument/2006/relationships/slide" Target="slides/slide1270.xml"/><Relationship Id="rId2115" Type="http://schemas.openxmlformats.org/officeDocument/2006/relationships/slide" Target="slides/slide2114.xml"/><Relationship Id="rId2322" Type="http://schemas.openxmlformats.org/officeDocument/2006/relationships/slide" Target="slides/slide2321.xml"/><Relationship Id="rId5478" Type="http://schemas.openxmlformats.org/officeDocument/2006/relationships/slide" Target="slides/slide5477.xml"/><Relationship Id="rId5685" Type="http://schemas.openxmlformats.org/officeDocument/2006/relationships/slide" Target="slides/slide5684.xml"/><Relationship Id="rId5892" Type="http://schemas.openxmlformats.org/officeDocument/2006/relationships/slide" Target="slides/slide5891.xml"/><Relationship Id="rId6529" Type="http://schemas.openxmlformats.org/officeDocument/2006/relationships/slide" Target="slides/slide6528.xml"/><Relationship Id="rId6736" Type="http://schemas.openxmlformats.org/officeDocument/2006/relationships/slide" Target="slides/slide6735.xml"/><Relationship Id="rId6943" Type="http://schemas.openxmlformats.org/officeDocument/2006/relationships/slide" Target="slides/slide6942.xml"/><Relationship Id="rId501" Type="http://schemas.openxmlformats.org/officeDocument/2006/relationships/slide" Target="slides/slide500.xml"/><Relationship Id="rId1131" Type="http://schemas.openxmlformats.org/officeDocument/2006/relationships/slide" Target="slides/slide1130.xml"/><Relationship Id="rId4287" Type="http://schemas.openxmlformats.org/officeDocument/2006/relationships/slide" Target="slides/slide4286.xml"/><Relationship Id="rId4494" Type="http://schemas.openxmlformats.org/officeDocument/2006/relationships/slide" Target="slides/slide4493.xml"/><Relationship Id="rId5338" Type="http://schemas.openxmlformats.org/officeDocument/2006/relationships/slide" Target="slides/slide5337.xml"/><Relationship Id="rId5545" Type="http://schemas.openxmlformats.org/officeDocument/2006/relationships/slide" Target="slides/slide5544.xml"/><Relationship Id="rId5752" Type="http://schemas.openxmlformats.org/officeDocument/2006/relationships/slide" Target="slides/slide5751.xml"/><Relationship Id="rId6803" Type="http://schemas.openxmlformats.org/officeDocument/2006/relationships/slide" Target="slides/slide6802.xml"/><Relationship Id="rId3096" Type="http://schemas.openxmlformats.org/officeDocument/2006/relationships/slide" Target="slides/slide3095.xml"/><Relationship Id="rId4147" Type="http://schemas.openxmlformats.org/officeDocument/2006/relationships/slide" Target="slides/slide4146.xml"/><Relationship Id="rId4354" Type="http://schemas.openxmlformats.org/officeDocument/2006/relationships/slide" Target="slides/slide4353.xml"/><Relationship Id="rId4561" Type="http://schemas.openxmlformats.org/officeDocument/2006/relationships/slide" Target="slides/slide4560.xml"/><Relationship Id="rId5405" Type="http://schemas.openxmlformats.org/officeDocument/2006/relationships/slide" Target="slides/slide5404.xml"/><Relationship Id="rId5612" Type="http://schemas.openxmlformats.org/officeDocument/2006/relationships/slide" Target="slides/slide5611.xml"/><Relationship Id="rId1948" Type="http://schemas.openxmlformats.org/officeDocument/2006/relationships/slide" Target="slides/slide1947.xml"/><Relationship Id="rId3163" Type="http://schemas.openxmlformats.org/officeDocument/2006/relationships/slide" Target="slides/slide3162.xml"/><Relationship Id="rId3370" Type="http://schemas.openxmlformats.org/officeDocument/2006/relationships/slide" Target="slides/slide3369.xml"/><Relationship Id="rId4007" Type="http://schemas.openxmlformats.org/officeDocument/2006/relationships/slide" Target="slides/slide4006.xml"/><Relationship Id="rId4214" Type="http://schemas.openxmlformats.org/officeDocument/2006/relationships/slide" Target="slides/slide4213.xml"/><Relationship Id="rId4421" Type="http://schemas.openxmlformats.org/officeDocument/2006/relationships/slide" Target="slides/slide4420.xml"/><Relationship Id="rId291" Type="http://schemas.openxmlformats.org/officeDocument/2006/relationships/slide" Target="slides/slide290.xml"/><Relationship Id="rId1808" Type="http://schemas.openxmlformats.org/officeDocument/2006/relationships/slide" Target="slides/slide1807.xml"/><Relationship Id="rId3023" Type="http://schemas.openxmlformats.org/officeDocument/2006/relationships/slide" Target="slides/slide3022.xml"/><Relationship Id="rId6179" Type="http://schemas.openxmlformats.org/officeDocument/2006/relationships/slide" Target="slides/slide6178.xml"/><Relationship Id="rId6386" Type="http://schemas.openxmlformats.org/officeDocument/2006/relationships/slide" Target="slides/slide6385.xml"/><Relationship Id="rId151" Type="http://schemas.openxmlformats.org/officeDocument/2006/relationships/slide" Target="slides/slide150.xml"/><Relationship Id="rId3230" Type="http://schemas.openxmlformats.org/officeDocument/2006/relationships/slide" Target="slides/slide3229.xml"/><Relationship Id="rId5195" Type="http://schemas.openxmlformats.org/officeDocument/2006/relationships/slide" Target="slides/slide5194.xml"/><Relationship Id="rId6039" Type="http://schemas.openxmlformats.org/officeDocument/2006/relationships/slide" Target="slides/slide6038.xml"/><Relationship Id="rId6593" Type="http://schemas.openxmlformats.org/officeDocument/2006/relationships/slide" Target="slides/slide6592.xml"/><Relationship Id="rId2789" Type="http://schemas.openxmlformats.org/officeDocument/2006/relationships/slide" Target="slides/slide2788.xml"/><Relationship Id="rId2996" Type="http://schemas.openxmlformats.org/officeDocument/2006/relationships/slide" Target="slides/slide2995.xml"/><Relationship Id="rId6246" Type="http://schemas.openxmlformats.org/officeDocument/2006/relationships/slide" Target="slides/slide6245.xml"/><Relationship Id="rId6453" Type="http://schemas.openxmlformats.org/officeDocument/2006/relationships/slide" Target="slides/slide6452.xml"/><Relationship Id="rId6660" Type="http://schemas.openxmlformats.org/officeDocument/2006/relationships/slide" Target="slides/slide6659.xml"/><Relationship Id="rId968" Type="http://schemas.openxmlformats.org/officeDocument/2006/relationships/slide" Target="slides/slide967.xml"/><Relationship Id="rId1598" Type="http://schemas.openxmlformats.org/officeDocument/2006/relationships/slide" Target="slides/slide1597.xml"/><Relationship Id="rId2649" Type="http://schemas.openxmlformats.org/officeDocument/2006/relationships/slide" Target="slides/slide2648.xml"/><Relationship Id="rId2856" Type="http://schemas.openxmlformats.org/officeDocument/2006/relationships/slide" Target="slides/slide2855.xml"/><Relationship Id="rId3907" Type="http://schemas.openxmlformats.org/officeDocument/2006/relationships/slide" Target="slides/slide3906.xml"/><Relationship Id="rId5055" Type="http://schemas.openxmlformats.org/officeDocument/2006/relationships/slide" Target="slides/slide5054.xml"/><Relationship Id="rId5262" Type="http://schemas.openxmlformats.org/officeDocument/2006/relationships/slide" Target="slides/slide5261.xml"/><Relationship Id="rId6106" Type="http://schemas.openxmlformats.org/officeDocument/2006/relationships/slide" Target="slides/slide6105.xml"/><Relationship Id="rId6313" Type="http://schemas.openxmlformats.org/officeDocument/2006/relationships/slide" Target="slides/slide6312.xml"/><Relationship Id="rId6520" Type="http://schemas.openxmlformats.org/officeDocument/2006/relationships/slide" Target="slides/slide6519.xml"/><Relationship Id="rId97" Type="http://schemas.openxmlformats.org/officeDocument/2006/relationships/slide" Target="slides/slide96.xml"/><Relationship Id="rId828" Type="http://schemas.openxmlformats.org/officeDocument/2006/relationships/slide" Target="slides/slide827.xml"/><Relationship Id="rId1458" Type="http://schemas.openxmlformats.org/officeDocument/2006/relationships/slide" Target="slides/slide1457.xml"/><Relationship Id="rId1665" Type="http://schemas.openxmlformats.org/officeDocument/2006/relationships/slide" Target="slides/slide1664.xml"/><Relationship Id="rId1872" Type="http://schemas.openxmlformats.org/officeDocument/2006/relationships/slide" Target="slides/slide1871.xml"/><Relationship Id="rId2509" Type="http://schemas.openxmlformats.org/officeDocument/2006/relationships/slide" Target="slides/slide2508.xml"/><Relationship Id="rId2716" Type="http://schemas.openxmlformats.org/officeDocument/2006/relationships/slide" Target="slides/slide2715.xml"/><Relationship Id="rId4071" Type="http://schemas.openxmlformats.org/officeDocument/2006/relationships/slide" Target="slides/slide4070.xml"/><Relationship Id="rId5122" Type="http://schemas.openxmlformats.org/officeDocument/2006/relationships/slide" Target="slides/slide5121.xml"/><Relationship Id="rId1318" Type="http://schemas.openxmlformats.org/officeDocument/2006/relationships/slide" Target="slides/slide1317.xml"/><Relationship Id="rId1525" Type="http://schemas.openxmlformats.org/officeDocument/2006/relationships/slide" Target="slides/slide1524.xml"/><Relationship Id="rId2923" Type="http://schemas.openxmlformats.org/officeDocument/2006/relationships/slide" Target="slides/slide2922.xml"/><Relationship Id="rId7087" Type="http://schemas.openxmlformats.org/officeDocument/2006/relationships/slide" Target="slides/slide7086.xml"/><Relationship Id="rId7294" Type="http://schemas.openxmlformats.org/officeDocument/2006/relationships/slide" Target="slides/slide7293.xml"/><Relationship Id="rId1732" Type="http://schemas.openxmlformats.org/officeDocument/2006/relationships/slide" Target="slides/slide1731.xml"/><Relationship Id="rId4888" Type="http://schemas.openxmlformats.org/officeDocument/2006/relationships/slide" Target="slides/slide4887.xml"/><Relationship Id="rId5939" Type="http://schemas.openxmlformats.org/officeDocument/2006/relationships/slide" Target="slides/slide5938.xml"/><Relationship Id="rId7154" Type="http://schemas.openxmlformats.org/officeDocument/2006/relationships/slide" Target="slides/slide7153.xml"/><Relationship Id="rId7361" Type="http://schemas.openxmlformats.org/officeDocument/2006/relationships/slide" Target="slides/slide7360.xml"/><Relationship Id="rId24" Type="http://schemas.openxmlformats.org/officeDocument/2006/relationships/slide" Target="slides/slide23.xml"/><Relationship Id="rId2299" Type="http://schemas.openxmlformats.org/officeDocument/2006/relationships/slide" Target="slides/slide2298.xml"/><Relationship Id="rId3697" Type="http://schemas.openxmlformats.org/officeDocument/2006/relationships/slide" Target="slides/slide3696.xml"/><Relationship Id="rId4748" Type="http://schemas.openxmlformats.org/officeDocument/2006/relationships/slide" Target="slides/slide4747.xml"/><Relationship Id="rId4955" Type="http://schemas.openxmlformats.org/officeDocument/2006/relationships/slide" Target="slides/slide4954.xml"/><Relationship Id="rId7014" Type="http://schemas.openxmlformats.org/officeDocument/2006/relationships/slide" Target="slides/slide7013.xml"/><Relationship Id="rId3557" Type="http://schemas.openxmlformats.org/officeDocument/2006/relationships/slide" Target="slides/slide3556.xml"/><Relationship Id="rId3764" Type="http://schemas.openxmlformats.org/officeDocument/2006/relationships/slide" Target="slides/slide3763.xml"/><Relationship Id="rId3971" Type="http://schemas.openxmlformats.org/officeDocument/2006/relationships/slide" Target="slides/slide3970.xml"/><Relationship Id="rId4608" Type="http://schemas.openxmlformats.org/officeDocument/2006/relationships/slide" Target="slides/slide4607.xml"/><Relationship Id="rId4815" Type="http://schemas.openxmlformats.org/officeDocument/2006/relationships/slide" Target="slides/slide4814.xml"/><Relationship Id="rId6170" Type="http://schemas.openxmlformats.org/officeDocument/2006/relationships/slide" Target="slides/slide6169.xml"/><Relationship Id="rId7221" Type="http://schemas.openxmlformats.org/officeDocument/2006/relationships/slide" Target="slides/slide7220.xml"/><Relationship Id="rId478" Type="http://schemas.openxmlformats.org/officeDocument/2006/relationships/slide" Target="slides/slide477.xml"/><Relationship Id="rId685" Type="http://schemas.openxmlformats.org/officeDocument/2006/relationships/slide" Target="slides/slide684.xml"/><Relationship Id="rId892" Type="http://schemas.openxmlformats.org/officeDocument/2006/relationships/slide" Target="slides/slide891.xml"/><Relationship Id="rId2159" Type="http://schemas.openxmlformats.org/officeDocument/2006/relationships/slide" Target="slides/slide2158.xml"/><Relationship Id="rId2366" Type="http://schemas.openxmlformats.org/officeDocument/2006/relationships/slide" Target="slides/slide2365.xml"/><Relationship Id="rId2573" Type="http://schemas.openxmlformats.org/officeDocument/2006/relationships/slide" Target="slides/slide2572.xml"/><Relationship Id="rId2780" Type="http://schemas.openxmlformats.org/officeDocument/2006/relationships/slide" Target="slides/slide2779.xml"/><Relationship Id="rId3417" Type="http://schemas.openxmlformats.org/officeDocument/2006/relationships/slide" Target="slides/slide3416.xml"/><Relationship Id="rId3624" Type="http://schemas.openxmlformats.org/officeDocument/2006/relationships/slide" Target="slides/slide3623.xml"/><Relationship Id="rId3831" Type="http://schemas.openxmlformats.org/officeDocument/2006/relationships/slide" Target="slides/slide3830.xml"/><Relationship Id="rId6030" Type="http://schemas.openxmlformats.org/officeDocument/2006/relationships/slide" Target="slides/slide6029.xml"/><Relationship Id="rId6987" Type="http://schemas.openxmlformats.org/officeDocument/2006/relationships/slide" Target="slides/slide6986.xml"/><Relationship Id="rId338" Type="http://schemas.openxmlformats.org/officeDocument/2006/relationships/slide" Target="slides/slide337.xml"/><Relationship Id="rId545" Type="http://schemas.openxmlformats.org/officeDocument/2006/relationships/slide" Target="slides/slide544.xml"/><Relationship Id="rId752" Type="http://schemas.openxmlformats.org/officeDocument/2006/relationships/slide" Target="slides/slide751.xml"/><Relationship Id="rId1175" Type="http://schemas.openxmlformats.org/officeDocument/2006/relationships/slide" Target="slides/slide1174.xml"/><Relationship Id="rId1382" Type="http://schemas.openxmlformats.org/officeDocument/2006/relationships/slide" Target="slides/slide1381.xml"/><Relationship Id="rId2019" Type="http://schemas.openxmlformats.org/officeDocument/2006/relationships/slide" Target="slides/slide2018.xml"/><Relationship Id="rId2226" Type="http://schemas.openxmlformats.org/officeDocument/2006/relationships/slide" Target="slides/slide2225.xml"/><Relationship Id="rId2433" Type="http://schemas.openxmlformats.org/officeDocument/2006/relationships/slide" Target="slides/slide2432.xml"/><Relationship Id="rId2640" Type="http://schemas.openxmlformats.org/officeDocument/2006/relationships/slide" Target="slides/slide2639.xml"/><Relationship Id="rId5589" Type="http://schemas.openxmlformats.org/officeDocument/2006/relationships/slide" Target="slides/slide5588.xml"/><Relationship Id="rId5796" Type="http://schemas.openxmlformats.org/officeDocument/2006/relationships/slide" Target="slides/slide5795.xml"/><Relationship Id="rId6847" Type="http://schemas.openxmlformats.org/officeDocument/2006/relationships/slide" Target="slides/slide6846.xml"/><Relationship Id="rId405" Type="http://schemas.openxmlformats.org/officeDocument/2006/relationships/slide" Target="slides/slide404.xml"/><Relationship Id="rId612" Type="http://schemas.openxmlformats.org/officeDocument/2006/relationships/slide" Target="slides/slide611.xml"/><Relationship Id="rId1035" Type="http://schemas.openxmlformats.org/officeDocument/2006/relationships/slide" Target="slides/slide1034.xml"/><Relationship Id="rId1242" Type="http://schemas.openxmlformats.org/officeDocument/2006/relationships/slide" Target="slides/slide1241.xml"/><Relationship Id="rId2500" Type="http://schemas.openxmlformats.org/officeDocument/2006/relationships/slide" Target="slides/slide2499.xml"/><Relationship Id="rId4398" Type="http://schemas.openxmlformats.org/officeDocument/2006/relationships/slide" Target="slides/slide4397.xml"/><Relationship Id="rId5449" Type="http://schemas.openxmlformats.org/officeDocument/2006/relationships/slide" Target="slides/slide5448.xml"/><Relationship Id="rId5656" Type="http://schemas.openxmlformats.org/officeDocument/2006/relationships/slide" Target="slides/slide5655.xml"/><Relationship Id="rId1102" Type="http://schemas.openxmlformats.org/officeDocument/2006/relationships/slide" Target="slides/slide1101.xml"/><Relationship Id="rId4258" Type="http://schemas.openxmlformats.org/officeDocument/2006/relationships/slide" Target="slides/slide4257.xml"/><Relationship Id="rId4465" Type="http://schemas.openxmlformats.org/officeDocument/2006/relationships/slide" Target="slides/slide4464.xml"/><Relationship Id="rId5309" Type="http://schemas.openxmlformats.org/officeDocument/2006/relationships/slide" Target="slides/slide5308.xml"/><Relationship Id="rId5863" Type="http://schemas.openxmlformats.org/officeDocument/2006/relationships/slide" Target="slides/slide5862.xml"/><Relationship Id="rId6707" Type="http://schemas.openxmlformats.org/officeDocument/2006/relationships/slide" Target="slides/slide6706.xml"/><Relationship Id="rId6914" Type="http://schemas.openxmlformats.org/officeDocument/2006/relationships/slide" Target="slides/slide6913.xml"/><Relationship Id="rId3067" Type="http://schemas.openxmlformats.org/officeDocument/2006/relationships/slide" Target="slides/slide3066.xml"/><Relationship Id="rId3274" Type="http://schemas.openxmlformats.org/officeDocument/2006/relationships/slide" Target="slides/slide3273.xml"/><Relationship Id="rId4118" Type="http://schemas.openxmlformats.org/officeDocument/2006/relationships/slide" Target="slides/slide4117.xml"/><Relationship Id="rId4672" Type="http://schemas.openxmlformats.org/officeDocument/2006/relationships/slide" Target="slides/slide4671.xml"/><Relationship Id="rId5516" Type="http://schemas.openxmlformats.org/officeDocument/2006/relationships/slide" Target="slides/slide5515.xml"/><Relationship Id="rId5723" Type="http://schemas.openxmlformats.org/officeDocument/2006/relationships/slide" Target="slides/slide5722.xml"/><Relationship Id="rId5930" Type="http://schemas.openxmlformats.org/officeDocument/2006/relationships/slide" Target="slides/slide5929.xml"/><Relationship Id="rId195" Type="http://schemas.openxmlformats.org/officeDocument/2006/relationships/slide" Target="slides/slide194.xml"/><Relationship Id="rId1919" Type="http://schemas.openxmlformats.org/officeDocument/2006/relationships/slide" Target="slides/slide1918.xml"/><Relationship Id="rId3481" Type="http://schemas.openxmlformats.org/officeDocument/2006/relationships/slide" Target="slides/slide3480.xml"/><Relationship Id="rId4325" Type="http://schemas.openxmlformats.org/officeDocument/2006/relationships/slide" Target="slides/slide4324.xml"/><Relationship Id="rId4532" Type="http://schemas.openxmlformats.org/officeDocument/2006/relationships/slide" Target="slides/slide4531.xml"/><Relationship Id="rId2083" Type="http://schemas.openxmlformats.org/officeDocument/2006/relationships/slide" Target="slides/slide2082.xml"/><Relationship Id="rId2290" Type="http://schemas.openxmlformats.org/officeDocument/2006/relationships/slide" Target="slides/slide2289.xml"/><Relationship Id="rId3134" Type="http://schemas.openxmlformats.org/officeDocument/2006/relationships/slide" Target="slides/slide3133.xml"/><Relationship Id="rId3341" Type="http://schemas.openxmlformats.org/officeDocument/2006/relationships/slide" Target="slides/slide3340.xml"/><Relationship Id="rId6497" Type="http://schemas.openxmlformats.org/officeDocument/2006/relationships/slide" Target="slides/slide6496.xml"/><Relationship Id="rId262" Type="http://schemas.openxmlformats.org/officeDocument/2006/relationships/slide" Target="slides/slide261.xml"/><Relationship Id="rId2150" Type="http://schemas.openxmlformats.org/officeDocument/2006/relationships/slide" Target="slides/slide2149.xml"/><Relationship Id="rId3201" Type="http://schemas.openxmlformats.org/officeDocument/2006/relationships/slide" Target="slides/slide3200.xml"/><Relationship Id="rId5099" Type="http://schemas.openxmlformats.org/officeDocument/2006/relationships/slide" Target="slides/slide5098.xml"/><Relationship Id="rId6357" Type="http://schemas.openxmlformats.org/officeDocument/2006/relationships/slide" Target="slides/slide6356.xml"/><Relationship Id="rId6564" Type="http://schemas.openxmlformats.org/officeDocument/2006/relationships/slide" Target="slides/slide6563.xml"/><Relationship Id="rId6771" Type="http://schemas.openxmlformats.org/officeDocument/2006/relationships/slide" Target="slides/slide6770.xml"/><Relationship Id="rId7408" Type="http://schemas.openxmlformats.org/officeDocument/2006/relationships/slide" Target="slides/slide7407.xml"/><Relationship Id="rId122" Type="http://schemas.openxmlformats.org/officeDocument/2006/relationships/slide" Target="slides/slide121.xml"/><Relationship Id="rId2010" Type="http://schemas.openxmlformats.org/officeDocument/2006/relationships/slide" Target="slides/slide2009.xml"/><Relationship Id="rId5166" Type="http://schemas.openxmlformats.org/officeDocument/2006/relationships/slide" Target="slides/slide5165.xml"/><Relationship Id="rId5373" Type="http://schemas.openxmlformats.org/officeDocument/2006/relationships/slide" Target="slides/slide5372.xml"/><Relationship Id="rId5580" Type="http://schemas.openxmlformats.org/officeDocument/2006/relationships/slide" Target="slides/slide5579.xml"/><Relationship Id="rId6217" Type="http://schemas.openxmlformats.org/officeDocument/2006/relationships/slide" Target="slides/slide6216.xml"/><Relationship Id="rId6424" Type="http://schemas.openxmlformats.org/officeDocument/2006/relationships/slide" Target="slides/slide6423.xml"/><Relationship Id="rId6631" Type="http://schemas.openxmlformats.org/officeDocument/2006/relationships/slide" Target="slides/slide6630.xml"/><Relationship Id="rId1569" Type="http://schemas.openxmlformats.org/officeDocument/2006/relationships/slide" Target="slides/slide1568.xml"/><Relationship Id="rId2967" Type="http://schemas.openxmlformats.org/officeDocument/2006/relationships/slide" Target="slides/slide2966.xml"/><Relationship Id="rId4182" Type="http://schemas.openxmlformats.org/officeDocument/2006/relationships/slide" Target="slides/slide4181.xml"/><Relationship Id="rId5026" Type="http://schemas.openxmlformats.org/officeDocument/2006/relationships/slide" Target="slides/slide5025.xml"/><Relationship Id="rId5233" Type="http://schemas.openxmlformats.org/officeDocument/2006/relationships/slide" Target="slides/slide5232.xml"/><Relationship Id="rId5440" Type="http://schemas.openxmlformats.org/officeDocument/2006/relationships/slide" Target="slides/slide5439.xml"/><Relationship Id="rId939" Type="http://schemas.openxmlformats.org/officeDocument/2006/relationships/slide" Target="slides/slide938.xml"/><Relationship Id="rId1776" Type="http://schemas.openxmlformats.org/officeDocument/2006/relationships/slide" Target="slides/slide1775.xml"/><Relationship Id="rId1983" Type="http://schemas.openxmlformats.org/officeDocument/2006/relationships/slide" Target="slides/slide1982.xml"/><Relationship Id="rId2827" Type="http://schemas.openxmlformats.org/officeDocument/2006/relationships/slide" Target="slides/slide2826.xml"/><Relationship Id="rId4042" Type="http://schemas.openxmlformats.org/officeDocument/2006/relationships/slide" Target="slides/slide4041.xml"/><Relationship Id="rId7198" Type="http://schemas.openxmlformats.org/officeDocument/2006/relationships/slide" Target="slides/slide7197.xml"/><Relationship Id="rId68" Type="http://schemas.openxmlformats.org/officeDocument/2006/relationships/slide" Target="slides/slide67.xml"/><Relationship Id="rId1429" Type="http://schemas.openxmlformats.org/officeDocument/2006/relationships/slide" Target="slides/slide1428.xml"/><Relationship Id="rId1636" Type="http://schemas.openxmlformats.org/officeDocument/2006/relationships/slide" Target="slides/slide1635.xml"/><Relationship Id="rId1843" Type="http://schemas.openxmlformats.org/officeDocument/2006/relationships/slide" Target="slides/slide1842.xml"/><Relationship Id="rId4999" Type="http://schemas.openxmlformats.org/officeDocument/2006/relationships/slide" Target="slides/slide4998.xml"/><Relationship Id="rId5300" Type="http://schemas.openxmlformats.org/officeDocument/2006/relationships/slide" Target="slides/slide5299.xml"/><Relationship Id="rId7058" Type="http://schemas.openxmlformats.org/officeDocument/2006/relationships/slide" Target="slides/slide7057.xml"/><Relationship Id="rId1703" Type="http://schemas.openxmlformats.org/officeDocument/2006/relationships/slide" Target="slides/slide1702.xml"/><Relationship Id="rId1910" Type="http://schemas.openxmlformats.org/officeDocument/2006/relationships/slide" Target="slides/slide1909.xml"/><Relationship Id="rId4859" Type="http://schemas.openxmlformats.org/officeDocument/2006/relationships/slide" Target="slides/slide4858.xml"/><Relationship Id="rId7265" Type="http://schemas.openxmlformats.org/officeDocument/2006/relationships/slide" Target="slides/slide7264.xml"/><Relationship Id="rId3668" Type="http://schemas.openxmlformats.org/officeDocument/2006/relationships/slide" Target="slides/slide3667.xml"/><Relationship Id="rId3875" Type="http://schemas.openxmlformats.org/officeDocument/2006/relationships/slide" Target="slides/slide3874.xml"/><Relationship Id="rId4719" Type="http://schemas.openxmlformats.org/officeDocument/2006/relationships/slide" Target="slides/slide4718.xml"/><Relationship Id="rId4926" Type="http://schemas.openxmlformats.org/officeDocument/2006/relationships/slide" Target="slides/slide4925.xml"/><Relationship Id="rId6074" Type="http://schemas.openxmlformats.org/officeDocument/2006/relationships/slide" Target="slides/slide6073.xml"/><Relationship Id="rId6281" Type="http://schemas.openxmlformats.org/officeDocument/2006/relationships/slide" Target="slides/slide6280.xml"/><Relationship Id="rId7125" Type="http://schemas.openxmlformats.org/officeDocument/2006/relationships/slide" Target="slides/slide7124.xml"/><Relationship Id="rId7332" Type="http://schemas.openxmlformats.org/officeDocument/2006/relationships/slide" Target="slides/slide7331.xml"/><Relationship Id="rId589" Type="http://schemas.openxmlformats.org/officeDocument/2006/relationships/slide" Target="slides/slide588.xml"/><Relationship Id="rId796" Type="http://schemas.openxmlformats.org/officeDocument/2006/relationships/slide" Target="slides/slide795.xml"/><Relationship Id="rId2477" Type="http://schemas.openxmlformats.org/officeDocument/2006/relationships/slide" Target="slides/slide2476.xml"/><Relationship Id="rId2684" Type="http://schemas.openxmlformats.org/officeDocument/2006/relationships/slide" Target="slides/slide2683.xml"/><Relationship Id="rId3528" Type="http://schemas.openxmlformats.org/officeDocument/2006/relationships/slide" Target="slides/slide3527.xml"/><Relationship Id="rId3735" Type="http://schemas.openxmlformats.org/officeDocument/2006/relationships/slide" Target="slides/slide3734.xml"/><Relationship Id="rId5090" Type="http://schemas.openxmlformats.org/officeDocument/2006/relationships/slide" Target="slides/slide5089.xml"/><Relationship Id="rId6141" Type="http://schemas.openxmlformats.org/officeDocument/2006/relationships/slide" Target="slides/slide6140.xml"/><Relationship Id="rId449" Type="http://schemas.openxmlformats.org/officeDocument/2006/relationships/slide" Target="slides/slide448.xml"/><Relationship Id="rId656" Type="http://schemas.openxmlformats.org/officeDocument/2006/relationships/slide" Target="slides/slide655.xml"/><Relationship Id="rId863" Type="http://schemas.openxmlformats.org/officeDocument/2006/relationships/slide" Target="slides/slide862.xml"/><Relationship Id="rId1079" Type="http://schemas.openxmlformats.org/officeDocument/2006/relationships/slide" Target="slides/slide1078.xml"/><Relationship Id="rId1286" Type="http://schemas.openxmlformats.org/officeDocument/2006/relationships/slide" Target="slides/slide1285.xml"/><Relationship Id="rId1493" Type="http://schemas.openxmlformats.org/officeDocument/2006/relationships/slide" Target="slides/slide1492.xml"/><Relationship Id="rId2337" Type="http://schemas.openxmlformats.org/officeDocument/2006/relationships/slide" Target="slides/slide2336.xml"/><Relationship Id="rId2544" Type="http://schemas.openxmlformats.org/officeDocument/2006/relationships/slide" Target="slides/slide2543.xml"/><Relationship Id="rId2891" Type="http://schemas.openxmlformats.org/officeDocument/2006/relationships/slide" Target="slides/slide2890.xml"/><Relationship Id="rId3942" Type="http://schemas.openxmlformats.org/officeDocument/2006/relationships/slide" Target="slides/slide3941.xml"/><Relationship Id="rId6001" Type="http://schemas.openxmlformats.org/officeDocument/2006/relationships/slide" Target="slides/slide6000.xml"/><Relationship Id="rId309" Type="http://schemas.openxmlformats.org/officeDocument/2006/relationships/slide" Target="slides/slide308.xml"/><Relationship Id="rId516" Type="http://schemas.openxmlformats.org/officeDocument/2006/relationships/slide" Target="slides/slide515.xml"/><Relationship Id="rId1146" Type="http://schemas.openxmlformats.org/officeDocument/2006/relationships/slide" Target="slides/slide1145.xml"/><Relationship Id="rId2751" Type="http://schemas.openxmlformats.org/officeDocument/2006/relationships/slide" Target="slides/slide2750.xml"/><Relationship Id="rId3802" Type="http://schemas.openxmlformats.org/officeDocument/2006/relationships/slide" Target="slides/slide3801.xml"/><Relationship Id="rId6958" Type="http://schemas.openxmlformats.org/officeDocument/2006/relationships/slide" Target="slides/slide6957.xml"/><Relationship Id="rId723" Type="http://schemas.openxmlformats.org/officeDocument/2006/relationships/slide" Target="slides/slide722.xml"/><Relationship Id="rId930" Type="http://schemas.openxmlformats.org/officeDocument/2006/relationships/slide" Target="slides/slide929.xml"/><Relationship Id="rId1006" Type="http://schemas.openxmlformats.org/officeDocument/2006/relationships/slide" Target="slides/slide1005.xml"/><Relationship Id="rId1353" Type="http://schemas.openxmlformats.org/officeDocument/2006/relationships/slide" Target="slides/slide1352.xml"/><Relationship Id="rId1560" Type="http://schemas.openxmlformats.org/officeDocument/2006/relationships/slide" Target="slides/slide1559.xml"/><Relationship Id="rId2404" Type="http://schemas.openxmlformats.org/officeDocument/2006/relationships/slide" Target="slides/slide2403.xml"/><Relationship Id="rId2611" Type="http://schemas.openxmlformats.org/officeDocument/2006/relationships/slide" Target="slides/slide2610.xml"/><Relationship Id="rId5767" Type="http://schemas.openxmlformats.org/officeDocument/2006/relationships/slide" Target="slides/slide5766.xml"/><Relationship Id="rId5974" Type="http://schemas.openxmlformats.org/officeDocument/2006/relationships/slide" Target="slides/slide5973.xml"/><Relationship Id="rId6818" Type="http://schemas.openxmlformats.org/officeDocument/2006/relationships/slide" Target="slides/slide6817.xml"/><Relationship Id="rId1213" Type="http://schemas.openxmlformats.org/officeDocument/2006/relationships/slide" Target="slides/slide1212.xml"/><Relationship Id="rId1420" Type="http://schemas.openxmlformats.org/officeDocument/2006/relationships/slide" Target="slides/slide1419.xml"/><Relationship Id="rId4369" Type="http://schemas.openxmlformats.org/officeDocument/2006/relationships/slide" Target="slides/slide4368.xml"/><Relationship Id="rId4576" Type="http://schemas.openxmlformats.org/officeDocument/2006/relationships/slide" Target="slides/slide4575.xml"/><Relationship Id="rId4783" Type="http://schemas.openxmlformats.org/officeDocument/2006/relationships/slide" Target="slides/slide4782.xml"/><Relationship Id="rId4990" Type="http://schemas.openxmlformats.org/officeDocument/2006/relationships/slide" Target="slides/slide4989.xml"/><Relationship Id="rId5627" Type="http://schemas.openxmlformats.org/officeDocument/2006/relationships/slide" Target="slides/slide5626.xml"/><Relationship Id="rId5834" Type="http://schemas.openxmlformats.org/officeDocument/2006/relationships/slide" Target="slides/slide5833.xml"/><Relationship Id="rId3178" Type="http://schemas.openxmlformats.org/officeDocument/2006/relationships/slide" Target="slides/slide3177.xml"/><Relationship Id="rId3385" Type="http://schemas.openxmlformats.org/officeDocument/2006/relationships/slide" Target="slides/slide3384.xml"/><Relationship Id="rId3592" Type="http://schemas.openxmlformats.org/officeDocument/2006/relationships/slide" Target="slides/slide3591.xml"/><Relationship Id="rId4229" Type="http://schemas.openxmlformats.org/officeDocument/2006/relationships/slide" Target="slides/slide4228.xml"/><Relationship Id="rId4436" Type="http://schemas.openxmlformats.org/officeDocument/2006/relationships/slide" Target="slides/slide4435.xml"/><Relationship Id="rId4643" Type="http://schemas.openxmlformats.org/officeDocument/2006/relationships/slide" Target="slides/slide4642.xml"/><Relationship Id="rId4850" Type="http://schemas.openxmlformats.org/officeDocument/2006/relationships/slide" Target="slides/slide4849.xml"/><Relationship Id="rId5901" Type="http://schemas.openxmlformats.org/officeDocument/2006/relationships/slide" Target="slides/slide5900.xml"/><Relationship Id="rId2194" Type="http://schemas.openxmlformats.org/officeDocument/2006/relationships/slide" Target="slides/slide2193.xml"/><Relationship Id="rId3038" Type="http://schemas.openxmlformats.org/officeDocument/2006/relationships/slide" Target="slides/slide3037.xml"/><Relationship Id="rId3245" Type="http://schemas.openxmlformats.org/officeDocument/2006/relationships/slide" Target="slides/slide3244.xml"/><Relationship Id="rId3452" Type="http://schemas.openxmlformats.org/officeDocument/2006/relationships/slide" Target="slides/slide3451.xml"/><Relationship Id="rId4503" Type="http://schemas.openxmlformats.org/officeDocument/2006/relationships/slide" Target="slides/slide4502.xml"/><Relationship Id="rId4710" Type="http://schemas.openxmlformats.org/officeDocument/2006/relationships/slide" Target="slides/slide4709.xml"/><Relationship Id="rId166" Type="http://schemas.openxmlformats.org/officeDocument/2006/relationships/slide" Target="slides/slide165.xml"/><Relationship Id="rId373" Type="http://schemas.openxmlformats.org/officeDocument/2006/relationships/slide" Target="slides/slide372.xml"/><Relationship Id="rId580" Type="http://schemas.openxmlformats.org/officeDocument/2006/relationships/slide" Target="slides/slide579.xml"/><Relationship Id="rId2054" Type="http://schemas.openxmlformats.org/officeDocument/2006/relationships/slide" Target="slides/slide2053.xml"/><Relationship Id="rId2261" Type="http://schemas.openxmlformats.org/officeDocument/2006/relationships/slide" Target="slides/slide2260.xml"/><Relationship Id="rId3105" Type="http://schemas.openxmlformats.org/officeDocument/2006/relationships/slide" Target="slides/slide3104.xml"/><Relationship Id="rId3312" Type="http://schemas.openxmlformats.org/officeDocument/2006/relationships/slide" Target="slides/slide3311.xml"/><Relationship Id="rId6468" Type="http://schemas.openxmlformats.org/officeDocument/2006/relationships/slide" Target="slides/slide6467.xml"/><Relationship Id="rId6675" Type="http://schemas.openxmlformats.org/officeDocument/2006/relationships/slide" Target="slides/slide6674.xml"/><Relationship Id="rId233" Type="http://schemas.openxmlformats.org/officeDocument/2006/relationships/slide" Target="slides/slide232.xml"/><Relationship Id="rId440" Type="http://schemas.openxmlformats.org/officeDocument/2006/relationships/slide" Target="slides/slide439.xml"/><Relationship Id="rId1070" Type="http://schemas.openxmlformats.org/officeDocument/2006/relationships/slide" Target="slides/slide1069.xml"/><Relationship Id="rId2121" Type="http://schemas.openxmlformats.org/officeDocument/2006/relationships/slide" Target="slides/slide2120.xml"/><Relationship Id="rId5277" Type="http://schemas.openxmlformats.org/officeDocument/2006/relationships/slide" Target="slides/slide5276.xml"/><Relationship Id="rId5484" Type="http://schemas.openxmlformats.org/officeDocument/2006/relationships/slide" Target="slides/slide5483.xml"/><Relationship Id="rId6328" Type="http://schemas.openxmlformats.org/officeDocument/2006/relationships/slide" Target="slides/slide6327.xml"/><Relationship Id="rId6882" Type="http://schemas.openxmlformats.org/officeDocument/2006/relationships/slide" Target="slides/slide6881.xml"/><Relationship Id="rId300" Type="http://schemas.openxmlformats.org/officeDocument/2006/relationships/slide" Target="slides/slide299.xml"/><Relationship Id="rId4086" Type="http://schemas.openxmlformats.org/officeDocument/2006/relationships/slide" Target="slides/slide4085.xml"/><Relationship Id="rId5137" Type="http://schemas.openxmlformats.org/officeDocument/2006/relationships/slide" Target="slides/slide5136.xml"/><Relationship Id="rId5691" Type="http://schemas.openxmlformats.org/officeDocument/2006/relationships/slide" Target="slides/slide5690.xml"/><Relationship Id="rId6535" Type="http://schemas.openxmlformats.org/officeDocument/2006/relationships/slide" Target="slides/slide6534.xml"/><Relationship Id="rId6742" Type="http://schemas.openxmlformats.org/officeDocument/2006/relationships/slide" Target="slides/slide6741.xml"/><Relationship Id="rId1887" Type="http://schemas.openxmlformats.org/officeDocument/2006/relationships/slide" Target="slides/slide1886.xml"/><Relationship Id="rId2938" Type="http://schemas.openxmlformats.org/officeDocument/2006/relationships/slide" Target="slides/slide2937.xml"/><Relationship Id="rId4293" Type="http://schemas.openxmlformats.org/officeDocument/2006/relationships/slide" Target="slides/slide4292.xml"/><Relationship Id="rId5344" Type="http://schemas.openxmlformats.org/officeDocument/2006/relationships/slide" Target="slides/slide5343.xml"/><Relationship Id="rId5551" Type="http://schemas.openxmlformats.org/officeDocument/2006/relationships/slide" Target="slides/slide5550.xml"/><Relationship Id="rId6602" Type="http://schemas.openxmlformats.org/officeDocument/2006/relationships/slide" Target="slides/slide6601.xml"/><Relationship Id="rId1747" Type="http://schemas.openxmlformats.org/officeDocument/2006/relationships/slide" Target="slides/slide1746.xml"/><Relationship Id="rId1954" Type="http://schemas.openxmlformats.org/officeDocument/2006/relationships/slide" Target="slides/slide1953.xml"/><Relationship Id="rId4153" Type="http://schemas.openxmlformats.org/officeDocument/2006/relationships/slide" Target="slides/slide4152.xml"/><Relationship Id="rId4360" Type="http://schemas.openxmlformats.org/officeDocument/2006/relationships/slide" Target="slides/slide4359.xml"/><Relationship Id="rId5204" Type="http://schemas.openxmlformats.org/officeDocument/2006/relationships/slide" Target="slides/slide5203.xml"/><Relationship Id="rId5411" Type="http://schemas.openxmlformats.org/officeDocument/2006/relationships/slide" Target="slides/slide5410.xml"/><Relationship Id="rId39" Type="http://schemas.openxmlformats.org/officeDocument/2006/relationships/slide" Target="slides/slide38.xml"/><Relationship Id="rId1607" Type="http://schemas.openxmlformats.org/officeDocument/2006/relationships/slide" Target="slides/slide1606.xml"/><Relationship Id="rId1814" Type="http://schemas.openxmlformats.org/officeDocument/2006/relationships/slide" Target="slides/slide1813.xml"/><Relationship Id="rId4013" Type="http://schemas.openxmlformats.org/officeDocument/2006/relationships/slide" Target="slides/slide4012.xml"/><Relationship Id="rId4220" Type="http://schemas.openxmlformats.org/officeDocument/2006/relationships/slide" Target="slides/slide4219.xml"/><Relationship Id="rId7169" Type="http://schemas.openxmlformats.org/officeDocument/2006/relationships/slide" Target="slides/slide7168.xml"/><Relationship Id="rId7376" Type="http://schemas.openxmlformats.org/officeDocument/2006/relationships/slide" Target="slides/slide7375.xml"/><Relationship Id="rId3779" Type="http://schemas.openxmlformats.org/officeDocument/2006/relationships/slide" Target="slides/slide3778.xml"/><Relationship Id="rId6185" Type="http://schemas.openxmlformats.org/officeDocument/2006/relationships/slide" Target="slides/slide6184.xml"/><Relationship Id="rId6392" Type="http://schemas.openxmlformats.org/officeDocument/2006/relationships/slide" Target="slides/slide6391.xml"/><Relationship Id="rId7029" Type="http://schemas.openxmlformats.org/officeDocument/2006/relationships/slide" Target="slides/slide7028.xml"/><Relationship Id="rId7236" Type="http://schemas.openxmlformats.org/officeDocument/2006/relationships/slide" Target="slides/slide7235.xml"/><Relationship Id="rId2588" Type="http://schemas.openxmlformats.org/officeDocument/2006/relationships/slide" Target="slides/slide2587.xml"/><Relationship Id="rId3986" Type="http://schemas.openxmlformats.org/officeDocument/2006/relationships/slide" Target="slides/slide3985.xml"/><Relationship Id="rId6045" Type="http://schemas.openxmlformats.org/officeDocument/2006/relationships/slide" Target="slides/slide6044.xml"/><Relationship Id="rId6252" Type="http://schemas.openxmlformats.org/officeDocument/2006/relationships/slide" Target="slides/slide6251.xml"/><Relationship Id="rId7303" Type="http://schemas.openxmlformats.org/officeDocument/2006/relationships/slide" Target="slides/slide7302.xml"/><Relationship Id="rId1397" Type="http://schemas.openxmlformats.org/officeDocument/2006/relationships/slide" Target="slides/slide1396.xml"/><Relationship Id="rId2795" Type="http://schemas.openxmlformats.org/officeDocument/2006/relationships/slide" Target="slides/slide2794.xml"/><Relationship Id="rId3639" Type="http://schemas.openxmlformats.org/officeDocument/2006/relationships/slide" Target="slides/slide3638.xml"/><Relationship Id="rId3846" Type="http://schemas.openxmlformats.org/officeDocument/2006/relationships/slide" Target="slides/slide3845.xml"/><Relationship Id="rId5061" Type="http://schemas.openxmlformats.org/officeDocument/2006/relationships/slide" Target="slides/slide5060.xml"/><Relationship Id="rId6112" Type="http://schemas.openxmlformats.org/officeDocument/2006/relationships/slide" Target="slides/slide6111.xml"/><Relationship Id="rId767" Type="http://schemas.openxmlformats.org/officeDocument/2006/relationships/slide" Target="slides/slide766.xml"/><Relationship Id="rId974" Type="http://schemas.openxmlformats.org/officeDocument/2006/relationships/slide" Target="slides/slide973.xml"/><Relationship Id="rId2448" Type="http://schemas.openxmlformats.org/officeDocument/2006/relationships/slide" Target="slides/slide2447.xml"/><Relationship Id="rId2655" Type="http://schemas.openxmlformats.org/officeDocument/2006/relationships/slide" Target="slides/slide2654.xml"/><Relationship Id="rId2862" Type="http://schemas.openxmlformats.org/officeDocument/2006/relationships/slide" Target="slides/slide2861.xml"/><Relationship Id="rId3706" Type="http://schemas.openxmlformats.org/officeDocument/2006/relationships/slide" Target="slides/slide3705.xml"/><Relationship Id="rId3913" Type="http://schemas.openxmlformats.org/officeDocument/2006/relationships/slide" Target="slides/slide3912.xml"/><Relationship Id="rId627" Type="http://schemas.openxmlformats.org/officeDocument/2006/relationships/slide" Target="slides/slide626.xml"/><Relationship Id="rId834" Type="http://schemas.openxmlformats.org/officeDocument/2006/relationships/slide" Target="slides/slide833.xml"/><Relationship Id="rId1257" Type="http://schemas.openxmlformats.org/officeDocument/2006/relationships/slide" Target="slides/slide1256.xml"/><Relationship Id="rId1464" Type="http://schemas.openxmlformats.org/officeDocument/2006/relationships/slide" Target="slides/slide1463.xml"/><Relationship Id="rId1671" Type="http://schemas.openxmlformats.org/officeDocument/2006/relationships/slide" Target="slides/slide1670.xml"/><Relationship Id="rId2308" Type="http://schemas.openxmlformats.org/officeDocument/2006/relationships/slide" Target="slides/slide2307.xml"/><Relationship Id="rId2515" Type="http://schemas.openxmlformats.org/officeDocument/2006/relationships/slide" Target="slides/slide2514.xml"/><Relationship Id="rId2722" Type="http://schemas.openxmlformats.org/officeDocument/2006/relationships/slide" Target="slides/slide2721.xml"/><Relationship Id="rId5878" Type="http://schemas.openxmlformats.org/officeDocument/2006/relationships/slide" Target="slides/slide5877.xml"/><Relationship Id="rId6929" Type="http://schemas.openxmlformats.org/officeDocument/2006/relationships/slide" Target="slides/slide6928.xml"/><Relationship Id="rId901" Type="http://schemas.openxmlformats.org/officeDocument/2006/relationships/slide" Target="slides/slide900.xml"/><Relationship Id="rId1117" Type="http://schemas.openxmlformats.org/officeDocument/2006/relationships/slide" Target="slides/slide1116.xml"/><Relationship Id="rId1324" Type="http://schemas.openxmlformats.org/officeDocument/2006/relationships/slide" Target="slides/slide1323.xml"/><Relationship Id="rId1531" Type="http://schemas.openxmlformats.org/officeDocument/2006/relationships/slide" Target="slides/slide1530.xml"/><Relationship Id="rId4687" Type="http://schemas.openxmlformats.org/officeDocument/2006/relationships/slide" Target="slides/slide4686.xml"/><Relationship Id="rId4894" Type="http://schemas.openxmlformats.org/officeDocument/2006/relationships/slide" Target="slides/slide4893.xml"/><Relationship Id="rId5738" Type="http://schemas.openxmlformats.org/officeDocument/2006/relationships/slide" Target="slides/slide5737.xml"/><Relationship Id="rId5945" Type="http://schemas.openxmlformats.org/officeDocument/2006/relationships/slide" Target="slides/slide5944.xml"/><Relationship Id="rId7093" Type="http://schemas.openxmlformats.org/officeDocument/2006/relationships/slide" Target="slides/slide7092.xml"/><Relationship Id="rId30" Type="http://schemas.openxmlformats.org/officeDocument/2006/relationships/slide" Target="slides/slide29.xml"/><Relationship Id="rId3289" Type="http://schemas.openxmlformats.org/officeDocument/2006/relationships/slide" Target="slides/slide3288.xml"/><Relationship Id="rId3496" Type="http://schemas.openxmlformats.org/officeDocument/2006/relationships/slide" Target="slides/slide3495.xml"/><Relationship Id="rId4547" Type="http://schemas.openxmlformats.org/officeDocument/2006/relationships/slide" Target="slides/slide4546.xml"/><Relationship Id="rId4754" Type="http://schemas.openxmlformats.org/officeDocument/2006/relationships/slide" Target="slides/slide4753.xml"/><Relationship Id="rId7160" Type="http://schemas.openxmlformats.org/officeDocument/2006/relationships/slide" Target="slides/slide7159.xml"/><Relationship Id="rId2098" Type="http://schemas.openxmlformats.org/officeDocument/2006/relationships/slide" Target="slides/slide2097.xml"/><Relationship Id="rId3149" Type="http://schemas.openxmlformats.org/officeDocument/2006/relationships/slide" Target="slides/slide3148.xml"/><Relationship Id="rId3356" Type="http://schemas.openxmlformats.org/officeDocument/2006/relationships/slide" Target="slides/slide3355.xml"/><Relationship Id="rId3563" Type="http://schemas.openxmlformats.org/officeDocument/2006/relationships/slide" Target="slides/slide3562.xml"/><Relationship Id="rId4407" Type="http://schemas.openxmlformats.org/officeDocument/2006/relationships/slide" Target="slides/slide4406.xml"/><Relationship Id="rId4961" Type="http://schemas.openxmlformats.org/officeDocument/2006/relationships/slide" Target="slides/slide4960.xml"/><Relationship Id="rId5805" Type="http://schemas.openxmlformats.org/officeDocument/2006/relationships/slide" Target="slides/slide5804.xml"/><Relationship Id="rId7020" Type="http://schemas.openxmlformats.org/officeDocument/2006/relationships/slide" Target="slides/slide7019.xml"/><Relationship Id="rId277" Type="http://schemas.openxmlformats.org/officeDocument/2006/relationships/slide" Target="slides/slide276.xml"/><Relationship Id="rId484" Type="http://schemas.openxmlformats.org/officeDocument/2006/relationships/slide" Target="slides/slide483.xml"/><Relationship Id="rId2165" Type="http://schemas.openxmlformats.org/officeDocument/2006/relationships/slide" Target="slides/slide2164.xml"/><Relationship Id="rId3009" Type="http://schemas.openxmlformats.org/officeDocument/2006/relationships/slide" Target="slides/slide3008.xml"/><Relationship Id="rId3216" Type="http://schemas.openxmlformats.org/officeDocument/2006/relationships/slide" Target="slides/slide3215.xml"/><Relationship Id="rId3770" Type="http://schemas.openxmlformats.org/officeDocument/2006/relationships/slide" Target="slides/slide3769.xml"/><Relationship Id="rId4614" Type="http://schemas.openxmlformats.org/officeDocument/2006/relationships/slide" Target="slides/slide4613.xml"/><Relationship Id="rId4821" Type="http://schemas.openxmlformats.org/officeDocument/2006/relationships/slide" Target="slides/slide4820.xml"/><Relationship Id="rId137" Type="http://schemas.openxmlformats.org/officeDocument/2006/relationships/slide" Target="slides/slide136.xml"/><Relationship Id="rId344" Type="http://schemas.openxmlformats.org/officeDocument/2006/relationships/slide" Target="slides/slide343.xml"/><Relationship Id="rId691" Type="http://schemas.openxmlformats.org/officeDocument/2006/relationships/slide" Target="slides/slide690.xml"/><Relationship Id="rId2025" Type="http://schemas.openxmlformats.org/officeDocument/2006/relationships/slide" Target="slides/slide2024.xml"/><Relationship Id="rId2372" Type="http://schemas.openxmlformats.org/officeDocument/2006/relationships/slide" Target="slides/slide2371.xml"/><Relationship Id="rId3423" Type="http://schemas.openxmlformats.org/officeDocument/2006/relationships/slide" Target="slides/slide3422.xml"/><Relationship Id="rId3630" Type="http://schemas.openxmlformats.org/officeDocument/2006/relationships/slide" Target="slides/slide3629.xml"/><Relationship Id="rId6579" Type="http://schemas.openxmlformats.org/officeDocument/2006/relationships/slide" Target="slides/slide6578.xml"/><Relationship Id="rId6786" Type="http://schemas.openxmlformats.org/officeDocument/2006/relationships/slide" Target="slides/slide6785.xml"/><Relationship Id="rId6993" Type="http://schemas.openxmlformats.org/officeDocument/2006/relationships/slide" Target="slides/slide6992.xml"/><Relationship Id="rId551" Type="http://schemas.openxmlformats.org/officeDocument/2006/relationships/slide" Target="slides/slide550.xml"/><Relationship Id="rId1181" Type="http://schemas.openxmlformats.org/officeDocument/2006/relationships/slide" Target="slides/slide1180.xml"/><Relationship Id="rId2232" Type="http://schemas.openxmlformats.org/officeDocument/2006/relationships/slide" Target="slides/slide2231.xml"/><Relationship Id="rId5388" Type="http://schemas.openxmlformats.org/officeDocument/2006/relationships/slide" Target="slides/slide5387.xml"/><Relationship Id="rId5595" Type="http://schemas.openxmlformats.org/officeDocument/2006/relationships/slide" Target="slides/slide5594.xml"/><Relationship Id="rId6439" Type="http://schemas.openxmlformats.org/officeDocument/2006/relationships/slide" Target="slides/slide6438.xml"/><Relationship Id="rId6646" Type="http://schemas.openxmlformats.org/officeDocument/2006/relationships/slide" Target="slides/slide6645.xml"/><Relationship Id="rId6853" Type="http://schemas.openxmlformats.org/officeDocument/2006/relationships/slide" Target="slides/slide6852.xml"/><Relationship Id="rId204" Type="http://schemas.openxmlformats.org/officeDocument/2006/relationships/slide" Target="slides/slide203.xml"/><Relationship Id="rId411" Type="http://schemas.openxmlformats.org/officeDocument/2006/relationships/slide" Target="slides/slide410.xml"/><Relationship Id="rId1041" Type="http://schemas.openxmlformats.org/officeDocument/2006/relationships/slide" Target="slides/slide1040.xml"/><Relationship Id="rId1998" Type="http://schemas.openxmlformats.org/officeDocument/2006/relationships/slide" Target="slides/slide1997.xml"/><Relationship Id="rId4197" Type="http://schemas.openxmlformats.org/officeDocument/2006/relationships/slide" Target="slides/slide4196.xml"/><Relationship Id="rId5248" Type="http://schemas.openxmlformats.org/officeDocument/2006/relationships/slide" Target="slides/slide5247.xml"/><Relationship Id="rId5455" Type="http://schemas.openxmlformats.org/officeDocument/2006/relationships/slide" Target="slides/slide5454.xml"/><Relationship Id="rId5662" Type="http://schemas.openxmlformats.org/officeDocument/2006/relationships/slide" Target="slides/slide5661.xml"/><Relationship Id="rId6506" Type="http://schemas.openxmlformats.org/officeDocument/2006/relationships/slide" Target="slides/slide6505.xml"/><Relationship Id="rId6713" Type="http://schemas.openxmlformats.org/officeDocument/2006/relationships/slide" Target="slides/slide6712.xml"/><Relationship Id="rId6920" Type="http://schemas.openxmlformats.org/officeDocument/2006/relationships/slide" Target="slides/slide6919.xml"/><Relationship Id="rId1858" Type="http://schemas.openxmlformats.org/officeDocument/2006/relationships/slide" Target="slides/slide1857.xml"/><Relationship Id="rId4057" Type="http://schemas.openxmlformats.org/officeDocument/2006/relationships/slide" Target="slides/slide4056.xml"/><Relationship Id="rId4264" Type="http://schemas.openxmlformats.org/officeDocument/2006/relationships/slide" Target="slides/slide4263.xml"/><Relationship Id="rId4471" Type="http://schemas.openxmlformats.org/officeDocument/2006/relationships/slide" Target="slides/slide4470.xml"/><Relationship Id="rId5108" Type="http://schemas.openxmlformats.org/officeDocument/2006/relationships/slide" Target="slides/slide5107.xml"/><Relationship Id="rId5315" Type="http://schemas.openxmlformats.org/officeDocument/2006/relationships/slide" Target="slides/slide5314.xml"/><Relationship Id="rId5522" Type="http://schemas.openxmlformats.org/officeDocument/2006/relationships/slide" Target="slides/slide5521.xml"/><Relationship Id="rId2909" Type="http://schemas.openxmlformats.org/officeDocument/2006/relationships/slide" Target="slides/slide2908.xml"/><Relationship Id="rId3073" Type="http://schemas.openxmlformats.org/officeDocument/2006/relationships/slide" Target="slides/slide3072.xml"/><Relationship Id="rId3280" Type="http://schemas.openxmlformats.org/officeDocument/2006/relationships/slide" Target="slides/slide3279.xml"/><Relationship Id="rId4124" Type="http://schemas.openxmlformats.org/officeDocument/2006/relationships/slide" Target="slides/slide4123.xml"/><Relationship Id="rId4331" Type="http://schemas.openxmlformats.org/officeDocument/2006/relationships/slide" Target="slides/slide4330.xml"/><Relationship Id="rId1718" Type="http://schemas.openxmlformats.org/officeDocument/2006/relationships/slide" Target="slides/slide1717.xml"/><Relationship Id="rId1925" Type="http://schemas.openxmlformats.org/officeDocument/2006/relationships/slide" Target="slides/slide1924.xml"/><Relationship Id="rId3140" Type="http://schemas.openxmlformats.org/officeDocument/2006/relationships/slide" Target="slides/slide3139.xml"/><Relationship Id="rId6089" Type="http://schemas.openxmlformats.org/officeDocument/2006/relationships/slide" Target="slides/slide6088.xml"/><Relationship Id="rId6296" Type="http://schemas.openxmlformats.org/officeDocument/2006/relationships/slide" Target="slides/slide6295.xml"/><Relationship Id="rId7347" Type="http://schemas.openxmlformats.org/officeDocument/2006/relationships/slide" Target="slides/slide7346.xml"/><Relationship Id="rId6156" Type="http://schemas.openxmlformats.org/officeDocument/2006/relationships/slide" Target="slides/slide6155.xml"/><Relationship Id="rId2699" Type="http://schemas.openxmlformats.org/officeDocument/2006/relationships/slide" Target="slides/slide2698.xml"/><Relationship Id="rId3000" Type="http://schemas.openxmlformats.org/officeDocument/2006/relationships/slide" Target="slides/slide2999.xml"/><Relationship Id="rId3957" Type="http://schemas.openxmlformats.org/officeDocument/2006/relationships/slide" Target="slides/slide3956.xml"/><Relationship Id="rId6363" Type="http://schemas.openxmlformats.org/officeDocument/2006/relationships/slide" Target="slides/slide6362.xml"/><Relationship Id="rId6570" Type="http://schemas.openxmlformats.org/officeDocument/2006/relationships/slide" Target="slides/slide6569.xml"/><Relationship Id="rId7207" Type="http://schemas.openxmlformats.org/officeDocument/2006/relationships/slide" Target="slides/slide7206.xml"/><Relationship Id="rId7414" Type="http://schemas.openxmlformats.org/officeDocument/2006/relationships/slide" Target="slides/slide7413.xml"/><Relationship Id="rId878" Type="http://schemas.openxmlformats.org/officeDocument/2006/relationships/slide" Target="slides/slide877.xml"/><Relationship Id="rId2559" Type="http://schemas.openxmlformats.org/officeDocument/2006/relationships/slide" Target="slides/slide2558.xml"/><Relationship Id="rId2766" Type="http://schemas.openxmlformats.org/officeDocument/2006/relationships/slide" Target="slides/slide2765.xml"/><Relationship Id="rId2973" Type="http://schemas.openxmlformats.org/officeDocument/2006/relationships/slide" Target="slides/slide2972.xml"/><Relationship Id="rId3817" Type="http://schemas.openxmlformats.org/officeDocument/2006/relationships/slide" Target="slides/slide3816.xml"/><Relationship Id="rId5172" Type="http://schemas.openxmlformats.org/officeDocument/2006/relationships/slide" Target="slides/slide5171.xml"/><Relationship Id="rId6016" Type="http://schemas.openxmlformats.org/officeDocument/2006/relationships/slide" Target="slides/slide6015.xml"/><Relationship Id="rId6223" Type="http://schemas.openxmlformats.org/officeDocument/2006/relationships/slide" Target="slides/slide6222.xml"/><Relationship Id="rId6430" Type="http://schemas.openxmlformats.org/officeDocument/2006/relationships/slide" Target="slides/slide6429.xml"/><Relationship Id="rId738" Type="http://schemas.openxmlformats.org/officeDocument/2006/relationships/slide" Target="slides/slide737.xml"/><Relationship Id="rId945" Type="http://schemas.openxmlformats.org/officeDocument/2006/relationships/slide" Target="slides/slide944.xml"/><Relationship Id="rId1368" Type="http://schemas.openxmlformats.org/officeDocument/2006/relationships/slide" Target="slides/slide1367.xml"/><Relationship Id="rId1575" Type="http://schemas.openxmlformats.org/officeDocument/2006/relationships/slide" Target="slides/slide1574.xml"/><Relationship Id="rId1782" Type="http://schemas.openxmlformats.org/officeDocument/2006/relationships/slide" Target="slides/slide1781.xml"/><Relationship Id="rId2419" Type="http://schemas.openxmlformats.org/officeDocument/2006/relationships/slide" Target="slides/slide2418.xml"/><Relationship Id="rId2626" Type="http://schemas.openxmlformats.org/officeDocument/2006/relationships/slide" Target="slides/slide2625.xml"/><Relationship Id="rId2833" Type="http://schemas.openxmlformats.org/officeDocument/2006/relationships/slide" Target="slides/slide2832.xml"/><Relationship Id="rId5032" Type="http://schemas.openxmlformats.org/officeDocument/2006/relationships/slide" Target="slides/slide5031.xml"/><Relationship Id="rId5989" Type="http://schemas.openxmlformats.org/officeDocument/2006/relationships/slide" Target="slides/slide5988.xml"/><Relationship Id="rId74" Type="http://schemas.openxmlformats.org/officeDocument/2006/relationships/slide" Target="slides/slide73.xml"/><Relationship Id="rId805" Type="http://schemas.openxmlformats.org/officeDocument/2006/relationships/slide" Target="slides/slide804.xml"/><Relationship Id="rId1228" Type="http://schemas.openxmlformats.org/officeDocument/2006/relationships/slide" Target="slides/slide1227.xml"/><Relationship Id="rId1435" Type="http://schemas.openxmlformats.org/officeDocument/2006/relationships/slide" Target="slides/slide1434.xml"/><Relationship Id="rId4798" Type="http://schemas.openxmlformats.org/officeDocument/2006/relationships/slide" Target="slides/slide4797.xml"/><Relationship Id="rId1642" Type="http://schemas.openxmlformats.org/officeDocument/2006/relationships/slide" Target="slides/slide1641.xml"/><Relationship Id="rId2900" Type="http://schemas.openxmlformats.org/officeDocument/2006/relationships/slide" Target="slides/slide2899.xml"/><Relationship Id="rId5849" Type="http://schemas.openxmlformats.org/officeDocument/2006/relationships/slide" Target="slides/slide5848.xml"/><Relationship Id="rId7064" Type="http://schemas.openxmlformats.org/officeDocument/2006/relationships/slide" Target="slides/slide7063.xml"/><Relationship Id="rId7271" Type="http://schemas.openxmlformats.org/officeDocument/2006/relationships/slide" Target="slides/slide7270.xml"/><Relationship Id="rId1502" Type="http://schemas.openxmlformats.org/officeDocument/2006/relationships/slide" Target="slides/slide1501.xml"/><Relationship Id="rId4658" Type="http://schemas.openxmlformats.org/officeDocument/2006/relationships/slide" Target="slides/slide4657.xml"/><Relationship Id="rId4865" Type="http://schemas.openxmlformats.org/officeDocument/2006/relationships/slide" Target="slides/slide4864.xml"/><Relationship Id="rId5709" Type="http://schemas.openxmlformats.org/officeDocument/2006/relationships/slide" Target="slides/slide5708.xml"/><Relationship Id="rId5916" Type="http://schemas.openxmlformats.org/officeDocument/2006/relationships/slide" Target="slides/slide5915.xml"/><Relationship Id="rId6080" Type="http://schemas.openxmlformats.org/officeDocument/2006/relationships/slide" Target="slides/slide6079.xml"/><Relationship Id="rId7131" Type="http://schemas.openxmlformats.org/officeDocument/2006/relationships/slide" Target="slides/slide7130.xml"/><Relationship Id="rId388" Type="http://schemas.openxmlformats.org/officeDocument/2006/relationships/slide" Target="slides/slide387.xml"/><Relationship Id="rId2069" Type="http://schemas.openxmlformats.org/officeDocument/2006/relationships/slide" Target="slides/slide2068.xml"/><Relationship Id="rId3467" Type="http://schemas.openxmlformats.org/officeDocument/2006/relationships/slide" Target="slides/slide3466.xml"/><Relationship Id="rId3674" Type="http://schemas.openxmlformats.org/officeDocument/2006/relationships/slide" Target="slides/slide3673.xml"/><Relationship Id="rId3881" Type="http://schemas.openxmlformats.org/officeDocument/2006/relationships/slide" Target="slides/slide3880.xml"/><Relationship Id="rId4518" Type="http://schemas.openxmlformats.org/officeDocument/2006/relationships/slide" Target="slides/slide4517.xml"/><Relationship Id="rId4725" Type="http://schemas.openxmlformats.org/officeDocument/2006/relationships/slide" Target="slides/slide4724.xml"/><Relationship Id="rId4932" Type="http://schemas.openxmlformats.org/officeDocument/2006/relationships/slide" Target="slides/slide4931.xml"/><Relationship Id="rId595" Type="http://schemas.openxmlformats.org/officeDocument/2006/relationships/slide" Target="slides/slide594.xml"/><Relationship Id="rId2276" Type="http://schemas.openxmlformats.org/officeDocument/2006/relationships/slide" Target="slides/slide2275.xml"/><Relationship Id="rId2483" Type="http://schemas.openxmlformats.org/officeDocument/2006/relationships/slide" Target="slides/slide2482.xml"/><Relationship Id="rId2690" Type="http://schemas.openxmlformats.org/officeDocument/2006/relationships/slide" Target="slides/slide2689.xml"/><Relationship Id="rId3327" Type="http://schemas.openxmlformats.org/officeDocument/2006/relationships/slide" Target="slides/slide3326.xml"/><Relationship Id="rId3534" Type="http://schemas.openxmlformats.org/officeDocument/2006/relationships/slide" Target="slides/slide3533.xml"/><Relationship Id="rId3741" Type="http://schemas.openxmlformats.org/officeDocument/2006/relationships/slide" Target="slides/slide3740.xml"/><Relationship Id="rId6897" Type="http://schemas.openxmlformats.org/officeDocument/2006/relationships/slide" Target="slides/slide6896.xml"/><Relationship Id="rId248" Type="http://schemas.openxmlformats.org/officeDocument/2006/relationships/slide" Target="slides/slide247.xml"/><Relationship Id="rId455" Type="http://schemas.openxmlformats.org/officeDocument/2006/relationships/slide" Target="slides/slide454.xml"/><Relationship Id="rId662" Type="http://schemas.openxmlformats.org/officeDocument/2006/relationships/slide" Target="slides/slide661.xml"/><Relationship Id="rId1085" Type="http://schemas.openxmlformats.org/officeDocument/2006/relationships/slide" Target="slides/slide1084.xml"/><Relationship Id="rId1292" Type="http://schemas.openxmlformats.org/officeDocument/2006/relationships/slide" Target="slides/slide1291.xml"/><Relationship Id="rId2136" Type="http://schemas.openxmlformats.org/officeDocument/2006/relationships/slide" Target="slides/slide2135.xml"/><Relationship Id="rId2343" Type="http://schemas.openxmlformats.org/officeDocument/2006/relationships/slide" Target="slides/slide2342.xml"/><Relationship Id="rId2550" Type="http://schemas.openxmlformats.org/officeDocument/2006/relationships/slide" Target="slides/slide2549.xml"/><Relationship Id="rId3601" Type="http://schemas.openxmlformats.org/officeDocument/2006/relationships/slide" Target="slides/slide3600.xml"/><Relationship Id="rId5499" Type="http://schemas.openxmlformats.org/officeDocument/2006/relationships/slide" Target="slides/slide5498.xml"/><Relationship Id="rId6757" Type="http://schemas.openxmlformats.org/officeDocument/2006/relationships/slide" Target="slides/slide6756.xml"/><Relationship Id="rId6964" Type="http://schemas.openxmlformats.org/officeDocument/2006/relationships/slide" Target="slides/slide6963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522" Type="http://schemas.openxmlformats.org/officeDocument/2006/relationships/slide" Target="slides/slide521.xml"/><Relationship Id="rId1152" Type="http://schemas.openxmlformats.org/officeDocument/2006/relationships/slide" Target="slides/slide1151.xml"/><Relationship Id="rId2203" Type="http://schemas.openxmlformats.org/officeDocument/2006/relationships/slide" Target="slides/slide2202.xml"/><Relationship Id="rId2410" Type="http://schemas.openxmlformats.org/officeDocument/2006/relationships/slide" Target="slides/slide2409.xml"/><Relationship Id="rId5359" Type="http://schemas.openxmlformats.org/officeDocument/2006/relationships/slide" Target="slides/slide5358.xml"/><Relationship Id="rId5566" Type="http://schemas.openxmlformats.org/officeDocument/2006/relationships/slide" Target="slides/slide5565.xml"/><Relationship Id="rId5773" Type="http://schemas.openxmlformats.org/officeDocument/2006/relationships/slide" Target="slides/slide5772.xml"/><Relationship Id="rId6617" Type="http://schemas.openxmlformats.org/officeDocument/2006/relationships/slide" Target="slides/slide6616.xml"/><Relationship Id="rId1012" Type="http://schemas.openxmlformats.org/officeDocument/2006/relationships/slide" Target="slides/slide1011.xml"/><Relationship Id="rId4168" Type="http://schemas.openxmlformats.org/officeDocument/2006/relationships/slide" Target="slides/slide4167.xml"/><Relationship Id="rId4375" Type="http://schemas.openxmlformats.org/officeDocument/2006/relationships/slide" Target="slides/slide4374.xml"/><Relationship Id="rId5219" Type="http://schemas.openxmlformats.org/officeDocument/2006/relationships/slide" Target="slides/slide5218.xml"/><Relationship Id="rId5426" Type="http://schemas.openxmlformats.org/officeDocument/2006/relationships/slide" Target="slides/slide5425.xml"/><Relationship Id="rId5980" Type="http://schemas.openxmlformats.org/officeDocument/2006/relationships/slide" Target="slides/slide5979.xml"/><Relationship Id="rId6824" Type="http://schemas.openxmlformats.org/officeDocument/2006/relationships/slide" Target="slides/slide6823.xml"/><Relationship Id="rId1969" Type="http://schemas.openxmlformats.org/officeDocument/2006/relationships/slide" Target="slides/slide1968.xml"/><Relationship Id="rId3184" Type="http://schemas.openxmlformats.org/officeDocument/2006/relationships/slide" Target="slides/slide3183.xml"/><Relationship Id="rId4028" Type="http://schemas.openxmlformats.org/officeDocument/2006/relationships/slide" Target="slides/slide4027.xml"/><Relationship Id="rId4235" Type="http://schemas.openxmlformats.org/officeDocument/2006/relationships/slide" Target="slides/slide4234.xml"/><Relationship Id="rId4582" Type="http://schemas.openxmlformats.org/officeDocument/2006/relationships/slide" Target="slides/slide4581.xml"/><Relationship Id="rId5633" Type="http://schemas.openxmlformats.org/officeDocument/2006/relationships/slide" Target="slides/slide5632.xml"/><Relationship Id="rId5840" Type="http://schemas.openxmlformats.org/officeDocument/2006/relationships/slide" Target="slides/slide5839.xml"/><Relationship Id="rId1829" Type="http://schemas.openxmlformats.org/officeDocument/2006/relationships/slide" Target="slides/slide1828.xml"/><Relationship Id="rId3391" Type="http://schemas.openxmlformats.org/officeDocument/2006/relationships/slide" Target="slides/slide3390.xml"/><Relationship Id="rId4442" Type="http://schemas.openxmlformats.org/officeDocument/2006/relationships/slide" Target="slides/slide4441.xml"/><Relationship Id="rId5700" Type="http://schemas.openxmlformats.org/officeDocument/2006/relationships/slide" Target="slides/slide5699.xml"/><Relationship Id="rId3044" Type="http://schemas.openxmlformats.org/officeDocument/2006/relationships/slide" Target="slides/slide3043.xml"/><Relationship Id="rId3251" Type="http://schemas.openxmlformats.org/officeDocument/2006/relationships/slide" Target="slides/slide3250.xml"/><Relationship Id="rId4302" Type="http://schemas.openxmlformats.org/officeDocument/2006/relationships/slide" Target="slides/slide4301.xml"/><Relationship Id="rId172" Type="http://schemas.openxmlformats.org/officeDocument/2006/relationships/slide" Target="slides/slide171.xml"/><Relationship Id="rId2060" Type="http://schemas.openxmlformats.org/officeDocument/2006/relationships/slide" Target="slides/slide2059.xml"/><Relationship Id="rId3111" Type="http://schemas.openxmlformats.org/officeDocument/2006/relationships/slide" Target="slides/slide3110.xml"/><Relationship Id="rId6267" Type="http://schemas.openxmlformats.org/officeDocument/2006/relationships/slide" Target="slides/slide6266.xml"/><Relationship Id="rId6474" Type="http://schemas.openxmlformats.org/officeDocument/2006/relationships/slide" Target="slides/slide6473.xml"/><Relationship Id="rId6681" Type="http://schemas.openxmlformats.org/officeDocument/2006/relationships/slide" Target="slides/slide6680.xml"/><Relationship Id="rId7318" Type="http://schemas.openxmlformats.org/officeDocument/2006/relationships/slide" Target="slides/slide7317.xml"/><Relationship Id="rId989" Type="http://schemas.openxmlformats.org/officeDocument/2006/relationships/slide" Target="slides/slide988.xml"/><Relationship Id="rId2877" Type="http://schemas.openxmlformats.org/officeDocument/2006/relationships/slide" Target="slides/slide2876.xml"/><Relationship Id="rId5076" Type="http://schemas.openxmlformats.org/officeDocument/2006/relationships/slide" Target="slides/slide5075.xml"/><Relationship Id="rId5283" Type="http://schemas.openxmlformats.org/officeDocument/2006/relationships/slide" Target="slides/slide5282.xml"/><Relationship Id="rId5490" Type="http://schemas.openxmlformats.org/officeDocument/2006/relationships/slide" Target="slides/slide5489.xml"/><Relationship Id="rId6127" Type="http://schemas.openxmlformats.org/officeDocument/2006/relationships/slide" Target="slides/slide6126.xml"/><Relationship Id="rId6334" Type="http://schemas.openxmlformats.org/officeDocument/2006/relationships/slide" Target="slides/slide6333.xml"/><Relationship Id="rId6541" Type="http://schemas.openxmlformats.org/officeDocument/2006/relationships/slide" Target="slides/slide6540.xml"/><Relationship Id="rId849" Type="http://schemas.openxmlformats.org/officeDocument/2006/relationships/slide" Target="slides/slide848.xml"/><Relationship Id="rId1479" Type="http://schemas.openxmlformats.org/officeDocument/2006/relationships/slide" Target="slides/slide1478.xml"/><Relationship Id="rId1686" Type="http://schemas.openxmlformats.org/officeDocument/2006/relationships/slide" Target="slides/slide1685.xml"/><Relationship Id="rId3928" Type="http://schemas.openxmlformats.org/officeDocument/2006/relationships/slide" Target="slides/slide3927.xml"/><Relationship Id="rId4092" Type="http://schemas.openxmlformats.org/officeDocument/2006/relationships/slide" Target="slides/slide4091.xml"/><Relationship Id="rId5143" Type="http://schemas.openxmlformats.org/officeDocument/2006/relationships/slide" Target="slides/slide5142.xml"/><Relationship Id="rId5350" Type="http://schemas.openxmlformats.org/officeDocument/2006/relationships/slide" Target="slides/slide5349.xml"/><Relationship Id="rId6401" Type="http://schemas.openxmlformats.org/officeDocument/2006/relationships/slide" Target="slides/slide6400.xml"/><Relationship Id="rId1339" Type="http://schemas.openxmlformats.org/officeDocument/2006/relationships/slide" Target="slides/slide1338.xml"/><Relationship Id="rId1893" Type="http://schemas.openxmlformats.org/officeDocument/2006/relationships/slide" Target="slides/slide1892.xml"/><Relationship Id="rId2737" Type="http://schemas.openxmlformats.org/officeDocument/2006/relationships/slide" Target="slides/slide2736.xml"/><Relationship Id="rId2944" Type="http://schemas.openxmlformats.org/officeDocument/2006/relationships/slide" Target="slides/slide2943.xml"/><Relationship Id="rId5003" Type="http://schemas.openxmlformats.org/officeDocument/2006/relationships/slide" Target="slides/slide5002.xml"/><Relationship Id="rId5210" Type="http://schemas.openxmlformats.org/officeDocument/2006/relationships/slide" Target="slides/slide5209.xml"/><Relationship Id="rId709" Type="http://schemas.openxmlformats.org/officeDocument/2006/relationships/slide" Target="slides/slide708.xml"/><Relationship Id="rId916" Type="http://schemas.openxmlformats.org/officeDocument/2006/relationships/slide" Target="slides/slide915.xml"/><Relationship Id="rId1546" Type="http://schemas.openxmlformats.org/officeDocument/2006/relationships/slide" Target="slides/slide1545.xml"/><Relationship Id="rId1753" Type="http://schemas.openxmlformats.org/officeDocument/2006/relationships/slide" Target="slides/slide1752.xml"/><Relationship Id="rId1960" Type="http://schemas.openxmlformats.org/officeDocument/2006/relationships/slide" Target="slides/slide1959.xml"/><Relationship Id="rId2804" Type="http://schemas.openxmlformats.org/officeDocument/2006/relationships/slide" Target="slides/slide2803.xml"/><Relationship Id="rId7175" Type="http://schemas.openxmlformats.org/officeDocument/2006/relationships/slide" Target="slides/slide7174.xml"/><Relationship Id="rId45" Type="http://schemas.openxmlformats.org/officeDocument/2006/relationships/slide" Target="slides/slide44.xml"/><Relationship Id="rId1406" Type="http://schemas.openxmlformats.org/officeDocument/2006/relationships/slide" Target="slides/slide1405.xml"/><Relationship Id="rId1613" Type="http://schemas.openxmlformats.org/officeDocument/2006/relationships/slide" Target="slides/slide1612.xml"/><Relationship Id="rId1820" Type="http://schemas.openxmlformats.org/officeDocument/2006/relationships/slide" Target="slides/slide1819.xml"/><Relationship Id="rId4769" Type="http://schemas.openxmlformats.org/officeDocument/2006/relationships/slide" Target="slides/slide4768.xml"/><Relationship Id="rId4976" Type="http://schemas.openxmlformats.org/officeDocument/2006/relationships/slide" Target="slides/slide4975.xml"/><Relationship Id="rId7382" Type="http://schemas.openxmlformats.org/officeDocument/2006/relationships/slide" Target="slides/slide7381.xml"/><Relationship Id="rId3578" Type="http://schemas.openxmlformats.org/officeDocument/2006/relationships/slide" Target="slides/slide3577.xml"/><Relationship Id="rId3785" Type="http://schemas.openxmlformats.org/officeDocument/2006/relationships/slide" Target="slides/slide3784.xml"/><Relationship Id="rId3992" Type="http://schemas.openxmlformats.org/officeDocument/2006/relationships/slide" Target="slides/slide3991.xml"/><Relationship Id="rId4629" Type="http://schemas.openxmlformats.org/officeDocument/2006/relationships/slide" Target="slides/slide4628.xml"/><Relationship Id="rId4836" Type="http://schemas.openxmlformats.org/officeDocument/2006/relationships/slide" Target="slides/slide4835.xml"/><Relationship Id="rId6191" Type="http://schemas.openxmlformats.org/officeDocument/2006/relationships/slide" Target="slides/slide6190.xml"/><Relationship Id="rId7035" Type="http://schemas.openxmlformats.org/officeDocument/2006/relationships/slide" Target="slides/slide7034.xml"/><Relationship Id="rId7242" Type="http://schemas.openxmlformats.org/officeDocument/2006/relationships/slide" Target="slides/slide7241.xml"/><Relationship Id="rId499" Type="http://schemas.openxmlformats.org/officeDocument/2006/relationships/slide" Target="slides/slide498.xml"/><Relationship Id="rId2387" Type="http://schemas.openxmlformats.org/officeDocument/2006/relationships/slide" Target="slides/slide2386.xml"/><Relationship Id="rId2594" Type="http://schemas.openxmlformats.org/officeDocument/2006/relationships/slide" Target="slides/slide2593.xml"/><Relationship Id="rId3438" Type="http://schemas.openxmlformats.org/officeDocument/2006/relationships/slide" Target="slides/slide3437.xml"/><Relationship Id="rId3645" Type="http://schemas.openxmlformats.org/officeDocument/2006/relationships/slide" Target="slides/slide3644.xml"/><Relationship Id="rId3852" Type="http://schemas.openxmlformats.org/officeDocument/2006/relationships/slide" Target="slides/slide3851.xml"/><Relationship Id="rId6051" Type="http://schemas.openxmlformats.org/officeDocument/2006/relationships/slide" Target="slides/slide6050.xml"/><Relationship Id="rId7102" Type="http://schemas.openxmlformats.org/officeDocument/2006/relationships/slide" Target="slides/slide7101.xml"/><Relationship Id="rId359" Type="http://schemas.openxmlformats.org/officeDocument/2006/relationships/slide" Target="slides/slide358.xml"/><Relationship Id="rId566" Type="http://schemas.openxmlformats.org/officeDocument/2006/relationships/slide" Target="slides/slide565.xml"/><Relationship Id="rId773" Type="http://schemas.openxmlformats.org/officeDocument/2006/relationships/slide" Target="slides/slide772.xml"/><Relationship Id="rId1196" Type="http://schemas.openxmlformats.org/officeDocument/2006/relationships/slide" Target="slides/slide1195.xml"/><Relationship Id="rId2247" Type="http://schemas.openxmlformats.org/officeDocument/2006/relationships/slide" Target="slides/slide2246.xml"/><Relationship Id="rId2454" Type="http://schemas.openxmlformats.org/officeDocument/2006/relationships/slide" Target="slides/slide2453.xml"/><Relationship Id="rId3505" Type="http://schemas.openxmlformats.org/officeDocument/2006/relationships/slide" Target="slides/slide3504.xml"/><Relationship Id="rId4903" Type="http://schemas.openxmlformats.org/officeDocument/2006/relationships/slide" Target="slides/slide4902.xml"/><Relationship Id="rId219" Type="http://schemas.openxmlformats.org/officeDocument/2006/relationships/slide" Target="slides/slide218.xml"/><Relationship Id="rId426" Type="http://schemas.openxmlformats.org/officeDocument/2006/relationships/slide" Target="slides/slide425.xml"/><Relationship Id="rId633" Type="http://schemas.openxmlformats.org/officeDocument/2006/relationships/slide" Target="slides/slide632.xml"/><Relationship Id="rId980" Type="http://schemas.openxmlformats.org/officeDocument/2006/relationships/slide" Target="slides/slide979.xml"/><Relationship Id="rId1056" Type="http://schemas.openxmlformats.org/officeDocument/2006/relationships/slide" Target="slides/slide1055.xml"/><Relationship Id="rId1263" Type="http://schemas.openxmlformats.org/officeDocument/2006/relationships/slide" Target="slides/slide1262.xml"/><Relationship Id="rId2107" Type="http://schemas.openxmlformats.org/officeDocument/2006/relationships/slide" Target="slides/slide2106.xml"/><Relationship Id="rId2314" Type="http://schemas.openxmlformats.org/officeDocument/2006/relationships/slide" Target="slides/slide2313.xml"/><Relationship Id="rId2661" Type="http://schemas.openxmlformats.org/officeDocument/2006/relationships/slide" Target="slides/slide2660.xml"/><Relationship Id="rId3712" Type="http://schemas.openxmlformats.org/officeDocument/2006/relationships/slide" Target="slides/slide3711.xml"/><Relationship Id="rId6868" Type="http://schemas.openxmlformats.org/officeDocument/2006/relationships/slide" Target="slides/slide6867.xml"/><Relationship Id="rId840" Type="http://schemas.openxmlformats.org/officeDocument/2006/relationships/slide" Target="slides/slide839.xml"/><Relationship Id="rId1470" Type="http://schemas.openxmlformats.org/officeDocument/2006/relationships/slide" Target="slides/slide1469.xml"/><Relationship Id="rId2521" Type="http://schemas.openxmlformats.org/officeDocument/2006/relationships/slide" Target="slides/slide2520.xml"/><Relationship Id="rId4279" Type="http://schemas.openxmlformats.org/officeDocument/2006/relationships/slide" Target="slides/slide4278.xml"/><Relationship Id="rId5677" Type="http://schemas.openxmlformats.org/officeDocument/2006/relationships/slide" Target="slides/slide5676.xml"/><Relationship Id="rId5884" Type="http://schemas.openxmlformats.org/officeDocument/2006/relationships/slide" Target="slides/slide5883.xml"/><Relationship Id="rId6728" Type="http://schemas.openxmlformats.org/officeDocument/2006/relationships/slide" Target="slides/slide6727.xml"/><Relationship Id="rId6935" Type="http://schemas.openxmlformats.org/officeDocument/2006/relationships/slide" Target="slides/slide6934.xml"/><Relationship Id="rId700" Type="http://schemas.openxmlformats.org/officeDocument/2006/relationships/slide" Target="slides/slide699.xml"/><Relationship Id="rId1123" Type="http://schemas.openxmlformats.org/officeDocument/2006/relationships/slide" Target="slides/slide1122.xml"/><Relationship Id="rId1330" Type="http://schemas.openxmlformats.org/officeDocument/2006/relationships/slide" Target="slides/slide1329.xml"/><Relationship Id="rId3088" Type="http://schemas.openxmlformats.org/officeDocument/2006/relationships/slide" Target="slides/slide3087.xml"/><Relationship Id="rId4486" Type="http://schemas.openxmlformats.org/officeDocument/2006/relationships/slide" Target="slides/slide4485.xml"/><Relationship Id="rId4693" Type="http://schemas.openxmlformats.org/officeDocument/2006/relationships/slide" Target="slides/slide4692.xml"/><Relationship Id="rId5537" Type="http://schemas.openxmlformats.org/officeDocument/2006/relationships/slide" Target="slides/slide5536.xml"/><Relationship Id="rId5744" Type="http://schemas.openxmlformats.org/officeDocument/2006/relationships/slide" Target="slides/slide5743.xml"/><Relationship Id="rId5951" Type="http://schemas.openxmlformats.org/officeDocument/2006/relationships/slide" Target="slides/slide5950.xml"/><Relationship Id="rId3295" Type="http://schemas.openxmlformats.org/officeDocument/2006/relationships/slide" Target="slides/slide3294.xml"/><Relationship Id="rId4139" Type="http://schemas.openxmlformats.org/officeDocument/2006/relationships/slide" Target="slides/slide4138.xml"/><Relationship Id="rId4346" Type="http://schemas.openxmlformats.org/officeDocument/2006/relationships/slide" Target="slides/slide4345.xml"/><Relationship Id="rId4553" Type="http://schemas.openxmlformats.org/officeDocument/2006/relationships/slide" Target="slides/slide4552.xml"/><Relationship Id="rId4760" Type="http://schemas.openxmlformats.org/officeDocument/2006/relationships/slide" Target="slides/slide4759.xml"/><Relationship Id="rId5604" Type="http://schemas.openxmlformats.org/officeDocument/2006/relationships/slide" Target="slides/slide5603.xml"/><Relationship Id="rId5811" Type="http://schemas.openxmlformats.org/officeDocument/2006/relationships/slide" Target="slides/slide5810.xml"/><Relationship Id="rId3155" Type="http://schemas.openxmlformats.org/officeDocument/2006/relationships/slide" Target="slides/slide3154.xml"/><Relationship Id="rId3362" Type="http://schemas.openxmlformats.org/officeDocument/2006/relationships/slide" Target="slides/slide3361.xml"/><Relationship Id="rId4206" Type="http://schemas.openxmlformats.org/officeDocument/2006/relationships/slide" Target="slides/slide4205.xml"/><Relationship Id="rId4413" Type="http://schemas.openxmlformats.org/officeDocument/2006/relationships/slide" Target="slides/slide4412.xml"/><Relationship Id="rId4620" Type="http://schemas.openxmlformats.org/officeDocument/2006/relationships/slide" Target="slides/slide4619.xml"/><Relationship Id="rId283" Type="http://schemas.openxmlformats.org/officeDocument/2006/relationships/slide" Target="slides/slide282.xml"/><Relationship Id="rId490" Type="http://schemas.openxmlformats.org/officeDocument/2006/relationships/slide" Target="slides/slide489.xml"/><Relationship Id="rId2171" Type="http://schemas.openxmlformats.org/officeDocument/2006/relationships/slide" Target="slides/slide2170.xml"/><Relationship Id="rId3015" Type="http://schemas.openxmlformats.org/officeDocument/2006/relationships/slide" Target="slides/slide3014.xml"/><Relationship Id="rId3222" Type="http://schemas.openxmlformats.org/officeDocument/2006/relationships/slide" Target="slides/slide3221.xml"/><Relationship Id="rId6378" Type="http://schemas.openxmlformats.org/officeDocument/2006/relationships/slide" Target="slides/slide6377.xml"/><Relationship Id="rId6585" Type="http://schemas.openxmlformats.org/officeDocument/2006/relationships/slide" Target="slides/slide6584.xml"/><Relationship Id="rId7429" Type="http://schemas.openxmlformats.org/officeDocument/2006/relationships/theme" Target="theme/theme1.xml"/><Relationship Id="rId143" Type="http://schemas.openxmlformats.org/officeDocument/2006/relationships/slide" Target="slides/slide142.xml"/><Relationship Id="rId350" Type="http://schemas.openxmlformats.org/officeDocument/2006/relationships/slide" Target="slides/slide349.xml"/><Relationship Id="rId2031" Type="http://schemas.openxmlformats.org/officeDocument/2006/relationships/slide" Target="slides/slide2030.xml"/><Relationship Id="rId5187" Type="http://schemas.openxmlformats.org/officeDocument/2006/relationships/slide" Target="slides/slide5186.xml"/><Relationship Id="rId5394" Type="http://schemas.openxmlformats.org/officeDocument/2006/relationships/slide" Target="slides/slide5393.xml"/><Relationship Id="rId6238" Type="http://schemas.openxmlformats.org/officeDocument/2006/relationships/slide" Target="slides/slide6237.xml"/><Relationship Id="rId6445" Type="http://schemas.openxmlformats.org/officeDocument/2006/relationships/slide" Target="slides/slide6444.xml"/><Relationship Id="rId6792" Type="http://schemas.openxmlformats.org/officeDocument/2006/relationships/slide" Target="slides/slide6791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988" Type="http://schemas.openxmlformats.org/officeDocument/2006/relationships/slide" Target="slides/slide2987.xml"/><Relationship Id="rId5047" Type="http://schemas.openxmlformats.org/officeDocument/2006/relationships/slide" Target="slides/slide5046.xml"/><Relationship Id="rId5254" Type="http://schemas.openxmlformats.org/officeDocument/2006/relationships/slide" Target="slides/slide5253.xml"/><Relationship Id="rId6652" Type="http://schemas.openxmlformats.org/officeDocument/2006/relationships/slide" Target="slides/slide6651.xml"/><Relationship Id="rId1797" Type="http://schemas.openxmlformats.org/officeDocument/2006/relationships/slide" Target="slides/slide1796.xml"/><Relationship Id="rId2848" Type="http://schemas.openxmlformats.org/officeDocument/2006/relationships/slide" Target="slides/slide2847.xml"/><Relationship Id="rId5461" Type="http://schemas.openxmlformats.org/officeDocument/2006/relationships/slide" Target="slides/slide5460.xml"/><Relationship Id="rId6305" Type="http://schemas.openxmlformats.org/officeDocument/2006/relationships/slide" Target="slides/slide6304.xml"/><Relationship Id="rId6512" Type="http://schemas.openxmlformats.org/officeDocument/2006/relationships/slide" Target="slides/slide6511.xml"/><Relationship Id="rId89" Type="http://schemas.openxmlformats.org/officeDocument/2006/relationships/slide" Target="slides/slide88.xml"/><Relationship Id="rId1657" Type="http://schemas.openxmlformats.org/officeDocument/2006/relationships/slide" Target="slides/slide1656.xml"/><Relationship Id="rId1864" Type="http://schemas.openxmlformats.org/officeDocument/2006/relationships/slide" Target="slides/slide1863.xml"/><Relationship Id="rId2708" Type="http://schemas.openxmlformats.org/officeDocument/2006/relationships/slide" Target="slides/slide2707.xml"/><Relationship Id="rId2915" Type="http://schemas.openxmlformats.org/officeDocument/2006/relationships/slide" Target="slides/slide2914.xml"/><Relationship Id="rId4063" Type="http://schemas.openxmlformats.org/officeDocument/2006/relationships/slide" Target="slides/slide4062.xml"/><Relationship Id="rId4270" Type="http://schemas.openxmlformats.org/officeDocument/2006/relationships/slide" Target="slides/slide4269.xml"/><Relationship Id="rId5114" Type="http://schemas.openxmlformats.org/officeDocument/2006/relationships/slide" Target="slides/slide5113.xml"/><Relationship Id="rId5321" Type="http://schemas.openxmlformats.org/officeDocument/2006/relationships/slide" Target="slides/slide5320.xml"/><Relationship Id="rId1517" Type="http://schemas.openxmlformats.org/officeDocument/2006/relationships/slide" Target="slides/slide1516.xml"/><Relationship Id="rId1724" Type="http://schemas.openxmlformats.org/officeDocument/2006/relationships/slide" Target="slides/slide1723.xml"/><Relationship Id="rId4130" Type="http://schemas.openxmlformats.org/officeDocument/2006/relationships/slide" Target="slides/slide4129.xml"/><Relationship Id="rId7079" Type="http://schemas.openxmlformats.org/officeDocument/2006/relationships/slide" Target="slides/slide7078.xml"/><Relationship Id="rId7286" Type="http://schemas.openxmlformats.org/officeDocument/2006/relationships/slide" Target="slides/slide7285.xml"/><Relationship Id="rId16" Type="http://schemas.openxmlformats.org/officeDocument/2006/relationships/slide" Target="slides/slide15.xml"/><Relationship Id="rId1931" Type="http://schemas.openxmlformats.org/officeDocument/2006/relationships/slide" Target="slides/slide1930.xml"/><Relationship Id="rId3689" Type="http://schemas.openxmlformats.org/officeDocument/2006/relationships/slide" Target="slides/slide3688.xml"/><Relationship Id="rId3896" Type="http://schemas.openxmlformats.org/officeDocument/2006/relationships/slide" Target="slides/slide3895.xml"/><Relationship Id="rId6095" Type="http://schemas.openxmlformats.org/officeDocument/2006/relationships/slide" Target="slides/slide6094.xml"/><Relationship Id="rId7146" Type="http://schemas.openxmlformats.org/officeDocument/2006/relationships/slide" Target="slides/slide7145.xml"/><Relationship Id="rId7353" Type="http://schemas.openxmlformats.org/officeDocument/2006/relationships/slide" Target="slides/slide7352.xml"/><Relationship Id="rId2498" Type="http://schemas.openxmlformats.org/officeDocument/2006/relationships/slide" Target="slides/slide2497.xml"/><Relationship Id="rId3549" Type="http://schemas.openxmlformats.org/officeDocument/2006/relationships/slide" Target="slides/slide3548.xml"/><Relationship Id="rId4947" Type="http://schemas.openxmlformats.org/officeDocument/2006/relationships/slide" Target="slides/slide4946.xml"/><Relationship Id="rId6162" Type="http://schemas.openxmlformats.org/officeDocument/2006/relationships/slide" Target="slides/slide6161.xml"/><Relationship Id="rId7006" Type="http://schemas.openxmlformats.org/officeDocument/2006/relationships/slide" Target="slides/slide7005.xml"/><Relationship Id="rId7213" Type="http://schemas.openxmlformats.org/officeDocument/2006/relationships/slide" Target="slides/slide7212.xml"/><Relationship Id="rId7420" Type="http://schemas.openxmlformats.org/officeDocument/2006/relationships/slide" Target="slides/slide7419.xml"/><Relationship Id="rId677" Type="http://schemas.openxmlformats.org/officeDocument/2006/relationships/slide" Target="slides/slide676.xml"/><Relationship Id="rId2358" Type="http://schemas.openxmlformats.org/officeDocument/2006/relationships/slide" Target="slides/slide2357.xml"/><Relationship Id="rId3756" Type="http://schemas.openxmlformats.org/officeDocument/2006/relationships/slide" Target="slides/slide3755.xml"/><Relationship Id="rId3963" Type="http://schemas.openxmlformats.org/officeDocument/2006/relationships/slide" Target="slides/slide3962.xml"/><Relationship Id="rId4807" Type="http://schemas.openxmlformats.org/officeDocument/2006/relationships/slide" Target="slides/slide4806.xml"/><Relationship Id="rId6022" Type="http://schemas.openxmlformats.org/officeDocument/2006/relationships/slide" Target="slides/slide6021.xml"/><Relationship Id="rId884" Type="http://schemas.openxmlformats.org/officeDocument/2006/relationships/slide" Target="slides/slide883.xml"/><Relationship Id="rId2565" Type="http://schemas.openxmlformats.org/officeDocument/2006/relationships/slide" Target="slides/slide2564.xml"/><Relationship Id="rId2772" Type="http://schemas.openxmlformats.org/officeDocument/2006/relationships/slide" Target="slides/slide2771.xml"/><Relationship Id="rId3409" Type="http://schemas.openxmlformats.org/officeDocument/2006/relationships/slide" Target="slides/slide3408.xml"/><Relationship Id="rId3616" Type="http://schemas.openxmlformats.org/officeDocument/2006/relationships/slide" Target="slides/slide3615.xml"/><Relationship Id="rId3823" Type="http://schemas.openxmlformats.org/officeDocument/2006/relationships/slide" Target="slides/slide3822.xml"/><Relationship Id="rId6979" Type="http://schemas.openxmlformats.org/officeDocument/2006/relationships/slide" Target="slides/slide6978.xml"/><Relationship Id="rId537" Type="http://schemas.openxmlformats.org/officeDocument/2006/relationships/slide" Target="slides/slide536.xml"/><Relationship Id="rId744" Type="http://schemas.openxmlformats.org/officeDocument/2006/relationships/slide" Target="slides/slide743.xml"/><Relationship Id="rId951" Type="http://schemas.openxmlformats.org/officeDocument/2006/relationships/slide" Target="slides/slide950.xml"/><Relationship Id="rId1167" Type="http://schemas.openxmlformats.org/officeDocument/2006/relationships/slide" Target="slides/slide1166.xml"/><Relationship Id="rId1374" Type="http://schemas.openxmlformats.org/officeDocument/2006/relationships/slide" Target="slides/slide1373.xml"/><Relationship Id="rId1581" Type="http://schemas.openxmlformats.org/officeDocument/2006/relationships/slide" Target="slides/slide1580.xml"/><Relationship Id="rId2218" Type="http://schemas.openxmlformats.org/officeDocument/2006/relationships/slide" Target="slides/slide2217.xml"/><Relationship Id="rId2425" Type="http://schemas.openxmlformats.org/officeDocument/2006/relationships/slide" Target="slides/slide2424.xml"/><Relationship Id="rId2632" Type="http://schemas.openxmlformats.org/officeDocument/2006/relationships/slide" Target="slides/slide2631.xml"/><Relationship Id="rId5788" Type="http://schemas.openxmlformats.org/officeDocument/2006/relationships/slide" Target="slides/slide5787.xml"/><Relationship Id="rId5995" Type="http://schemas.openxmlformats.org/officeDocument/2006/relationships/slide" Target="slides/slide5994.xml"/><Relationship Id="rId6839" Type="http://schemas.openxmlformats.org/officeDocument/2006/relationships/slide" Target="slides/slide6838.xml"/><Relationship Id="rId80" Type="http://schemas.openxmlformats.org/officeDocument/2006/relationships/slide" Target="slides/slide79.xml"/><Relationship Id="rId604" Type="http://schemas.openxmlformats.org/officeDocument/2006/relationships/slide" Target="slides/slide603.xml"/><Relationship Id="rId811" Type="http://schemas.openxmlformats.org/officeDocument/2006/relationships/slide" Target="slides/slide810.xml"/><Relationship Id="rId1027" Type="http://schemas.openxmlformats.org/officeDocument/2006/relationships/slide" Target="slides/slide1026.xml"/><Relationship Id="rId1234" Type="http://schemas.openxmlformats.org/officeDocument/2006/relationships/slide" Target="slides/slide1233.xml"/><Relationship Id="rId1441" Type="http://schemas.openxmlformats.org/officeDocument/2006/relationships/slide" Target="slides/slide1440.xml"/><Relationship Id="rId4597" Type="http://schemas.openxmlformats.org/officeDocument/2006/relationships/slide" Target="slides/slide4596.xml"/><Relationship Id="rId5648" Type="http://schemas.openxmlformats.org/officeDocument/2006/relationships/slide" Target="slides/slide5647.xml"/><Relationship Id="rId5855" Type="http://schemas.openxmlformats.org/officeDocument/2006/relationships/slide" Target="slides/slide5854.xml"/><Relationship Id="rId6906" Type="http://schemas.openxmlformats.org/officeDocument/2006/relationships/slide" Target="slides/slide6905.xml"/><Relationship Id="rId1301" Type="http://schemas.openxmlformats.org/officeDocument/2006/relationships/slide" Target="slides/slide1300.xml"/><Relationship Id="rId3199" Type="http://schemas.openxmlformats.org/officeDocument/2006/relationships/slide" Target="slides/slide3198.xml"/><Relationship Id="rId4457" Type="http://schemas.openxmlformats.org/officeDocument/2006/relationships/slide" Target="slides/slide4456.xml"/><Relationship Id="rId4664" Type="http://schemas.openxmlformats.org/officeDocument/2006/relationships/slide" Target="slides/slide4663.xml"/><Relationship Id="rId5508" Type="http://schemas.openxmlformats.org/officeDocument/2006/relationships/slide" Target="slides/slide5507.xml"/><Relationship Id="rId5715" Type="http://schemas.openxmlformats.org/officeDocument/2006/relationships/slide" Target="slides/slide5714.xml"/><Relationship Id="rId7070" Type="http://schemas.openxmlformats.org/officeDocument/2006/relationships/slide" Target="slides/slide7069.xml"/><Relationship Id="rId3059" Type="http://schemas.openxmlformats.org/officeDocument/2006/relationships/slide" Target="slides/slide3058.xml"/><Relationship Id="rId3266" Type="http://schemas.openxmlformats.org/officeDocument/2006/relationships/slide" Target="slides/slide3265.xml"/><Relationship Id="rId3473" Type="http://schemas.openxmlformats.org/officeDocument/2006/relationships/slide" Target="slides/slide3472.xml"/><Relationship Id="rId4317" Type="http://schemas.openxmlformats.org/officeDocument/2006/relationships/slide" Target="slides/slide4316.xml"/><Relationship Id="rId4524" Type="http://schemas.openxmlformats.org/officeDocument/2006/relationships/slide" Target="slides/slide4523.xml"/><Relationship Id="rId4871" Type="http://schemas.openxmlformats.org/officeDocument/2006/relationships/slide" Target="slides/slide4870.xml"/><Relationship Id="rId5922" Type="http://schemas.openxmlformats.org/officeDocument/2006/relationships/slide" Target="slides/slide5921.xml"/><Relationship Id="rId187" Type="http://schemas.openxmlformats.org/officeDocument/2006/relationships/slide" Target="slides/slide186.xml"/><Relationship Id="rId394" Type="http://schemas.openxmlformats.org/officeDocument/2006/relationships/slide" Target="slides/slide393.xml"/><Relationship Id="rId2075" Type="http://schemas.openxmlformats.org/officeDocument/2006/relationships/slide" Target="slides/slide2074.xml"/><Relationship Id="rId2282" Type="http://schemas.openxmlformats.org/officeDocument/2006/relationships/slide" Target="slides/slide2281.xml"/><Relationship Id="rId3126" Type="http://schemas.openxmlformats.org/officeDocument/2006/relationships/slide" Target="slides/slide3125.xml"/><Relationship Id="rId3680" Type="http://schemas.openxmlformats.org/officeDocument/2006/relationships/slide" Target="slides/slide3679.xml"/><Relationship Id="rId4731" Type="http://schemas.openxmlformats.org/officeDocument/2006/relationships/slide" Target="slides/slide4730.xml"/><Relationship Id="rId6489" Type="http://schemas.openxmlformats.org/officeDocument/2006/relationships/slide" Target="slides/slide6488.xml"/><Relationship Id="rId254" Type="http://schemas.openxmlformats.org/officeDocument/2006/relationships/slide" Target="slides/slide253.xml"/><Relationship Id="rId1091" Type="http://schemas.openxmlformats.org/officeDocument/2006/relationships/slide" Target="slides/slide1090.xml"/><Relationship Id="rId3333" Type="http://schemas.openxmlformats.org/officeDocument/2006/relationships/slide" Target="slides/slide3332.xml"/><Relationship Id="rId3540" Type="http://schemas.openxmlformats.org/officeDocument/2006/relationships/slide" Target="slides/slide3539.xml"/><Relationship Id="rId5298" Type="http://schemas.openxmlformats.org/officeDocument/2006/relationships/slide" Target="slides/slide5297.xml"/><Relationship Id="rId6696" Type="http://schemas.openxmlformats.org/officeDocument/2006/relationships/slide" Target="slides/slide6695.xml"/><Relationship Id="rId114" Type="http://schemas.openxmlformats.org/officeDocument/2006/relationships/slide" Target="slides/slide113.xml"/><Relationship Id="rId461" Type="http://schemas.openxmlformats.org/officeDocument/2006/relationships/slide" Target="slides/slide460.xml"/><Relationship Id="rId2142" Type="http://schemas.openxmlformats.org/officeDocument/2006/relationships/slide" Target="slides/slide2141.xml"/><Relationship Id="rId3400" Type="http://schemas.openxmlformats.org/officeDocument/2006/relationships/slide" Target="slides/slide3399.xml"/><Relationship Id="rId6349" Type="http://schemas.openxmlformats.org/officeDocument/2006/relationships/slide" Target="slides/slide6348.xml"/><Relationship Id="rId6556" Type="http://schemas.openxmlformats.org/officeDocument/2006/relationships/slide" Target="slides/slide6555.xml"/><Relationship Id="rId6763" Type="http://schemas.openxmlformats.org/officeDocument/2006/relationships/slide" Target="slides/slide6762.xml"/><Relationship Id="rId6970" Type="http://schemas.openxmlformats.org/officeDocument/2006/relationships/slide" Target="slides/slide6969.xml"/><Relationship Id="rId321" Type="http://schemas.openxmlformats.org/officeDocument/2006/relationships/slide" Target="slides/slide320.xml"/><Relationship Id="rId2002" Type="http://schemas.openxmlformats.org/officeDocument/2006/relationships/slide" Target="slides/slide2001.xml"/><Relationship Id="rId2959" Type="http://schemas.openxmlformats.org/officeDocument/2006/relationships/slide" Target="slides/slide2958.xml"/><Relationship Id="rId5158" Type="http://schemas.openxmlformats.org/officeDocument/2006/relationships/slide" Target="slides/slide5157.xml"/><Relationship Id="rId5365" Type="http://schemas.openxmlformats.org/officeDocument/2006/relationships/slide" Target="slides/slide5364.xml"/><Relationship Id="rId5572" Type="http://schemas.openxmlformats.org/officeDocument/2006/relationships/slide" Target="slides/slide5571.xml"/><Relationship Id="rId6209" Type="http://schemas.openxmlformats.org/officeDocument/2006/relationships/slide" Target="slides/slide6208.xml"/><Relationship Id="rId6416" Type="http://schemas.openxmlformats.org/officeDocument/2006/relationships/slide" Target="slides/slide6415.xml"/><Relationship Id="rId6623" Type="http://schemas.openxmlformats.org/officeDocument/2006/relationships/slide" Target="slides/slide6622.xml"/><Relationship Id="rId6830" Type="http://schemas.openxmlformats.org/officeDocument/2006/relationships/slide" Target="slides/slide6829.xml"/><Relationship Id="rId1768" Type="http://schemas.openxmlformats.org/officeDocument/2006/relationships/slide" Target="slides/slide1767.xml"/><Relationship Id="rId2819" Type="http://schemas.openxmlformats.org/officeDocument/2006/relationships/slide" Target="slides/slide2818.xml"/><Relationship Id="rId4174" Type="http://schemas.openxmlformats.org/officeDocument/2006/relationships/slide" Target="slides/slide4173.xml"/><Relationship Id="rId4381" Type="http://schemas.openxmlformats.org/officeDocument/2006/relationships/slide" Target="slides/slide4380.xml"/><Relationship Id="rId5018" Type="http://schemas.openxmlformats.org/officeDocument/2006/relationships/slide" Target="slides/slide5017.xml"/><Relationship Id="rId5225" Type="http://schemas.openxmlformats.org/officeDocument/2006/relationships/slide" Target="slides/slide5224.xml"/><Relationship Id="rId5432" Type="http://schemas.openxmlformats.org/officeDocument/2006/relationships/slide" Target="slides/slide5431.xml"/><Relationship Id="rId1628" Type="http://schemas.openxmlformats.org/officeDocument/2006/relationships/slide" Target="slides/slide1627.xml"/><Relationship Id="rId1975" Type="http://schemas.openxmlformats.org/officeDocument/2006/relationships/slide" Target="slides/slide1974.xml"/><Relationship Id="rId3190" Type="http://schemas.openxmlformats.org/officeDocument/2006/relationships/slide" Target="slides/slide3189.xml"/><Relationship Id="rId4034" Type="http://schemas.openxmlformats.org/officeDocument/2006/relationships/slide" Target="slides/slide4033.xml"/><Relationship Id="rId4241" Type="http://schemas.openxmlformats.org/officeDocument/2006/relationships/slide" Target="slides/slide4240.xml"/><Relationship Id="rId7397" Type="http://schemas.openxmlformats.org/officeDocument/2006/relationships/slide" Target="slides/slide7396.xml"/><Relationship Id="rId1835" Type="http://schemas.openxmlformats.org/officeDocument/2006/relationships/slide" Target="slides/slide1834.xml"/><Relationship Id="rId3050" Type="http://schemas.openxmlformats.org/officeDocument/2006/relationships/slide" Target="slides/slide3049.xml"/><Relationship Id="rId4101" Type="http://schemas.openxmlformats.org/officeDocument/2006/relationships/slide" Target="slides/slide4100.xml"/><Relationship Id="rId7257" Type="http://schemas.openxmlformats.org/officeDocument/2006/relationships/slide" Target="slides/slide7256.xml"/><Relationship Id="rId1902" Type="http://schemas.openxmlformats.org/officeDocument/2006/relationships/slide" Target="slides/slide1901.xml"/><Relationship Id="rId6066" Type="http://schemas.openxmlformats.org/officeDocument/2006/relationships/slide" Target="slides/slide6065.xml"/><Relationship Id="rId7117" Type="http://schemas.openxmlformats.org/officeDocument/2006/relationships/slide" Target="slides/slide7116.xml"/><Relationship Id="rId3867" Type="http://schemas.openxmlformats.org/officeDocument/2006/relationships/slide" Target="slides/slide3866.xml"/><Relationship Id="rId4918" Type="http://schemas.openxmlformats.org/officeDocument/2006/relationships/slide" Target="slides/slide4917.xml"/><Relationship Id="rId6273" Type="http://schemas.openxmlformats.org/officeDocument/2006/relationships/slide" Target="slides/slide6272.xml"/><Relationship Id="rId6480" Type="http://schemas.openxmlformats.org/officeDocument/2006/relationships/slide" Target="slides/slide6479.xml"/><Relationship Id="rId7324" Type="http://schemas.openxmlformats.org/officeDocument/2006/relationships/slide" Target="slides/slide7323.xml"/><Relationship Id="rId788" Type="http://schemas.openxmlformats.org/officeDocument/2006/relationships/slide" Target="slides/slide787.xml"/><Relationship Id="rId995" Type="http://schemas.openxmlformats.org/officeDocument/2006/relationships/slide" Target="slides/slide994.xml"/><Relationship Id="rId2469" Type="http://schemas.openxmlformats.org/officeDocument/2006/relationships/slide" Target="slides/slide2468.xml"/><Relationship Id="rId2676" Type="http://schemas.openxmlformats.org/officeDocument/2006/relationships/slide" Target="slides/slide2675.xml"/><Relationship Id="rId2883" Type="http://schemas.openxmlformats.org/officeDocument/2006/relationships/slide" Target="slides/slide2882.xml"/><Relationship Id="rId3727" Type="http://schemas.openxmlformats.org/officeDocument/2006/relationships/slide" Target="slides/slide3726.xml"/><Relationship Id="rId3934" Type="http://schemas.openxmlformats.org/officeDocument/2006/relationships/slide" Target="slides/slide3933.xml"/><Relationship Id="rId5082" Type="http://schemas.openxmlformats.org/officeDocument/2006/relationships/slide" Target="slides/slide5081.xml"/><Relationship Id="rId6133" Type="http://schemas.openxmlformats.org/officeDocument/2006/relationships/slide" Target="slides/slide6132.xml"/><Relationship Id="rId6340" Type="http://schemas.openxmlformats.org/officeDocument/2006/relationships/slide" Target="slides/slide6339.xml"/><Relationship Id="rId648" Type="http://schemas.openxmlformats.org/officeDocument/2006/relationships/slide" Target="slides/slide647.xml"/><Relationship Id="rId855" Type="http://schemas.openxmlformats.org/officeDocument/2006/relationships/slide" Target="slides/slide854.xml"/><Relationship Id="rId1278" Type="http://schemas.openxmlformats.org/officeDocument/2006/relationships/slide" Target="slides/slide1277.xml"/><Relationship Id="rId1485" Type="http://schemas.openxmlformats.org/officeDocument/2006/relationships/slide" Target="slides/slide1484.xml"/><Relationship Id="rId1692" Type="http://schemas.openxmlformats.org/officeDocument/2006/relationships/slide" Target="slides/slide1691.xml"/><Relationship Id="rId2329" Type="http://schemas.openxmlformats.org/officeDocument/2006/relationships/slide" Target="slides/slide2328.xml"/><Relationship Id="rId2536" Type="http://schemas.openxmlformats.org/officeDocument/2006/relationships/slide" Target="slides/slide2535.xml"/><Relationship Id="rId2743" Type="http://schemas.openxmlformats.org/officeDocument/2006/relationships/slide" Target="slides/slide2742.xml"/><Relationship Id="rId5899" Type="http://schemas.openxmlformats.org/officeDocument/2006/relationships/slide" Target="slides/slide5898.xml"/><Relationship Id="rId6200" Type="http://schemas.openxmlformats.org/officeDocument/2006/relationships/slide" Target="slides/slide6199.xml"/><Relationship Id="rId508" Type="http://schemas.openxmlformats.org/officeDocument/2006/relationships/slide" Target="slides/slide507.xml"/><Relationship Id="rId715" Type="http://schemas.openxmlformats.org/officeDocument/2006/relationships/slide" Target="slides/slide714.xml"/><Relationship Id="rId922" Type="http://schemas.openxmlformats.org/officeDocument/2006/relationships/slide" Target="slides/slide921.xml"/><Relationship Id="rId1138" Type="http://schemas.openxmlformats.org/officeDocument/2006/relationships/slide" Target="slides/slide1137.xml"/><Relationship Id="rId1345" Type="http://schemas.openxmlformats.org/officeDocument/2006/relationships/slide" Target="slides/slide1344.xml"/><Relationship Id="rId1552" Type="http://schemas.openxmlformats.org/officeDocument/2006/relationships/slide" Target="slides/slide1551.xml"/><Relationship Id="rId2603" Type="http://schemas.openxmlformats.org/officeDocument/2006/relationships/slide" Target="slides/slide2602.xml"/><Relationship Id="rId2950" Type="http://schemas.openxmlformats.org/officeDocument/2006/relationships/slide" Target="slides/slide2949.xml"/><Relationship Id="rId5759" Type="http://schemas.openxmlformats.org/officeDocument/2006/relationships/slide" Target="slides/slide5758.xml"/><Relationship Id="rId1205" Type="http://schemas.openxmlformats.org/officeDocument/2006/relationships/slide" Target="slides/slide1204.xml"/><Relationship Id="rId2810" Type="http://schemas.openxmlformats.org/officeDocument/2006/relationships/slide" Target="slides/slide2809.xml"/><Relationship Id="rId4568" Type="http://schemas.openxmlformats.org/officeDocument/2006/relationships/slide" Target="slides/slide4567.xml"/><Relationship Id="rId5966" Type="http://schemas.openxmlformats.org/officeDocument/2006/relationships/slide" Target="slides/slide5965.xml"/><Relationship Id="rId7181" Type="http://schemas.openxmlformats.org/officeDocument/2006/relationships/slide" Target="slides/slide7180.xml"/><Relationship Id="rId51" Type="http://schemas.openxmlformats.org/officeDocument/2006/relationships/slide" Target="slides/slide50.xml"/><Relationship Id="rId1412" Type="http://schemas.openxmlformats.org/officeDocument/2006/relationships/slide" Target="slides/slide1411.xml"/><Relationship Id="rId3377" Type="http://schemas.openxmlformats.org/officeDocument/2006/relationships/slide" Target="slides/slide3376.xml"/><Relationship Id="rId4775" Type="http://schemas.openxmlformats.org/officeDocument/2006/relationships/slide" Target="slides/slide4774.xml"/><Relationship Id="rId4982" Type="http://schemas.openxmlformats.org/officeDocument/2006/relationships/slide" Target="slides/slide4981.xml"/><Relationship Id="rId5619" Type="http://schemas.openxmlformats.org/officeDocument/2006/relationships/slide" Target="slides/slide5618.xml"/><Relationship Id="rId5826" Type="http://schemas.openxmlformats.org/officeDocument/2006/relationships/slide" Target="slides/slide5825.xml"/><Relationship Id="rId7041" Type="http://schemas.openxmlformats.org/officeDocument/2006/relationships/slide" Target="slides/slide7040.xml"/><Relationship Id="rId298" Type="http://schemas.openxmlformats.org/officeDocument/2006/relationships/slide" Target="slides/slide297.xml"/><Relationship Id="rId3584" Type="http://schemas.openxmlformats.org/officeDocument/2006/relationships/slide" Target="slides/slide3583.xml"/><Relationship Id="rId3791" Type="http://schemas.openxmlformats.org/officeDocument/2006/relationships/slide" Target="slides/slide3790.xml"/><Relationship Id="rId4428" Type="http://schemas.openxmlformats.org/officeDocument/2006/relationships/slide" Target="slides/slide4427.xml"/><Relationship Id="rId4635" Type="http://schemas.openxmlformats.org/officeDocument/2006/relationships/slide" Target="slides/slide4634.xml"/><Relationship Id="rId4842" Type="http://schemas.openxmlformats.org/officeDocument/2006/relationships/slide" Target="slides/slide4841.xml"/><Relationship Id="rId158" Type="http://schemas.openxmlformats.org/officeDocument/2006/relationships/slide" Target="slides/slide157.xml"/><Relationship Id="rId2186" Type="http://schemas.openxmlformats.org/officeDocument/2006/relationships/slide" Target="slides/slide2185.xml"/><Relationship Id="rId2393" Type="http://schemas.openxmlformats.org/officeDocument/2006/relationships/slide" Target="slides/slide2392.xml"/><Relationship Id="rId3237" Type="http://schemas.openxmlformats.org/officeDocument/2006/relationships/slide" Target="slides/slide3236.xml"/><Relationship Id="rId3444" Type="http://schemas.openxmlformats.org/officeDocument/2006/relationships/slide" Target="slides/slide3443.xml"/><Relationship Id="rId3651" Type="http://schemas.openxmlformats.org/officeDocument/2006/relationships/slide" Target="slides/slide3650.xml"/><Relationship Id="rId4702" Type="http://schemas.openxmlformats.org/officeDocument/2006/relationships/slide" Target="slides/slide4701.xml"/><Relationship Id="rId365" Type="http://schemas.openxmlformats.org/officeDocument/2006/relationships/slide" Target="slides/slide364.xml"/><Relationship Id="rId572" Type="http://schemas.openxmlformats.org/officeDocument/2006/relationships/slide" Target="slides/slide571.xml"/><Relationship Id="rId2046" Type="http://schemas.openxmlformats.org/officeDocument/2006/relationships/slide" Target="slides/slide2045.xml"/><Relationship Id="rId2253" Type="http://schemas.openxmlformats.org/officeDocument/2006/relationships/slide" Target="slides/slide2252.xml"/><Relationship Id="rId2460" Type="http://schemas.openxmlformats.org/officeDocument/2006/relationships/slide" Target="slides/slide2459.xml"/><Relationship Id="rId3304" Type="http://schemas.openxmlformats.org/officeDocument/2006/relationships/slide" Target="slides/slide3303.xml"/><Relationship Id="rId3511" Type="http://schemas.openxmlformats.org/officeDocument/2006/relationships/slide" Target="slides/slide3510.xml"/><Relationship Id="rId6667" Type="http://schemas.openxmlformats.org/officeDocument/2006/relationships/slide" Target="slides/slide6666.xml"/><Relationship Id="rId6874" Type="http://schemas.openxmlformats.org/officeDocument/2006/relationships/slide" Target="slides/slide6873.xml"/><Relationship Id="rId225" Type="http://schemas.openxmlformats.org/officeDocument/2006/relationships/slide" Target="slides/slide224.xml"/><Relationship Id="rId432" Type="http://schemas.openxmlformats.org/officeDocument/2006/relationships/slide" Target="slides/slide431.xml"/><Relationship Id="rId1062" Type="http://schemas.openxmlformats.org/officeDocument/2006/relationships/slide" Target="slides/slide1061.xml"/><Relationship Id="rId2113" Type="http://schemas.openxmlformats.org/officeDocument/2006/relationships/slide" Target="slides/slide2112.xml"/><Relationship Id="rId2320" Type="http://schemas.openxmlformats.org/officeDocument/2006/relationships/slide" Target="slides/slide2319.xml"/><Relationship Id="rId5269" Type="http://schemas.openxmlformats.org/officeDocument/2006/relationships/slide" Target="slides/slide5268.xml"/><Relationship Id="rId5476" Type="http://schemas.openxmlformats.org/officeDocument/2006/relationships/slide" Target="slides/slide5475.xml"/><Relationship Id="rId5683" Type="http://schemas.openxmlformats.org/officeDocument/2006/relationships/slide" Target="slides/slide5682.xml"/><Relationship Id="rId6527" Type="http://schemas.openxmlformats.org/officeDocument/2006/relationships/slide" Target="slides/slide6526.xml"/><Relationship Id="rId6734" Type="http://schemas.openxmlformats.org/officeDocument/2006/relationships/slide" Target="slides/slide6733.xml"/><Relationship Id="rId4078" Type="http://schemas.openxmlformats.org/officeDocument/2006/relationships/slide" Target="slides/slide4077.xml"/><Relationship Id="rId4285" Type="http://schemas.openxmlformats.org/officeDocument/2006/relationships/slide" Target="slides/slide4284.xml"/><Relationship Id="rId4492" Type="http://schemas.openxmlformats.org/officeDocument/2006/relationships/slide" Target="slides/slide4491.xml"/><Relationship Id="rId5129" Type="http://schemas.openxmlformats.org/officeDocument/2006/relationships/slide" Target="slides/slide5128.xml"/><Relationship Id="rId5336" Type="http://schemas.openxmlformats.org/officeDocument/2006/relationships/slide" Target="slides/slide5335.xml"/><Relationship Id="rId5543" Type="http://schemas.openxmlformats.org/officeDocument/2006/relationships/slide" Target="slides/slide5542.xml"/><Relationship Id="rId5890" Type="http://schemas.openxmlformats.org/officeDocument/2006/relationships/slide" Target="slides/slide5889.xml"/><Relationship Id="rId6941" Type="http://schemas.openxmlformats.org/officeDocument/2006/relationships/slide" Target="slides/slide6940.xml"/><Relationship Id="rId1879" Type="http://schemas.openxmlformats.org/officeDocument/2006/relationships/slide" Target="slides/slide1878.xml"/><Relationship Id="rId3094" Type="http://schemas.openxmlformats.org/officeDocument/2006/relationships/slide" Target="slides/slide3093.xml"/><Relationship Id="rId4145" Type="http://schemas.openxmlformats.org/officeDocument/2006/relationships/slide" Target="slides/slide4144.xml"/><Relationship Id="rId5750" Type="http://schemas.openxmlformats.org/officeDocument/2006/relationships/slide" Target="slides/slide5749.xml"/><Relationship Id="rId6801" Type="http://schemas.openxmlformats.org/officeDocument/2006/relationships/slide" Target="slides/slide6800.xml"/><Relationship Id="rId1739" Type="http://schemas.openxmlformats.org/officeDocument/2006/relationships/slide" Target="slides/slide1738.xml"/><Relationship Id="rId1946" Type="http://schemas.openxmlformats.org/officeDocument/2006/relationships/slide" Target="slides/slide1945.xml"/><Relationship Id="rId4005" Type="http://schemas.openxmlformats.org/officeDocument/2006/relationships/slide" Target="slides/slide4004.xml"/><Relationship Id="rId4352" Type="http://schemas.openxmlformats.org/officeDocument/2006/relationships/slide" Target="slides/slide4351.xml"/><Relationship Id="rId5403" Type="http://schemas.openxmlformats.org/officeDocument/2006/relationships/slide" Target="slides/slide5402.xml"/><Relationship Id="rId5610" Type="http://schemas.openxmlformats.org/officeDocument/2006/relationships/slide" Target="slides/slide5609.xml"/><Relationship Id="rId1806" Type="http://schemas.openxmlformats.org/officeDocument/2006/relationships/slide" Target="slides/slide1805.xml"/><Relationship Id="rId3161" Type="http://schemas.openxmlformats.org/officeDocument/2006/relationships/slide" Target="slides/slide3160.xml"/><Relationship Id="rId4212" Type="http://schemas.openxmlformats.org/officeDocument/2006/relationships/slide" Target="slides/slide4211.xml"/><Relationship Id="rId7368" Type="http://schemas.openxmlformats.org/officeDocument/2006/relationships/slide" Target="slides/slide7367.xml"/><Relationship Id="rId3021" Type="http://schemas.openxmlformats.org/officeDocument/2006/relationships/slide" Target="slides/slide3020.xml"/><Relationship Id="rId3978" Type="http://schemas.openxmlformats.org/officeDocument/2006/relationships/slide" Target="slides/slide3977.xml"/><Relationship Id="rId6177" Type="http://schemas.openxmlformats.org/officeDocument/2006/relationships/slide" Target="slides/slide6176.xml"/><Relationship Id="rId6384" Type="http://schemas.openxmlformats.org/officeDocument/2006/relationships/slide" Target="slides/slide6383.xml"/><Relationship Id="rId6591" Type="http://schemas.openxmlformats.org/officeDocument/2006/relationships/slide" Target="slides/slide6590.xml"/><Relationship Id="rId7228" Type="http://schemas.openxmlformats.org/officeDocument/2006/relationships/slide" Target="slides/slide7227.xml"/><Relationship Id="rId899" Type="http://schemas.openxmlformats.org/officeDocument/2006/relationships/slide" Target="slides/slide898.xml"/><Relationship Id="rId2787" Type="http://schemas.openxmlformats.org/officeDocument/2006/relationships/slide" Target="slides/slide2786.xml"/><Relationship Id="rId3838" Type="http://schemas.openxmlformats.org/officeDocument/2006/relationships/slide" Target="slides/slide3837.xml"/><Relationship Id="rId5193" Type="http://schemas.openxmlformats.org/officeDocument/2006/relationships/slide" Target="slides/slide5192.xml"/><Relationship Id="rId6037" Type="http://schemas.openxmlformats.org/officeDocument/2006/relationships/slide" Target="slides/slide6036.xml"/><Relationship Id="rId6244" Type="http://schemas.openxmlformats.org/officeDocument/2006/relationships/slide" Target="slides/slide6243.xml"/><Relationship Id="rId6451" Type="http://schemas.openxmlformats.org/officeDocument/2006/relationships/slide" Target="slides/slide6450.xml"/><Relationship Id="rId759" Type="http://schemas.openxmlformats.org/officeDocument/2006/relationships/slide" Target="slides/slide758.xml"/><Relationship Id="rId966" Type="http://schemas.openxmlformats.org/officeDocument/2006/relationships/slide" Target="slides/slide965.xml"/><Relationship Id="rId1389" Type="http://schemas.openxmlformats.org/officeDocument/2006/relationships/slide" Target="slides/slide1388.xml"/><Relationship Id="rId1596" Type="http://schemas.openxmlformats.org/officeDocument/2006/relationships/slide" Target="slides/slide1595.xml"/><Relationship Id="rId2647" Type="http://schemas.openxmlformats.org/officeDocument/2006/relationships/slide" Target="slides/slide2646.xml"/><Relationship Id="rId2994" Type="http://schemas.openxmlformats.org/officeDocument/2006/relationships/slide" Target="slides/slide2993.xml"/><Relationship Id="rId5053" Type="http://schemas.openxmlformats.org/officeDocument/2006/relationships/slide" Target="slides/slide5052.xml"/><Relationship Id="rId5260" Type="http://schemas.openxmlformats.org/officeDocument/2006/relationships/slide" Target="slides/slide5259.xml"/><Relationship Id="rId6104" Type="http://schemas.openxmlformats.org/officeDocument/2006/relationships/slide" Target="slides/slide6103.xml"/><Relationship Id="rId6311" Type="http://schemas.openxmlformats.org/officeDocument/2006/relationships/slide" Target="slides/slide6310.xml"/><Relationship Id="rId619" Type="http://schemas.openxmlformats.org/officeDocument/2006/relationships/slide" Target="slides/slide618.xml"/><Relationship Id="rId1249" Type="http://schemas.openxmlformats.org/officeDocument/2006/relationships/slide" Target="slides/slide1248.xml"/><Relationship Id="rId2854" Type="http://schemas.openxmlformats.org/officeDocument/2006/relationships/slide" Target="slides/slide2853.xml"/><Relationship Id="rId3905" Type="http://schemas.openxmlformats.org/officeDocument/2006/relationships/slide" Target="slides/slide3904.xml"/><Relationship Id="rId5120" Type="http://schemas.openxmlformats.org/officeDocument/2006/relationships/slide" Target="slides/slide5119.xml"/><Relationship Id="rId95" Type="http://schemas.openxmlformats.org/officeDocument/2006/relationships/slide" Target="slides/slide94.xml"/><Relationship Id="rId826" Type="http://schemas.openxmlformats.org/officeDocument/2006/relationships/slide" Target="slides/slide825.xml"/><Relationship Id="rId1109" Type="http://schemas.openxmlformats.org/officeDocument/2006/relationships/slide" Target="slides/slide1108.xml"/><Relationship Id="rId1456" Type="http://schemas.openxmlformats.org/officeDocument/2006/relationships/slide" Target="slides/slide1455.xml"/><Relationship Id="rId1663" Type="http://schemas.openxmlformats.org/officeDocument/2006/relationships/slide" Target="slides/slide1662.xml"/><Relationship Id="rId1870" Type="http://schemas.openxmlformats.org/officeDocument/2006/relationships/slide" Target="slides/slide1869.xml"/><Relationship Id="rId2507" Type="http://schemas.openxmlformats.org/officeDocument/2006/relationships/slide" Target="slides/slide2506.xml"/><Relationship Id="rId2714" Type="http://schemas.openxmlformats.org/officeDocument/2006/relationships/slide" Target="slides/slide2713.xml"/><Relationship Id="rId2921" Type="http://schemas.openxmlformats.org/officeDocument/2006/relationships/slide" Target="slides/slide2920.xml"/><Relationship Id="rId7085" Type="http://schemas.openxmlformats.org/officeDocument/2006/relationships/slide" Target="slides/slide7084.xml"/><Relationship Id="rId1316" Type="http://schemas.openxmlformats.org/officeDocument/2006/relationships/slide" Target="slides/slide1315.xml"/><Relationship Id="rId1523" Type="http://schemas.openxmlformats.org/officeDocument/2006/relationships/slide" Target="slides/slide1522.xml"/><Relationship Id="rId1730" Type="http://schemas.openxmlformats.org/officeDocument/2006/relationships/slide" Target="slides/slide1729.xml"/><Relationship Id="rId4679" Type="http://schemas.openxmlformats.org/officeDocument/2006/relationships/slide" Target="slides/slide4678.xml"/><Relationship Id="rId4886" Type="http://schemas.openxmlformats.org/officeDocument/2006/relationships/slide" Target="slides/slide4885.xml"/><Relationship Id="rId5937" Type="http://schemas.openxmlformats.org/officeDocument/2006/relationships/slide" Target="slides/slide5936.xml"/><Relationship Id="rId7292" Type="http://schemas.openxmlformats.org/officeDocument/2006/relationships/slide" Target="slides/slide7291.xml"/><Relationship Id="rId22" Type="http://schemas.openxmlformats.org/officeDocument/2006/relationships/slide" Target="slides/slide21.xml"/><Relationship Id="rId3488" Type="http://schemas.openxmlformats.org/officeDocument/2006/relationships/slide" Target="slides/slide3487.xml"/><Relationship Id="rId3695" Type="http://schemas.openxmlformats.org/officeDocument/2006/relationships/slide" Target="slides/slide3694.xml"/><Relationship Id="rId4539" Type="http://schemas.openxmlformats.org/officeDocument/2006/relationships/slide" Target="slides/slide4538.xml"/><Relationship Id="rId4746" Type="http://schemas.openxmlformats.org/officeDocument/2006/relationships/slide" Target="slides/slide4745.xml"/><Relationship Id="rId4953" Type="http://schemas.openxmlformats.org/officeDocument/2006/relationships/slide" Target="slides/slide4952.xml"/><Relationship Id="rId7152" Type="http://schemas.openxmlformats.org/officeDocument/2006/relationships/slide" Target="slides/slide7151.xml"/><Relationship Id="rId2297" Type="http://schemas.openxmlformats.org/officeDocument/2006/relationships/slide" Target="slides/slide2296.xml"/><Relationship Id="rId3348" Type="http://schemas.openxmlformats.org/officeDocument/2006/relationships/slide" Target="slides/slide3347.xml"/><Relationship Id="rId3555" Type="http://schemas.openxmlformats.org/officeDocument/2006/relationships/slide" Target="slides/slide3554.xml"/><Relationship Id="rId3762" Type="http://schemas.openxmlformats.org/officeDocument/2006/relationships/slide" Target="slides/slide3761.xml"/><Relationship Id="rId4606" Type="http://schemas.openxmlformats.org/officeDocument/2006/relationships/slide" Target="slides/slide4605.xml"/><Relationship Id="rId4813" Type="http://schemas.openxmlformats.org/officeDocument/2006/relationships/slide" Target="slides/slide4812.xml"/><Relationship Id="rId7012" Type="http://schemas.openxmlformats.org/officeDocument/2006/relationships/slide" Target="slides/slide7011.xml"/><Relationship Id="rId269" Type="http://schemas.openxmlformats.org/officeDocument/2006/relationships/slide" Target="slides/slide268.xml"/><Relationship Id="rId476" Type="http://schemas.openxmlformats.org/officeDocument/2006/relationships/slide" Target="slides/slide475.xml"/><Relationship Id="rId683" Type="http://schemas.openxmlformats.org/officeDocument/2006/relationships/slide" Target="slides/slide682.xml"/><Relationship Id="rId890" Type="http://schemas.openxmlformats.org/officeDocument/2006/relationships/slide" Target="slides/slide889.xml"/><Relationship Id="rId2157" Type="http://schemas.openxmlformats.org/officeDocument/2006/relationships/slide" Target="slides/slide2156.xml"/><Relationship Id="rId2364" Type="http://schemas.openxmlformats.org/officeDocument/2006/relationships/slide" Target="slides/slide2363.xml"/><Relationship Id="rId2571" Type="http://schemas.openxmlformats.org/officeDocument/2006/relationships/slide" Target="slides/slide2570.xml"/><Relationship Id="rId3208" Type="http://schemas.openxmlformats.org/officeDocument/2006/relationships/slide" Target="slides/slide3207.xml"/><Relationship Id="rId3415" Type="http://schemas.openxmlformats.org/officeDocument/2006/relationships/slide" Target="slides/slide3414.xml"/><Relationship Id="rId6778" Type="http://schemas.openxmlformats.org/officeDocument/2006/relationships/slide" Target="slides/slide6777.xml"/><Relationship Id="rId129" Type="http://schemas.openxmlformats.org/officeDocument/2006/relationships/slide" Target="slides/slide128.xml"/><Relationship Id="rId336" Type="http://schemas.openxmlformats.org/officeDocument/2006/relationships/slide" Target="slides/slide335.xml"/><Relationship Id="rId543" Type="http://schemas.openxmlformats.org/officeDocument/2006/relationships/slide" Target="slides/slide542.xml"/><Relationship Id="rId1173" Type="http://schemas.openxmlformats.org/officeDocument/2006/relationships/slide" Target="slides/slide1172.xml"/><Relationship Id="rId1380" Type="http://schemas.openxmlformats.org/officeDocument/2006/relationships/slide" Target="slides/slide1379.xml"/><Relationship Id="rId2017" Type="http://schemas.openxmlformats.org/officeDocument/2006/relationships/slide" Target="slides/slide2016.xml"/><Relationship Id="rId2224" Type="http://schemas.openxmlformats.org/officeDocument/2006/relationships/slide" Target="slides/slide2223.xml"/><Relationship Id="rId3622" Type="http://schemas.openxmlformats.org/officeDocument/2006/relationships/slide" Target="slides/slide3621.xml"/><Relationship Id="rId5587" Type="http://schemas.openxmlformats.org/officeDocument/2006/relationships/slide" Target="slides/slide5586.xml"/><Relationship Id="rId6985" Type="http://schemas.openxmlformats.org/officeDocument/2006/relationships/slide" Target="slides/slide6984.xml"/><Relationship Id="rId403" Type="http://schemas.openxmlformats.org/officeDocument/2006/relationships/slide" Target="slides/slide402.xml"/><Relationship Id="rId750" Type="http://schemas.openxmlformats.org/officeDocument/2006/relationships/slide" Target="slides/slide749.xml"/><Relationship Id="rId1033" Type="http://schemas.openxmlformats.org/officeDocument/2006/relationships/slide" Target="slides/slide1032.xml"/><Relationship Id="rId2431" Type="http://schemas.openxmlformats.org/officeDocument/2006/relationships/slide" Target="slides/slide2430.xml"/><Relationship Id="rId4189" Type="http://schemas.openxmlformats.org/officeDocument/2006/relationships/slide" Target="slides/slide4188.xml"/><Relationship Id="rId5794" Type="http://schemas.openxmlformats.org/officeDocument/2006/relationships/slide" Target="slides/slide5793.xml"/><Relationship Id="rId6638" Type="http://schemas.openxmlformats.org/officeDocument/2006/relationships/slide" Target="slides/slide6637.xml"/><Relationship Id="rId6845" Type="http://schemas.openxmlformats.org/officeDocument/2006/relationships/slide" Target="slides/slide6844.xml"/><Relationship Id="rId610" Type="http://schemas.openxmlformats.org/officeDocument/2006/relationships/slide" Target="slides/slide609.xml"/><Relationship Id="rId1240" Type="http://schemas.openxmlformats.org/officeDocument/2006/relationships/slide" Target="slides/slide1239.xml"/><Relationship Id="rId4049" Type="http://schemas.openxmlformats.org/officeDocument/2006/relationships/slide" Target="slides/slide4048.xml"/><Relationship Id="rId4396" Type="http://schemas.openxmlformats.org/officeDocument/2006/relationships/slide" Target="slides/slide4395.xml"/><Relationship Id="rId5447" Type="http://schemas.openxmlformats.org/officeDocument/2006/relationships/slide" Target="slides/slide5446.xml"/><Relationship Id="rId5654" Type="http://schemas.openxmlformats.org/officeDocument/2006/relationships/slide" Target="slides/slide5653.xml"/><Relationship Id="rId5861" Type="http://schemas.openxmlformats.org/officeDocument/2006/relationships/slide" Target="slides/slide5860.xml"/><Relationship Id="rId6705" Type="http://schemas.openxmlformats.org/officeDocument/2006/relationships/slide" Target="slides/slide6704.xml"/><Relationship Id="rId6912" Type="http://schemas.openxmlformats.org/officeDocument/2006/relationships/slide" Target="slides/slide6911.xml"/><Relationship Id="rId1100" Type="http://schemas.openxmlformats.org/officeDocument/2006/relationships/slide" Target="slides/slide1099.xml"/><Relationship Id="rId4256" Type="http://schemas.openxmlformats.org/officeDocument/2006/relationships/slide" Target="slides/slide4255.xml"/><Relationship Id="rId4463" Type="http://schemas.openxmlformats.org/officeDocument/2006/relationships/slide" Target="slides/slide4462.xml"/><Relationship Id="rId4670" Type="http://schemas.openxmlformats.org/officeDocument/2006/relationships/slide" Target="slides/slide4669.xml"/><Relationship Id="rId5307" Type="http://schemas.openxmlformats.org/officeDocument/2006/relationships/slide" Target="slides/slide5306.xml"/><Relationship Id="rId5514" Type="http://schemas.openxmlformats.org/officeDocument/2006/relationships/slide" Target="slides/slide5513.xml"/><Relationship Id="rId5721" Type="http://schemas.openxmlformats.org/officeDocument/2006/relationships/slide" Target="slides/slide5720.xml"/><Relationship Id="rId1917" Type="http://schemas.openxmlformats.org/officeDocument/2006/relationships/slide" Target="slides/slide1916.xml"/><Relationship Id="rId3065" Type="http://schemas.openxmlformats.org/officeDocument/2006/relationships/slide" Target="slides/slide3064.xml"/><Relationship Id="rId3272" Type="http://schemas.openxmlformats.org/officeDocument/2006/relationships/slide" Target="slides/slide3271.xml"/><Relationship Id="rId4116" Type="http://schemas.openxmlformats.org/officeDocument/2006/relationships/slide" Target="slides/slide4115.xml"/><Relationship Id="rId4323" Type="http://schemas.openxmlformats.org/officeDocument/2006/relationships/slide" Target="slides/slide4322.xml"/><Relationship Id="rId4530" Type="http://schemas.openxmlformats.org/officeDocument/2006/relationships/slide" Target="slides/slide4529.xml"/><Relationship Id="rId193" Type="http://schemas.openxmlformats.org/officeDocument/2006/relationships/slide" Target="slides/slide192.xml"/><Relationship Id="rId2081" Type="http://schemas.openxmlformats.org/officeDocument/2006/relationships/slide" Target="slides/slide2080.xml"/><Relationship Id="rId3132" Type="http://schemas.openxmlformats.org/officeDocument/2006/relationships/slide" Target="slides/slide3131.xml"/><Relationship Id="rId6288" Type="http://schemas.openxmlformats.org/officeDocument/2006/relationships/slide" Target="slides/slide6287.xml"/><Relationship Id="rId6495" Type="http://schemas.openxmlformats.org/officeDocument/2006/relationships/slide" Target="slides/slide6494.xml"/><Relationship Id="rId7339" Type="http://schemas.openxmlformats.org/officeDocument/2006/relationships/slide" Target="slides/slide7338.xml"/><Relationship Id="rId260" Type="http://schemas.openxmlformats.org/officeDocument/2006/relationships/slide" Target="slides/slide259.xml"/><Relationship Id="rId5097" Type="http://schemas.openxmlformats.org/officeDocument/2006/relationships/slide" Target="slides/slide5096.xml"/><Relationship Id="rId6148" Type="http://schemas.openxmlformats.org/officeDocument/2006/relationships/slide" Target="slides/slide6147.xml"/><Relationship Id="rId6355" Type="http://schemas.openxmlformats.org/officeDocument/2006/relationships/slide" Target="slides/slide6354.xml"/><Relationship Id="rId7406" Type="http://schemas.openxmlformats.org/officeDocument/2006/relationships/slide" Target="slides/slide7405.xml"/><Relationship Id="rId120" Type="http://schemas.openxmlformats.org/officeDocument/2006/relationships/slide" Target="slides/slide119.xml"/><Relationship Id="rId2898" Type="http://schemas.openxmlformats.org/officeDocument/2006/relationships/slide" Target="slides/slide2897.xml"/><Relationship Id="rId3949" Type="http://schemas.openxmlformats.org/officeDocument/2006/relationships/slide" Target="slides/slide3948.xml"/><Relationship Id="rId5164" Type="http://schemas.openxmlformats.org/officeDocument/2006/relationships/slide" Target="slides/slide5163.xml"/><Relationship Id="rId6008" Type="http://schemas.openxmlformats.org/officeDocument/2006/relationships/slide" Target="slides/slide6007.xml"/><Relationship Id="rId6215" Type="http://schemas.openxmlformats.org/officeDocument/2006/relationships/slide" Target="slides/slide6214.xml"/><Relationship Id="rId6562" Type="http://schemas.openxmlformats.org/officeDocument/2006/relationships/slide" Target="slides/slide6561.xml"/><Relationship Id="rId2758" Type="http://schemas.openxmlformats.org/officeDocument/2006/relationships/slide" Target="slides/slide2757.xml"/><Relationship Id="rId2965" Type="http://schemas.openxmlformats.org/officeDocument/2006/relationships/slide" Target="slides/slide2964.xml"/><Relationship Id="rId3809" Type="http://schemas.openxmlformats.org/officeDocument/2006/relationships/slide" Target="slides/slide3808.xml"/><Relationship Id="rId5024" Type="http://schemas.openxmlformats.org/officeDocument/2006/relationships/slide" Target="slides/slide5023.xml"/><Relationship Id="rId5371" Type="http://schemas.openxmlformats.org/officeDocument/2006/relationships/slide" Target="slides/slide5370.xml"/><Relationship Id="rId6422" Type="http://schemas.openxmlformats.org/officeDocument/2006/relationships/slide" Target="slides/slide6421.xml"/><Relationship Id="rId937" Type="http://schemas.openxmlformats.org/officeDocument/2006/relationships/slide" Target="slides/slide936.xml"/><Relationship Id="rId1567" Type="http://schemas.openxmlformats.org/officeDocument/2006/relationships/slide" Target="slides/slide1566.xml"/><Relationship Id="rId1774" Type="http://schemas.openxmlformats.org/officeDocument/2006/relationships/slide" Target="slides/slide1773.xml"/><Relationship Id="rId1981" Type="http://schemas.openxmlformats.org/officeDocument/2006/relationships/slide" Target="slides/slide1980.xml"/><Relationship Id="rId2618" Type="http://schemas.openxmlformats.org/officeDocument/2006/relationships/slide" Target="slides/slide2617.xml"/><Relationship Id="rId2825" Type="http://schemas.openxmlformats.org/officeDocument/2006/relationships/slide" Target="slides/slide2824.xml"/><Relationship Id="rId4180" Type="http://schemas.openxmlformats.org/officeDocument/2006/relationships/slide" Target="slides/slide4179.xml"/><Relationship Id="rId5231" Type="http://schemas.openxmlformats.org/officeDocument/2006/relationships/slide" Target="slides/slide5230.xml"/><Relationship Id="rId66" Type="http://schemas.openxmlformats.org/officeDocument/2006/relationships/slide" Target="slides/slide65.xml"/><Relationship Id="rId1427" Type="http://schemas.openxmlformats.org/officeDocument/2006/relationships/slide" Target="slides/slide1426.xml"/><Relationship Id="rId1634" Type="http://schemas.openxmlformats.org/officeDocument/2006/relationships/slide" Target="slides/slide1633.xml"/><Relationship Id="rId1841" Type="http://schemas.openxmlformats.org/officeDocument/2006/relationships/slide" Target="slides/slide1840.xml"/><Relationship Id="rId4040" Type="http://schemas.openxmlformats.org/officeDocument/2006/relationships/slide" Target="slides/slide4039.xml"/><Relationship Id="rId4997" Type="http://schemas.openxmlformats.org/officeDocument/2006/relationships/slide" Target="slides/slide4996.xml"/><Relationship Id="rId7196" Type="http://schemas.openxmlformats.org/officeDocument/2006/relationships/slide" Target="slides/slide7195.xml"/><Relationship Id="rId3599" Type="http://schemas.openxmlformats.org/officeDocument/2006/relationships/slide" Target="slides/slide3598.xml"/><Relationship Id="rId4857" Type="http://schemas.openxmlformats.org/officeDocument/2006/relationships/slide" Target="slides/slide4856.xml"/><Relationship Id="rId7056" Type="http://schemas.openxmlformats.org/officeDocument/2006/relationships/slide" Target="slides/slide7055.xml"/><Relationship Id="rId7263" Type="http://schemas.openxmlformats.org/officeDocument/2006/relationships/slide" Target="slides/slide7262.xml"/><Relationship Id="rId1701" Type="http://schemas.openxmlformats.org/officeDocument/2006/relationships/slide" Target="slides/slide1700.xml"/><Relationship Id="rId3459" Type="http://schemas.openxmlformats.org/officeDocument/2006/relationships/slide" Target="slides/slide3458.xml"/><Relationship Id="rId3666" Type="http://schemas.openxmlformats.org/officeDocument/2006/relationships/slide" Target="slides/slide3665.xml"/><Relationship Id="rId5908" Type="http://schemas.openxmlformats.org/officeDocument/2006/relationships/slide" Target="slides/slide5907.xml"/><Relationship Id="rId6072" Type="http://schemas.openxmlformats.org/officeDocument/2006/relationships/slide" Target="slides/slide6071.xml"/><Relationship Id="rId7123" Type="http://schemas.openxmlformats.org/officeDocument/2006/relationships/slide" Target="slides/slide7122.xml"/><Relationship Id="rId7330" Type="http://schemas.openxmlformats.org/officeDocument/2006/relationships/slide" Target="slides/slide7329.xml"/><Relationship Id="rId587" Type="http://schemas.openxmlformats.org/officeDocument/2006/relationships/slide" Target="slides/slide586.xml"/><Relationship Id="rId2268" Type="http://schemas.openxmlformats.org/officeDocument/2006/relationships/slide" Target="slides/slide2267.xml"/><Relationship Id="rId3319" Type="http://schemas.openxmlformats.org/officeDocument/2006/relationships/slide" Target="slides/slide3318.xml"/><Relationship Id="rId3873" Type="http://schemas.openxmlformats.org/officeDocument/2006/relationships/slide" Target="slides/slide3872.xml"/><Relationship Id="rId4717" Type="http://schemas.openxmlformats.org/officeDocument/2006/relationships/slide" Target="slides/slide4716.xml"/><Relationship Id="rId4924" Type="http://schemas.openxmlformats.org/officeDocument/2006/relationships/slide" Target="slides/slide4923.xml"/><Relationship Id="rId447" Type="http://schemas.openxmlformats.org/officeDocument/2006/relationships/slide" Target="slides/slide446.xml"/><Relationship Id="rId794" Type="http://schemas.openxmlformats.org/officeDocument/2006/relationships/slide" Target="slides/slide793.xml"/><Relationship Id="rId1077" Type="http://schemas.openxmlformats.org/officeDocument/2006/relationships/slide" Target="slides/slide1076.xml"/><Relationship Id="rId2128" Type="http://schemas.openxmlformats.org/officeDocument/2006/relationships/slide" Target="slides/slide2127.xml"/><Relationship Id="rId2475" Type="http://schemas.openxmlformats.org/officeDocument/2006/relationships/slide" Target="slides/slide2474.xml"/><Relationship Id="rId2682" Type="http://schemas.openxmlformats.org/officeDocument/2006/relationships/slide" Target="slides/slide2681.xml"/><Relationship Id="rId3526" Type="http://schemas.openxmlformats.org/officeDocument/2006/relationships/slide" Target="slides/slide3525.xml"/><Relationship Id="rId3733" Type="http://schemas.openxmlformats.org/officeDocument/2006/relationships/slide" Target="slides/slide3732.xml"/><Relationship Id="rId3940" Type="http://schemas.openxmlformats.org/officeDocument/2006/relationships/slide" Target="slides/slide3939.xml"/><Relationship Id="rId6889" Type="http://schemas.openxmlformats.org/officeDocument/2006/relationships/slide" Target="slides/slide6888.xml"/><Relationship Id="rId654" Type="http://schemas.openxmlformats.org/officeDocument/2006/relationships/slide" Target="slides/slide653.xml"/><Relationship Id="rId861" Type="http://schemas.openxmlformats.org/officeDocument/2006/relationships/slide" Target="slides/slide860.xml"/><Relationship Id="rId1284" Type="http://schemas.openxmlformats.org/officeDocument/2006/relationships/slide" Target="slides/slide1283.xml"/><Relationship Id="rId1491" Type="http://schemas.openxmlformats.org/officeDocument/2006/relationships/slide" Target="slides/slide1490.xml"/><Relationship Id="rId2335" Type="http://schemas.openxmlformats.org/officeDocument/2006/relationships/slide" Target="slides/slide2334.xml"/><Relationship Id="rId2542" Type="http://schemas.openxmlformats.org/officeDocument/2006/relationships/slide" Target="slides/slide2541.xml"/><Relationship Id="rId3800" Type="http://schemas.openxmlformats.org/officeDocument/2006/relationships/slide" Target="slides/slide3799.xml"/><Relationship Id="rId5698" Type="http://schemas.openxmlformats.org/officeDocument/2006/relationships/slide" Target="slides/slide5697.xml"/><Relationship Id="rId6749" Type="http://schemas.openxmlformats.org/officeDocument/2006/relationships/slide" Target="slides/slide6748.xml"/><Relationship Id="rId6956" Type="http://schemas.openxmlformats.org/officeDocument/2006/relationships/slide" Target="slides/slide6955.xml"/><Relationship Id="rId307" Type="http://schemas.openxmlformats.org/officeDocument/2006/relationships/slide" Target="slides/slide306.xml"/><Relationship Id="rId514" Type="http://schemas.openxmlformats.org/officeDocument/2006/relationships/slide" Target="slides/slide513.xml"/><Relationship Id="rId721" Type="http://schemas.openxmlformats.org/officeDocument/2006/relationships/slide" Target="slides/slide720.xml"/><Relationship Id="rId1144" Type="http://schemas.openxmlformats.org/officeDocument/2006/relationships/slide" Target="slides/slide1143.xml"/><Relationship Id="rId1351" Type="http://schemas.openxmlformats.org/officeDocument/2006/relationships/slide" Target="slides/slide1350.xml"/><Relationship Id="rId2402" Type="http://schemas.openxmlformats.org/officeDocument/2006/relationships/slide" Target="slides/slide2401.xml"/><Relationship Id="rId5558" Type="http://schemas.openxmlformats.org/officeDocument/2006/relationships/slide" Target="slides/slide5557.xml"/><Relationship Id="rId5765" Type="http://schemas.openxmlformats.org/officeDocument/2006/relationships/slide" Target="slides/slide5764.xml"/><Relationship Id="rId5972" Type="http://schemas.openxmlformats.org/officeDocument/2006/relationships/slide" Target="slides/slide5971.xml"/><Relationship Id="rId6609" Type="http://schemas.openxmlformats.org/officeDocument/2006/relationships/slide" Target="slides/slide6608.xml"/><Relationship Id="rId6816" Type="http://schemas.openxmlformats.org/officeDocument/2006/relationships/slide" Target="slides/slide6815.xml"/><Relationship Id="rId1004" Type="http://schemas.openxmlformats.org/officeDocument/2006/relationships/slide" Target="slides/slide1003.xml"/><Relationship Id="rId1211" Type="http://schemas.openxmlformats.org/officeDocument/2006/relationships/slide" Target="slides/slide1210.xml"/><Relationship Id="rId4367" Type="http://schemas.openxmlformats.org/officeDocument/2006/relationships/slide" Target="slides/slide4366.xml"/><Relationship Id="rId4574" Type="http://schemas.openxmlformats.org/officeDocument/2006/relationships/slide" Target="slides/slide4573.xml"/><Relationship Id="rId4781" Type="http://schemas.openxmlformats.org/officeDocument/2006/relationships/slide" Target="slides/slide4780.xml"/><Relationship Id="rId5418" Type="http://schemas.openxmlformats.org/officeDocument/2006/relationships/slide" Target="slides/slide5417.xml"/><Relationship Id="rId5625" Type="http://schemas.openxmlformats.org/officeDocument/2006/relationships/slide" Target="slides/slide5624.xml"/><Relationship Id="rId5832" Type="http://schemas.openxmlformats.org/officeDocument/2006/relationships/slide" Target="slides/slide5831.xml"/><Relationship Id="rId3176" Type="http://schemas.openxmlformats.org/officeDocument/2006/relationships/slide" Target="slides/slide3175.xml"/><Relationship Id="rId3383" Type="http://schemas.openxmlformats.org/officeDocument/2006/relationships/slide" Target="slides/slide3382.xml"/><Relationship Id="rId3590" Type="http://schemas.openxmlformats.org/officeDocument/2006/relationships/slide" Target="slides/slide3589.xml"/><Relationship Id="rId4227" Type="http://schemas.openxmlformats.org/officeDocument/2006/relationships/slide" Target="slides/slide4226.xml"/><Relationship Id="rId4434" Type="http://schemas.openxmlformats.org/officeDocument/2006/relationships/slide" Target="slides/slide4433.xml"/><Relationship Id="rId2192" Type="http://schemas.openxmlformats.org/officeDocument/2006/relationships/slide" Target="slides/slide2191.xml"/><Relationship Id="rId3036" Type="http://schemas.openxmlformats.org/officeDocument/2006/relationships/slide" Target="slides/slide3035.xml"/><Relationship Id="rId3243" Type="http://schemas.openxmlformats.org/officeDocument/2006/relationships/slide" Target="slides/slide3242.xml"/><Relationship Id="rId4641" Type="http://schemas.openxmlformats.org/officeDocument/2006/relationships/slide" Target="slides/slide4640.xml"/><Relationship Id="rId6399" Type="http://schemas.openxmlformats.org/officeDocument/2006/relationships/slide" Target="slides/slide6398.xml"/><Relationship Id="rId164" Type="http://schemas.openxmlformats.org/officeDocument/2006/relationships/slide" Target="slides/slide163.xml"/><Relationship Id="rId371" Type="http://schemas.openxmlformats.org/officeDocument/2006/relationships/slide" Target="slides/slide370.xml"/><Relationship Id="rId2052" Type="http://schemas.openxmlformats.org/officeDocument/2006/relationships/slide" Target="slides/slide2051.xml"/><Relationship Id="rId3450" Type="http://schemas.openxmlformats.org/officeDocument/2006/relationships/slide" Target="slides/slide3449.xml"/><Relationship Id="rId4501" Type="http://schemas.openxmlformats.org/officeDocument/2006/relationships/slide" Target="slides/slide4500.xml"/><Relationship Id="rId6259" Type="http://schemas.openxmlformats.org/officeDocument/2006/relationships/slide" Target="slides/slide6258.xml"/><Relationship Id="rId3103" Type="http://schemas.openxmlformats.org/officeDocument/2006/relationships/slide" Target="slides/slide3102.xml"/><Relationship Id="rId3310" Type="http://schemas.openxmlformats.org/officeDocument/2006/relationships/slide" Target="slides/slide3309.xml"/><Relationship Id="rId5068" Type="http://schemas.openxmlformats.org/officeDocument/2006/relationships/slide" Target="slides/slide5067.xml"/><Relationship Id="rId6466" Type="http://schemas.openxmlformats.org/officeDocument/2006/relationships/slide" Target="slides/slide6465.xml"/><Relationship Id="rId6673" Type="http://schemas.openxmlformats.org/officeDocument/2006/relationships/slide" Target="slides/slide6672.xml"/><Relationship Id="rId6880" Type="http://schemas.openxmlformats.org/officeDocument/2006/relationships/slide" Target="slides/slide6879.xml"/><Relationship Id="rId231" Type="http://schemas.openxmlformats.org/officeDocument/2006/relationships/slide" Target="slides/slide230.xml"/><Relationship Id="rId2869" Type="http://schemas.openxmlformats.org/officeDocument/2006/relationships/slide" Target="slides/slide2868.xml"/><Relationship Id="rId5275" Type="http://schemas.openxmlformats.org/officeDocument/2006/relationships/slide" Target="slides/slide5274.xml"/><Relationship Id="rId5482" Type="http://schemas.openxmlformats.org/officeDocument/2006/relationships/slide" Target="slides/slide5481.xml"/><Relationship Id="rId6119" Type="http://schemas.openxmlformats.org/officeDocument/2006/relationships/slide" Target="slides/slide6118.xml"/><Relationship Id="rId6326" Type="http://schemas.openxmlformats.org/officeDocument/2006/relationships/slide" Target="slides/slide6325.xml"/><Relationship Id="rId6533" Type="http://schemas.openxmlformats.org/officeDocument/2006/relationships/slide" Target="slides/slide6532.xml"/><Relationship Id="rId6740" Type="http://schemas.openxmlformats.org/officeDocument/2006/relationships/slide" Target="slides/slide6739.xml"/><Relationship Id="rId1678" Type="http://schemas.openxmlformats.org/officeDocument/2006/relationships/slide" Target="slides/slide1677.xml"/><Relationship Id="rId1885" Type="http://schemas.openxmlformats.org/officeDocument/2006/relationships/slide" Target="slides/slide1884.xml"/><Relationship Id="rId2729" Type="http://schemas.openxmlformats.org/officeDocument/2006/relationships/slide" Target="slides/slide2728.xml"/><Relationship Id="rId2936" Type="http://schemas.openxmlformats.org/officeDocument/2006/relationships/slide" Target="slides/slide2935.xml"/><Relationship Id="rId4084" Type="http://schemas.openxmlformats.org/officeDocument/2006/relationships/slide" Target="slides/slide4083.xml"/><Relationship Id="rId4291" Type="http://schemas.openxmlformats.org/officeDocument/2006/relationships/slide" Target="slides/slide4290.xml"/><Relationship Id="rId5135" Type="http://schemas.openxmlformats.org/officeDocument/2006/relationships/slide" Target="slides/slide5134.xml"/><Relationship Id="rId5342" Type="http://schemas.openxmlformats.org/officeDocument/2006/relationships/slide" Target="slides/slide5341.xml"/><Relationship Id="rId6600" Type="http://schemas.openxmlformats.org/officeDocument/2006/relationships/slide" Target="slides/slide6599.xml"/><Relationship Id="rId908" Type="http://schemas.openxmlformats.org/officeDocument/2006/relationships/slide" Target="slides/slide907.xml"/><Relationship Id="rId1538" Type="http://schemas.openxmlformats.org/officeDocument/2006/relationships/slide" Target="slides/slide1537.xml"/><Relationship Id="rId4151" Type="http://schemas.openxmlformats.org/officeDocument/2006/relationships/slide" Target="slides/slide4150.xml"/><Relationship Id="rId5202" Type="http://schemas.openxmlformats.org/officeDocument/2006/relationships/slide" Target="slides/slide5201.xml"/><Relationship Id="rId1745" Type="http://schemas.openxmlformats.org/officeDocument/2006/relationships/slide" Target="slides/slide1744.xml"/><Relationship Id="rId1952" Type="http://schemas.openxmlformats.org/officeDocument/2006/relationships/slide" Target="slides/slide1951.xml"/><Relationship Id="rId4011" Type="http://schemas.openxmlformats.org/officeDocument/2006/relationships/slide" Target="slides/slide4010.xml"/><Relationship Id="rId7167" Type="http://schemas.openxmlformats.org/officeDocument/2006/relationships/slide" Target="slides/slide7166.xml"/><Relationship Id="rId7374" Type="http://schemas.openxmlformats.org/officeDocument/2006/relationships/slide" Target="slides/slide7373.xml"/><Relationship Id="rId37" Type="http://schemas.openxmlformats.org/officeDocument/2006/relationships/slide" Target="slides/slide36.xml"/><Relationship Id="rId1605" Type="http://schemas.openxmlformats.org/officeDocument/2006/relationships/slide" Target="slides/slide1604.xml"/><Relationship Id="rId1812" Type="http://schemas.openxmlformats.org/officeDocument/2006/relationships/slide" Target="slides/slide1811.xml"/><Relationship Id="rId4968" Type="http://schemas.openxmlformats.org/officeDocument/2006/relationships/slide" Target="slides/slide4967.xml"/><Relationship Id="rId6183" Type="http://schemas.openxmlformats.org/officeDocument/2006/relationships/slide" Target="slides/slide6182.xml"/><Relationship Id="rId7027" Type="http://schemas.openxmlformats.org/officeDocument/2006/relationships/slide" Target="slides/slide7026.xml"/><Relationship Id="rId7234" Type="http://schemas.openxmlformats.org/officeDocument/2006/relationships/slide" Target="slides/slide7233.xml"/><Relationship Id="rId3777" Type="http://schemas.openxmlformats.org/officeDocument/2006/relationships/slide" Target="slides/slide3776.xml"/><Relationship Id="rId3984" Type="http://schemas.openxmlformats.org/officeDocument/2006/relationships/slide" Target="slides/slide3983.xml"/><Relationship Id="rId4828" Type="http://schemas.openxmlformats.org/officeDocument/2006/relationships/slide" Target="slides/slide4827.xml"/><Relationship Id="rId6390" Type="http://schemas.openxmlformats.org/officeDocument/2006/relationships/slide" Target="slides/slide6389.xml"/><Relationship Id="rId698" Type="http://schemas.openxmlformats.org/officeDocument/2006/relationships/slide" Target="slides/slide697.xml"/><Relationship Id="rId2379" Type="http://schemas.openxmlformats.org/officeDocument/2006/relationships/slide" Target="slides/slide2378.xml"/><Relationship Id="rId2586" Type="http://schemas.openxmlformats.org/officeDocument/2006/relationships/slide" Target="slides/slide2585.xml"/><Relationship Id="rId2793" Type="http://schemas.openxmlformats.org/officeDocument/2006/relationships/slide" Target="slides/slide2792.xml"/><Relationship Id="rId3637" Type="http://schemas.openxmlformats.org/officeDocument/2006/relationships/slide" Target="slides/slide3636.xml"/><Relationship Id="rId3844" Type="http://schemas.openxmlformats.org/officeDocument/2006/relationships/slide" Target="slides/slide3843.xml"/><Relationship Id="rId6043" Type="http://schemas.openxmlformats.org/officeDocument/2006/relationships/slide" Target="slides/slide6042.xml"/><Relationship Id="rId6250" Type="http://schemas.openxmlformats.org/officeDocument/2006/relationships/slide" Target="slides/slide6249.xml"/><Relationship Id="rId7301" Type="http://schemas.openxmlformats.org/officeDocument/2006/relationships/slide" Target="slides/slide7300.xml"/><Relationship Id="rId558" Type="http://schemas.openxmlformats.org/officeDocument/2006/relationships/slide" Target="slides/slide557.xml"/><Relationship Id="rId765" Type="http://schemas.openxmlformats.org/officeDocument/2006/relationships/slide" Target="slides/slide764.xml"/><Relationship Id="rId972" Type="http://schemas.openxmlformats.org/officeDocument/2006/relationships/slide" Target="slides/slide971.xml"/><Relationship Id="rId1188" Type="http://schemas.openxmlformats.org/officeDocument/2006/relationships/slide" Target="slides/slide1187.xml"/><Relationship Id="rId1395" Type="http://schemas.openxmlformats.org/officeDocument/2006/relationships/slide" Target="slides/slide1394.xml"/><Relationship Id="rId2239" Type="http://schemas.openxmlformats.org/officeDocument/2006/relationships/slide" Target="slides/slide2238.xml"/><Relationship Id="rId2446" Type="http://schemas.openxmlformats.org/officeDocument/2006/relationships/slide" Target="slides/slide2445.xml"/><Relationship Id="rId2653" Type="http://schemas.openxmlformats.org/officeDocument/2006/relationships/slide" Target="slides/slide2652.xml"/><Relationship Id="rId2860" Type="http://schemas.openxmlformats.org/officeDocument/2006/relationships/slide" Target="slides/slide2859.xml"/><Relationship Id="rId3704" Type="http://schemas.openxmlformats.org/officeDocument/2006/relationships/slide" Target="slides/slide3703.xml"/><Relationship Id="rId6110" Type="http://schemas.openxmlformats.org/officeDocument/2006/relationships/slide" Target="slides/slide6109.xml"/><Relationship Id="rId418" Type="http://schemas.openxmlformats.org/officeDocument/2006/relationships/slide" Target="slides/slide417.xml"/><Relationship Id="rId625" Type="http://schemas.openxmlformats.org/officeDocument/2006/relationships/slide" Target="slides/slide624.xml"/><Relationship Id="rId832" Type="http://schemas.openxmlformats.org/officeDocument/2006/relationships/slide" Target="slides/slide831.xml"/><Relationship Id="rId1048" Type="http://schemas.openxmlformats.org/officeDocument/2006/relationships/slide" Target="slides/slide1047.xml"/><Relationship Id="rId1255" Type="http://schemas.openxmlformats.org/officeDocument/2006/relationships/slide" Target="slides/slide1254.xml"/><Relationship Id="rId1462" Type="http://schemas.openxmlformats.org/officeDocument/2006/relationships/slide" Target="slides/slide1461.xml"/><Relationship Id="rId2306" Type="http://schemas.openxmlformats.org/officeDocument/2006/relationships/slide" Target="slides/slide2305.xml"/><Relationship Id="rId2513" Type="http://schemas.openxmlformats.org/officeDocument/2006/relationships/slide" Target="slides/slide2512.xml"/><Relationship Id="rId3911" Type="http://schemas.openxmlformats.org/officeDocument/2006/relationships/slide" Target="slides/slide3910.xml"/><Relationship Id="rId5669" Type="http://schemas.openxmlformats.org/officeDocument/2006/relationships/slide" Target="slides/slide5668.xml"/><Relationship Id="rId5876" Type="http://schemas.openxmlformats.org/officeDocument/2006/relationships/slide" Target="slides/slide5875.xml"/><Relationship Id="rId1115" Type="http://schemas.openxmlformats.org/officeDocument/2006/relationships/slide" Target="slides/slide1114.xml"/><Relationship Id="rId1322" Type="http://schemas.openxmlformats.org/officeDocument/2006/relationships/slide" Target="slides/slide1321.xml"/><Relationship Id="rId2720" Type="http://schemas.openxmlformats.org/officeDocument/2006/relationships/slide" Target="slides/slide2719.xml"/><Relationship Id="rId4478" Type="http://schemas.openxmlformats.org/officeDocument/2006/relationships/slide" Target="slides/slide4477.xml"/><Relationship Id="rId5529" Type="http://schemas.openxmlformats.org/officeDocument/2006/relationships/slide" Target="slides/slide5528.xml"/><Relationship Id="rId6927" Type="http://schemas.openxmlformats.org/officeDocument/2006/relationships/slide" Target="slides/slide6926.xml"/><Relationship Id="rId7091" Type="http://schemas.openxmlformats.org/officeDocument/2006/relationships/slide" Target="slides/slide7090.xml"/><Relationship Id="rId3287" Type="http://schemas.openxmlformats.org/officeDocument/2006/relationships/slide" Target="slides/slide3286.xml"/><Relationship Id="rId4338" Type="http://schemas.openxmlformats.org/officeDocument/2006/relationships/slide" Target="slides/slide4337.xml"/><Relationship Id="rId4685" Type="http://schemas.openxmlformats.org/officeDocument/2006/relationships/slide" Target="slides/slide4684.xml"/><Relationship Id="rId4892" Type="http://schemas.openxmlformats.org/officeDocument/2006/relationships/slide" Target="slides/slide4891.xml"/><Relationship Id="rId5736" Type="http://schemas.openxmlformats.org/officeDocument/2006/relationships/slide" Target="slides/slide5735.xml"/><Relationship Id="rId5943" Type="http://schemas.openxmlformats.org/officeDocument/2006/relationships/slide" Target="slides/slide5942.xml"/><Relationship Id="rId2096" Type="http://schemas.openxmlformats.org/officeDocument/2006/relationships/slide" Target="slides/slide2095.xml"/><Relationship Id="rId3494" Type="http://schemas.openxmlformats.org/officeDocument/2006/relationships/slide" Target="slides/slide3493.xml"/><Relationship Id="rId4545" Type="http://schemas.openxmlformats.org/officeDocument/2006/relationships/slide" Target="slides/slide4544.xml"/><Relationship Id="rId4752" Type="http://schemas.openxmlformats.org/officeDocument/2006/relationships/slide" Target="slides/slide4751.xml"/><Relationship Id="rId5803" Type="http://schemas.openxmlformats.org/officeDocument/2006/relationships/slide" Target="slides/slide5802.xml"/><Relationship Id="rId3147" Type="http://schemas.openxmlformats.org/officeDocument/2006/relationships/slide" Target="slides/slide3146.xml"/><Relationship Id="rId3354" Type="http://schemas.openxmlformats.org/officeDocument/2006/relationships/slide" Target="slides/slide3353.xml"/><Relationship Id="rId3561" Type="http://schemas.openxmlformats.org/officeDocument/2006/relationships/slide" Target="slides/slide3560.xml"/><Relationship Id="rId4405" Type="http://schemas.openxmlformats.org/officeDocument/2006/relationships/slide" Target="slides/slide4404.xml"/><Relationship Id="rId4612" Type="http://schemas.openxmlformats.org/officeDocument/2006/relationships/slide" Target="slides/slide4611.xml"/><Relationship Id="rId275" Type="http://schemas.openxmlformats.org/officeDocument/2006/relationships/slide" Target="slides/slide274.xml"/><Relationship Id="rId482" Type="http://schemas.openxmlformats.org/officeDocument/2006/relationships/slide" Target="slides/slide481.xml"/><Relationship Id="rId2163" Type="http://schemas.openxmlformats.org/officeDocument/2006/relationships/slide" Target="slides/slide2162.xml"/><Relationship Id="rId2370" Type="http://schemas.openxmlformats.org/officeDocument/2006/relationships/slide" Target="slides/slide2369.xml"/><Relationship Id="rId3007" Type="http://schemas.openxmlformats.org/officeDocument/2006/relationships/slide" Target="slides/slide3006.xml"/><Relationship Id="rId3214" Type="http://schemas.openxmlformats.org/officeDocument/2006/relationships/slide" Target="slides/slide3213.xml"/><Relationship Id="rId3421" Type="http://schemas.openxmlformats.org/officeDocument/2006/relationships/slide" Target="slides/slide3420.xml"/><Relationship Id="rId6577" Type="http://schemas.openxmlformats.org/officeDocument/2006/relationships/slide" Target="slides/slide6576.xml"/><Relationship Id="rId6784" Type="http://schemas.openxmlformats.org/officeDocument/2006/relationships/slide" Target="slides/slide6783.xml"/><Relationship Id="rId6991" Type="http://schemas.openxmlformats.org/officeDocument/2006/relationships/slide" Target="slides/slide6990.xml"/><Relationship Id="rId135" Type="http://schemas.openxmlformats.org/officeDocument/2006/relationships/slide" Target="slides/slide134.xml"/><Relationship Id="rId342" Type="http://schemas.openxmlformats.org/officeDocument/2006/relationships/slide" Target="slides/slide341.xml"/><Relationship Id="rId2023" Type="http://schemas.openxmlformats.org/officeDocument/2006/relationships/slide" Target="slides/slide2022.xml"/><Relationship Id="rId2230" Type="http://schemas.openxmlformats.org/officeDocument/2006/relationships/slide" Target="slides/slide2229.xml"/><Relationship Id="rId5179" Type="http://schemas.openxmlformats.org/officeDocument/2006/relationships/slide" Target="slides/slide5178.xml"/><Relationship Id="rId5386" Type="http://schemas.openxmlformats.org/officeDocument/2006/relationships/slide" Target="slides/slide5385.xml"/><Relationship Id="rId5593" Type="http://schemas.openxmlformats.org/officeDocument/2006/relationships/slide" Target="slides/slide5592.xml"/><Relationship Id="rId6437" Type="http://schemas.openxmlformats.org/officeDocument/2006/relationships/slide" Target="slides/slide6436.xml"/><Relationship Id="rId6644" Type="http://schemas.openxmlformats.org/officeDocument/2006/relationships/slide" Target="slides/slide6643.xml"/><Relationship Id="rId202" Type="http://schemas.openxmlformats.org/officeDocument/2006/relationships/slide" Target="slides/slide201.xml"/><Relationship Id="rId4195" Type="http://schemas.openxmlformats.org/officeDocument/2006/relationships/slide" Target="slides/slide4194.xml"/><Relationship Id="rId5039" Type="http://schemas.openxmlformats.org/officeDocument/2006/relationships/slide" Target="slides/slide5038.xml"/><Relationship Id="rId5246" Type="http://schemas.openxmlformats.org/officeDocument/2006/relationships/slide" Target="slides/slide5245.xml"/><Relationship Id="rId5453" Type="http://schemas.openxmlformats.org/officeDocument/2006/relationships/slide" Target="slides/slide5452.xml"/><Relationship Id="rId6504" Type="http://schemas.openxmlformats.org/officeDocument/2006/relationships/slide" Target="slides/slide6503.xml"/><Relationship Id="rId6851" Type="http://schemas.openxmlformats.org/officeDocument/2006/relationships/slide" Target="slides/slide6850.xml"/><Relationship Id="rId1789" Type="http://schemas.openxmlformats.org/officeDocument/2006/relationships/slide" Target="slides/slide1788.xml"/><Relationship Id="rId1996" Type="http://schemas.openxmlformats.org/officeDocument/2006/relationships/slide" Target="slides/slide1995.xml"/><Relationship Id="rId4055" Type="http://schemas.openxmlformats.org/officeDocument/2006/relationships/slide" Target="slides/slide4054.xml"/><Relationship Id="rId4262" Type="http://schemas.openxmlformats.org/officeDocument/2006/relationships/slide" Target="slides/slide4261.xml"/><Relationship Id="rId5106" Type="http://schemas.openxmlformats.org/officeDocument/2006/relationships/slide" Target="slides/slide5105.xml"/><Relationship Id="rId5660" Type="http://schemas.openxmlformats.org/officeDocument/2006/relationships/slide" Target="slides/slide5659.xml"/><Relationship Id="rId6711" Type="http://schemas.openxmlformats.org/officeDocument/2006/relationships/slide" Target="slides/slide6710.xml"/><Relationship Id="rId1649" Type="http://schemas.openxmlformats.org/officeDocument/2006/relationships/slide" Target="slides/slide1648.xml"/><Relationship Id="rId1856" Type="http://schemas.openxmlformats.org/officeDocument/2006/relationships/slide" Target="slides/slide1855.xml"/><Relationship Id="rId2907" Type="http://schemas.openxmlformats.org/officeDocument/2006/relationships/slide" Target="slides/slide2906.xml"/><Relationship Id="rId3071" Type="http://schemas.openxmlformats.org/officeDocument/2006/relationships/slide" Target="slides/slide3070.xml"/><Relationship Id="rId5313" Type="http://schemas.openxmlformats.org/officeDocument/2006/relationships/slide" Target="slides/slide5312.xml"/><Relationship Id="rId5520" Type="http://schemas.openxmlformats.org/officeDocument/2006/relationships/slide" Target="slides/slide5519.xml"/><Relationship Id="rId7278" Type="http://schemas.openxmlformats.org/officeDocument/2006/relationships/slide" Target="slides/slide7277.xml"/><Relationship Id="rId1509" Type="http://schemas.openxmlformats.org/officeDocument/2006/relationships/slide" Target="slides/slide1508.xml"/><Relationship Id="rId1716" Type="http://schemas.openxmlformats.org/officeDocument/2006/relationships/slide" Target="slides/slide1715.xml"/><Relationship Id="rId1923" Type="http://schemas.openxmlformats.org/officeDocument/2006/relationships/slide" Target="slides/slide1922.xml"/><Relationship Id="rId4122" Type="http://schemas.openxmlformats.org/officeDocument/2006/relationships/slide" Target="slides/slide4121.xml"/><Relationship Id="rId3888" Type="http://schemas.openxmlformats.org/officeDocument/2006/relationships/slide" Target="slides/slide3887.xml"/><Relationship Id="rId4939" Type="http://schemas.openxmlformats.org/officeDocument/2006/relationships/slide" Target="slides/slide4938.xml"/><Relationship Id="rId6087" Type="http://schemas.openxmlformats.org/officeDocument/2006/relationships/slide" Target="slides/slide6086.xml"/><Relationship Id="rId6294" Type="http://schemas.openxmlformats.org/officeDocument/2006/relationships/slide" Target="slides/slide6293.xml"/><Relationship Id="rId7138" Type="http://schemas.openxmlformats.org/officeDocument/2006/relationships/slide" Target="slides/slide7137.xml"/><Relationship Id="rId7345" Type="http://schemas.openxmlformats.org/officeDocument/2006/relationships/slide" Target="slides/slide7344.xml"/><Relationship Id="rId2697" Type="http://schemas.openxmlformats.org/officeDocument/2006/relationships/slide" Target="slides/slide2696.xml"/><Relationship Id="rId3748" Type="http://schemas.openxmlformats.org/officeDocument/2006/relationships/slide" Target="slides/slide3747.xml"/><Relationship Id="rId6154" Type="http://schemas.openxmlformats.org/officeDocument/2006/relationships/slide" Target="slides/slide6153.xml"/><Relationship Id="rId6361" Type="http://schemas.openxmlformats.org/officeDocument/2006/relationships/slide" Target="slides/slide6360.xml"/><Relationship Id="rId7205" Type="http://schemas.openxmlformats.org/officeDocument/2006/relationships/slide" Target="slides/slide7204.xml"/><Relationship Id="rId7412" Type="http://schemas.openxmlformats.org/officeDocument/2006/relationships/slide" Target="slides/slide7411.xml"/><Relationship Id="rId669" Type="http://schemas.openxmlformats.org/officeDocument/2006/relationships/slide" Target="slides/slide668.xml"/><Relationship Id="rId876" Type="http://schemas.openxmlformats.org/officeDocument/2006/relationships/slide" Target="slides/slide875.xml"/><Relationship Id="rId1299" Type="http://schemas.openxmlformats.org/officeDocument/2006/relationships/slide" Target="slides/slide1298.xml"/><Relationship Id="rId2557" Type="http://schemas.openxmlformats.org/officeDocument/2006/relationships/slide" Target="slides/slide2556.xml"/><Relationship Id="rId3608" Type="http://schemas.openxmlformats.org/officeDocument/2006/relationships/slide" Target="slides/slide3607.xml"/><Relationship Id="rId3955" Type="http://schemas.openxmlformats.org/officeDocument/2006/relationships/slide" Target="slides/slide3954.xml"/><Relationship Id="rId5170" Type="http://schemas.openxmlformats.org/officeDocument/2006/relationships/slide" Target="slides/slide5169.xml"/><Relationship Id="rId6014" Type="http://schemas.openxmlformats.org/officeDocument/2006/relationships/slide" Target="slides/slide6013.xml"/><Relationship Id="rId6221" Type="http://schemas.openxmlformats.org/officeDocument/2006/relationships/slide" Target="slides/slide6220.xml"/><Relationship Id="rId529" Type="http://schemas.openxmlformats.org/officeDocument/2006/relationships/slide" Target="slides/slide528.xml"/><Relationship Id="rId736" Type="http://schemas.openxmlformats.org/officeDocument/2006/relationships/slide" Target="slides/slide735.xml"/><Relationship Id="rId1159" Type="http://schemas.openxmlformats.org/officeDocument/2006/relationships/slide" Target="slides/slide1158.xml"/><Relationship Id="rId1366" Type="http://schemas.openxmlformats.org/officeDocument/2006/relationships/slide" Target="slides/slide1365.xml"/><Relationship Id="rId2417" Type="http://schemas.openxmlformats.org/officeDocument/2006/relationships/slide" Target="slides/slide2416.xml"/><Relationship Id="rId2764" Type="http://schemas.openxmlformats.org/officeDocument/2006/relationships/slide" Target="slides/slide2763.xml"/><Relationship Id="rId2971" Type="http://schemas.openxmlformats.org/officeDocument/2006/relationships/slide" Target="slides/slide2970.xml"/><Relationship Id="rId3815" Type="http://schemas.openxmlformats.org/officeDocument/2006/relationships/slide" Target="slides/slide3814.xml"/><Relationship Id="rId5030" Type="http://schemas.openxmlformats.org/officeDocument/2006/relationships/slide" Target="slides/slide5029.xml"/><Relationship Id="rId943" Type="http://schemas.openxmlformats.org/officeDocument/2006/relationships/slide" Target="slides/slide942.xml"/><Relationship Id="rId1019" Type="http://schemas.openxmlformats.org/officeDocument/2006/relationships/slide" Target="slides/slide1018.xml"/><Relationship Id="rId1573" Type="http://schemas.openxmlformats.org/officeDocument/2006/relationships/slide" Target="slides/slide1572.xml"/><Relationship Id="rId1780" Type="http://schemas.openxmlformats.org/officeDocument/2006/relationships/slide" Target="slides/slide1779.xml"/><Relationship Id="rId2624" Type="http://schemas.openxmlformats.org/officeDocument/2006/relationships/slide" Target="slides/slide2623.xml"/><Relationship Id="rId2831" Type="http://schemas.openxmlformats.org/officeDocument/2006/relationships/slide" Target="slides/slide2830.xml"/><Relationship Id="rId5987" Type="http://schemas.openxmlformats.org/officeDocument/2006/relationships/slide" Target="slides/slide5986.xml"/><Relationship Id="rId72" Type="http://schemas.openxmlformats.org/officeDocument/2006/relationships/slide" Target="slides/slide71.xml"/><Relationship Id="rId803" Type="http://schemas.openxmlformats.org/officeDocument/2006/relationships/slide" Target="slides/slide802.xml"/><Relationship Id="rId1226" Type="http://schemas.openxmlformats.org/officeDocument/2006/relationships/slide" Target="slides/slide1225.xml"/><Relationship Id="rId1433" Type="http://schemas.openxmlformats.org/officeDocument/2006/relationships/slide" Target="slides/slide1432.xml"/><Relationship Id="rId1640" Type="http://schemas.openxmlformats.org/officeDocument/2006/relationships/slide" Target="slides/slide1639.xml"/><Relationship Id="rId4589" Type="http://schemas.openxmlformats.org/officeDocument/2006/relationships/slide" Target="slides/slide4588.xml"/><Relationship Id="rId4796" Type="http://schemas.openxmlformats.org/officeDocument/2006/relationships/slide" Target="slides/slide4795.xml"/><Relationship Id="rId5847" Type="http://schemas.openxmlformats.org/officeDocument/2006/relationships/slide" Target="slides/slide5846.xml"/><Relationship Id="rId1500" Type="http://schemas.openxmlformats.org/officeDocument/2006/relationships/slide" Target="slides/slide1499.xml"/><Relationship Id="rId3398" Type="http://schemas.openxmlformats.org/officeDocument/2006/relationships/slide" Target="slides/slide3397.xml"/><Relationship Id="rId4449" Type="http://schemas.openxmlformats.org/officeDocument/2006/relationships/slide" Target="slides/slide4448.xml"/><Relationship Id="rId4656" Type="http://schemas.openxmlformats.org/officeDocument/2006/relationships/slide" Target="slides/slide4655.xml"/><Relationship Id="rId4863" Type="http://schemas.openxmlformats.org/officeDocument/2006/relationships/slide" Target="slides/slide4862.xml"/><Relationship Id="rId5707" Type="http://schemas.openxmlformats.org/officeDocument/2006/relationships/slide" Target="slides/slide5706.xml"/><Relationship Id="rId5914" Type="http://schemas.openxmlformats.org/officeDocument/2006/relationships/slide" Target="slides/slide5913.xml"/><Relationship Id="rId7062" Type="http://schemas.openxmlformats.org/officeDocument/2006/relationships/slide" Target="slides/slide7061.xml"/><Relationship Id="rId3258" Type="http://schemas.openxmlformats.org/officeDocument/2006/relationships/slide" Target="slides/slide3257.xml"/><Relationship Id="rId3465" Type="http://schemas.openxmlformats.org/officeDocument/2006/relationships/slide" Target="slides/slide3464.xml"/><Relationship Id="rId3672" Type="http://schemas.openxmlformats.org/officeDocument/2006/relationships/slide" Target="slides/slide3671.xml"/><Relationship Id="rId4309" Type="http://schemas.openxmlformats.org/officeDocument/2006/relationships/slide" Target="slides/slide4308.xml"/><Relationship Id="rId4516" Type="http://schemas.openxmlformats.org/officeDocument/2006/relationships/slide" Target="slides/slide4515.xml"/><Relationship Id="rId4723" Type="http://schemas.openxmlformats.org/officeDocument/2006/relationships/slide" Target="slides/slide4722.xml"/><Relationship Id="rId179" Type="http://schemas.openxmlformats.org/officeDocument/2006/relationships/slide" Target="slides/slide178.xml"/><Relationship Id="rId386" Type="http://schemas.openxmlformats.org/officeDocument/2006/relationships/slide" Target="slides/slide385.xml"/><Relationship Id="rId593" Type="http://schemas.openxmlformats.org/officeDocument/2006/relationships/slide" Target="slides/slide592.xml"/><Relationship Id="rId2067" Type="http://schemas.openxmlformats.org/officeDocument/2006/relationships/slide" Target="slides/slide2066.xml"/><Relationship Id="rId2274" Type="http://schemas.openxmlformats.org/officeDocument/2006/relationships/slide" Target="slides/slide2273.xml"/><Relationship Id="rId2481" Type="http://schemas.openxmlformats.org/officeDocument/2006/relationships/slide" Target="slides/slide2480.xml"/><Relationship Id="rId3118" Type="http://schemas.openxmlformats.org/officeDocument/2006/relationships/slide" Target="slides/slide3117.xml"/><Relationship Id="rId3325" Type="http://schemas.openxmlformats.org/officeDocument/2006/relationships/slide" Target="slides/slide3324.xml"/><Relationship Id="rId3532" Type="http://schemas.openxmlformats.org/officeDocument/2006/relationships/slide" Target="slides/slide3531.xml"/><Relationship Id="rId4930" Type="http://schemas.openxmlformats.org/officeDocument/2006/relationships/slide" Target="slides/slide4929.xml"/><Relationship Id="rId6688" Type="http://schemas.openxmlformats.org/officeDocument/2006/relationships/slide" Target="slides/slide6687.xml"/><Relationship Id="rId246" Type="http://schemas.openxmlformats.org/officeDocument/2006/relationships/slide" Target="slides/slide245.xml"/><Relationship Id="rId453" Type="http://schemas.openxmlformats.org/officeDocument/2006/relationships/slide" Target="slides/slide452.xml"/><Relationship Id="rId660" Type="http://schemas.openxmlformats.org/officeDocument/2006/relationships/slide" Target="slides/slide659.xml"/><Relationship Id="rId1083" Type="http://schemas.openxmlformats.org/officeDocument/2006/relationships/slide" Target="slides/slide1082.xml"/><Relationship Id="rId1290" Type="http://schemas.openxmlformats.org/officeDocument/2006/relationships/slide" Target="slides/slide1289.xml"/><Relationship Id="rId2134" Type="http://schemas.openxmlformats.org/officeDocument/2006/relationships/slide" Target="slides/slide2133.xml"/><Relationship Id="rId2341" Type="http://schemas.openxmlformats.org/officeDocument/2006/relationships/slide" Target="slides/slide2340.xml"/><Relationship Id="rId5497" Type="http://schemas.openxmlformats.org/officeDocument/2006/relationships/slide" Target="slides/slide5496.xml"/><Relationship Id="rId6548" Type="http://schemas.openxmlformats.org/officeDocument/2006/relationships/slide" Target="slides/slide6547.xml"/><Relationship Id="rId6895" Type="http://schemas.openxmlformats.org/officeDocument/2006/relationships/slide" Target="slides/slide6894.xml"/><Relationship Id="rId106" Type="http://schemas.openxmlformats.org/officeDocument/2006/relationships/slide" Target="slides/slide105.xml"/><Relationship Id="rId313" Type="http://schemas.openxmlformats.org/officeDocument/2006/relationships/slide" Target="slides/slide312.xml"/><Relationship Id="rId1150" Type="http://schemas.openxmlformats.org/officeDocument/2006/relationships/slide" Target="slides/slide1149.xml"/><Relationship Id="rId4099" Type="http://schemas.openxmlformats.org/officeDocument/2006/relationships/slide" Target="slides/slide4098.xml"/><Relationship Id="rId5357" Type="http://schemas.openxmlformats.org/officeDocument/2006/relationships/slide" Target="slides/slide5356.xml"/><Relationship Id="rId6755" Type="http://schemas.openxmlformats.org/officeDocument/2006/relationships/slide" Target="slides/slide6754.xml"/><Relationship Id="rId6962" Type="http://schemas.openxmlformats.org/officeDocument/2006/relationships/slide" Target="slides/slide6961.xml"/><Relationship Id="rId520" Type="http://schemas.openxmlformats.org/officeDocument/2006/relationships/slide" Target="slides/slide519.xml"/><Relationship Id="rId2201" Type="http://schemas.openxmlformats.org/officeDocument/2006/relationships/slide" Target="slides/slide2200.xml"/><Relationship Id="rId5564" Type="http://schemas.openxmlformats.org/officeDocument/2006/relationships/slide" Target="slides/slide5563.xml"/><Relationship Id="rId5771" Type="http://schemas.openxmlformats.org/officeDocument/2006/relationships/slide" Target="slides/slide5770.xml"/><Relationship Id="rId6408" Type="http://schemas.openxmlformats.org/officeDocument/2006/relationships/slide" Target="slides/slide6407.xml"/><Relationship Id="rId6615" Type="http://schemas.openxmlformats.org/officeDocument/2006/relationships/slide" Target="slides/slide6614.xml"/><Relationship Id="rId6822" Type="http://schemas.openxmlformats.org/officeDocument/2006/relationships/slide" Target="slides/slide6821.xml"/><Relationship Id="rId1010" Type="http://schemas.openxmlformats.org/officeDocument/2006/relationships/slide" Target="slides/slide1009.xml"/><Relationship Id="rId1967" Type="http://schemas.openxmlformats.org/officeDocument/2006/relationships/slide" Target="slides/slide1966.xml"/><Relationship Id="rId4166" Type="http://schemas.openxmlformats.org/officeDocument/2006/relationships/slide" Target="slides/slide4165.xml"/><Relationship Id="rId4373" Type="http://schemas.openxmlformats.org/officeDocument/2006/relationships/slide" Target="slides/slide4372.xml"/><Relationship Id="rId4580" Type="http://schemas.openxmlformats.org/officeDocument/2006/relationships/slide" Target="slides/slide4579.xml"/><Relationship Id="rId5217" Type="http://schemas.openxmlformats.org/officeDocument/2006/relationships/slide" Target="slides/slide5216.xml"/><Relationship Id="rId5424" Type="http://schemas.openxmlformats.org/officeDocument/2006/relationships/slide" Target="slides/slide5423.xml"/><Relationship Id="rId5631" Type="http://schemas.openxmlformats.org/officeDocument/2006/relationships/slide" Target="slides/slide5630.xml"/><Relationship Id="rId4026" Type="http://schemas.openxmlformats.org/officeDocument/2006/relationships/slide" Target="slides/slide4025.xml"/><Relationship Id="rId4440" Type="http://schemas.openxmlformats.org/officeDocument/2006/relationships/slide" Target="slides/slide4439.xml"/><Relationship Id="rId3042" Type="http://schemas.openxmlformats.org/officeDocument/2006/relationships/slide" Target="slides/slide3041.xml"/><Relationship Id="rId6198" Type="http://schemas.openxmlformats.org/officeDocument/2006/relationships/slide" Target="slides/slide6197.xml"/><Relationship Id="rId7249" Type="http://schemas.openxmlformats.org/officeDocument/2006/relationships/slide" Target="slides/slide7248.xml"/><Relationship Id="rId6265" Type="http://schemas.openxmlformats.org/officeDocument/2006/relationships/slide" Target="slides/slide6264.xml"/><Relationship Id="rId7316" Type="http://schemas.openxmlformats.org/officeDocument/2006/relationships/slide" Target="slides/slide7315.xml"/><Relationship Id="rId3859" Type="http://schemas.openxmlformats.org/officeDocument/2006/relationships/slide" Target="slides/slide3858.xml"/><Relationship Id="rId5281" Type="http://schemas.openxmlformats.org/officeDocument/2006/relationships/slide" Target="slides/slide5280.xml"/><Relationship Id="rId2875" Type="http://schemas.openxmlformats.org/officeDocument/2006/relationships/slide" Target="slides/slide2874.xml"/><Relationship Id="rId3926" Type="http://schemas.openxmlformats.org/officeDocument/2006/relationships/slide" Target="slides/slide3925.xml"/><Relationship Id="rId6332" Type="http://schemas.openxmlformats.org/officeDocument/2006/relationships/slide" Target="slides/slide6331.xml"/><Relationship Id="rId847" Type="http://schemas.openxmlformats.org/officeDocument/2006/relationships/slide" Target="slides/slide846.xml"/><Relationship Id="rId1477" Type="http://schemas.openxmlformats.org/officeDocument/2006/relationships/slide" Target="slides/slide1476.xml"/><Relationship Id="rId1891" Type="http://schemas.openxmlformats.org/officeDocument/2006/relationships/slide" Target="slides/slide1890.xml"/><Relationship Id="rId2528" Type="http://schemas.openxmlformats.org/officeDocument/2006/relationships/slide" Target="slides/slide2527.xml"/><Relationship Id="rId2942" Type="http://schemas.openxmlformats.org/officeDocument/2006/relationships/slide" Target="slides/slide2941.xml"/><Relationship Id="rId914" Type="http://schemas.openxmlformats.org/officeDocument/2006/relationships/slide" Target="slides/slide913.xml"/><Relationship Id="rId1544" Type="http://schemas.openxmlformats.org/officeDocument/2006/relationships/slide" Target="slides/slide1543.xml"/><Relationship Id="rId5001" Type="http://schemas.openxmlformats.org/officeDocument/2006/relationships/slide" Target="slides/slide5000.xml"/><Relationship Id="rId1611" Type="http://schemas.openxmlformats.org/officeDocument/2006/relationships/slide" Target="slides/slide1610.xml"/><Relationship Id="rId4767" Type="http://schemas.openxmlformats.org/officeDocument/2006/relationships/slide" Target="slides/slide4766.xml"/><Relationship Id="rId5818" Type="http://schemas.openxmlformats.org/officeDocument/2006/relationships/slide" Target="slides/slide5817.xml"/><Relationship Id="rId7173" Type="http://schemas.openxmlformats.org/officeDocument/2006/relationships/slide" Target="slides/slide7172.xml"/><Relationship Id="rId3369" Type="http://schemas.openxmlformats.org/officeDocument/2006/relationships/slide" Target="slides/slide3368.xml"/><Relationship Id="rId7240" Type="http://schemas.openxmlformats.org/officeDocument/2006/relationships/slide" Target="slides/slide7239.xml"/><Relationship Id="rId2385" Type="http://schemas.openxmlformats.org/officeDocument/2006/relationships/slide" Target="slides/slide2384.xml"/><Relationship Id="rId3783" Type="http://schemas.openxmlformats.org/officeDocument/2006/relationships/slide" Target="slides/slide3782.xml"/><Relationship Id="rId4834" Type="http://schemas.openxmlformats.org/officeDocument/2006/relationships/slide" Target="slides/slide4833.xml"/><Relationship Id="rId357" Type="http://schemas.openxmlformats.org/officeDocument/2006/relationships/slide" Target="slides/slide356.xml"/><Relationship Id="rId2038" Type="http://schemas.openxmlformats.org/officeDocument/2006/relationships/slide" Target="slides/slide2037.xml"/><Relationship Id="rId3436" Type="http://schemas.openxmlformats.org/officeDocument/2006/relationships/slide" Target="slides/slide3435.xml"/><Relationship Id="rId3850" Type="http://schemas.openxmlformats.org/officeDocument/2006/relationships/slide" Target="slides/slide3849.xml"/><Relationship Id="rId4901" Type="http://schemas.openxmlformats.org/officeDocument/2006/relationships/slide" Target="slides/slide4900.xml"/><Relationship Id="rId771" Type="http://schemas.openxmlformats.org/officeDocument/2006/relationships/slide" Target="slides/slide770.xml"/><Relationship Id="rId2452" Type="http://schemas.openxmlformats.org/officeDocument/2006/relationships/slide" Target="slides/slide2451.xml"/><Relationship Id="rId3503" Type="http://schemas.openxmlformats.org/officeDocument/2006/relationships/slide" Target="slides/slide3502.xml"/><Relationship Id="rId6659" Type="http://schemas.openxmlformats.org/officeDocument/2006/relationships/slide" Target="slides/slide6658.xml"/><Relationship Id="rId424" Type="http://schemas.openxmlformats.org/officeDocument/2006/relationships/slide" Target="slides/slide423.xml"/><Relationship Id="rId1054" Type="http://schemas.openxmlformats.org/officeDocument/2006/relationships/slide" Target="slides/slide1053.xml"/><Relationship Id="rId2105" Type="http://schemas.openxmlformats.org/officeDocument/2006/relationships/slide" Target="slides/slide2104.xml"/><Relationship Id="rId5675" Type="http://schemas.openxmlformats.org/officeDocument/2006/relationships/slide" Target="slides/slide5674.xml"/><Relationship Id="rId6726" Type="http://schemas.openxmlformats.org/officeDocument/2006/relationships/slide" Target="slides/slide6725.xml"/><Relationship Id="rId1121" Type="http://schemas.openxmlformats.org/officeDocument/2006/relationships/slide" Target="slides/slide1120.xml"/><Relationship Id="rId4277" Type="http://schemas.openxmlformats.org/officeDocument/2006/relationships/slide" Target="slides/slide4276.xml"/><Relationship Id="rId4691" Type="http://schemas.openxmlformats.org/officeDocument/2006/relationships/slide" Target="slides/slide4690.xml"/><Relationship Id="rId5328" Type="http://schemas.openxmlformats.org/officeDocument/2006/relationships/slide" Target="slides/slide5327.xml"/><Relationship Id="rId5742" Type="http://schemas.openxmlformats.org/officeDocument/2006/relationships/slide" Target="slides/slide5741.xml"/><Relationship Id="rId3293" Type="http://schemas.openxmlformats.org/officeDocument/2006/relationships/slide" Target="slides/slide3292.xml"/><Relationship Id="rId4344" Type="http://schemas.openxmlformats.org/officeDocument/2006/relationships/slide" Target="slides/slide4343.xml"/><Relationship Id="rId1938" Type="http://schemas.openxmlformats.org/officeDocument/2006/relationships/slide" Target="slides/slide1937.xml"/><Relationship Id="rId3360" Type="http://schemas.openxmlformats.org/officeDocument/2006/relationships/slide" Target="slides/slide3359.xml"/><Relationship Id="rId281" Type="http://schemas.openxmlformats.org/officeDocument/2006/relationships/slide" Target="slides/slide280.xml"/><Relationship Id="rId3013" Type="http://schemas.openxmlformats.org/officeDocument/2006/relationships/slide" Target="slides/slide3012.xml"/><Relationship Id="rId4411" Type="http://schemas.openxmlformats.org/officeDocument/2006/relationships/slide" Target="slides/slide4410.xml"/><Relationship Id="rId6169" Type="http://schemas.openxmlformats.org/officeDocument/2006/relationships/slide" Target="slides/slide6168.xml"/><Relationship Id="rId6583" Type="http://schemas.openxmlformats.org/officeDocument/2006/relationships/slide" Target="slides/slide6582.xml"/><Relationship Id="rId2779" Type="http://schemas.openxmlformats.org/officeDocument/2006/relationships/slide" Target="slides/slide2778.xml"/><Relationship Id="rId5185" Type="http://schemas.openxmlformats.org/officeDocument/2006/relationships/slide" Target="slides/slide5184.xml"/><Relationship Id="rId6236" Type="http://schemas.openxmlformats.org/officeDocument/2006/relationships/slide" Target="slides/slide6235.xml"/><Relationship Id="rId6650" Type="http://schemas.openxmlformats.org/officeDocument/2006/relationships/slide" Target="slides/slide6649.xml"/><Relationship Id="rId1795" Type="http://schemas.openxmlformats.org/officeDocument/2006/relationships/slide" Target="slides/slide1794.xml"/><Relationship Id="rId2846" Type="http://schemas.openxmlformats.org/officeDocument/2006/relationships/slide" Target="slides/slide2845.xml"/><Relationship Id="rId5252" Type="http://schemas.openxmlformats.org/officeDocument/2006/relationships/slide" Target="slides/slide5251.xml"/><Relationship Id="rId6303" Type="http://schemas.openxmlformats.org/officeDocument/2006/relationships/slide" Target="slides/slide6302.xml"/><Relationship Id="rId87" Type="http://schemas.openxmlformats.org/officeDocument/2006/relationships/slide" Target="slides/slide86.xml"/><Relationship Id="rId818" Type="http://schemas.openxmlformats.org/officeDocument/2006/relationships/slide" Target="slides/slide817.xml"/><Relationship Id="rId1448" Type="http://schemas.openxmlformats.org/officeDocument/2006/relationships/slide" Target="slides/slide1447.xml"/><Relationship Id="rId1862" Type="http://schemas.openxmlformats.org/officeDocument/2006/relationships/slide" Target="slides/slide1861.xml"/><Relationship Id="rId2913" Type="http://schemas.openxmlformats.org/officeDocument/2006/relationships/slide" Target="slides/slide2912.xml"/><Relationship Id="rId7077" Type="http://schemas.openxmlformats.org/officeDocument/2006/relationships/slide" Target="slides/slide7076.xml"/><Relationship Id="rId1515" Type="http://schemas.openxmlformats.org/officeDocument/2006/relationships/slide" Target="slides/slide1514.xml"/><Relationship Id="rId6093" Type="http://schemas.openxmlformats.org/officeDocument/2006/relationships/slide" Target="slides/slide6092.xml"/><Relationship Id="rId7144" Type="http://schemas.openxmlformats.org/officeDocument/2006/relationships/slide" Target="slides/slide7143.xml"/><Relationship Id="rId3687" Type="http://schemas.openxmlformats.org/officeDocument/2006/relationships/slide" Target="slides/slide3686.xml"/><Relationship Id="rId4738" Type="http://schemas.openxmlformats.org/officeDocument/2006/relationships/slide" Target="slides/slide4737.xml"/><Relationship Id="rId2289" Type="http://schemas.openxmlformats.org/officeDocument/2006/relationships/slide" Target="slides/slide2288.xml"/><Relationship Id="rId3754" Type="http://schemas.openxmlformats.org/officeDocument/2006/relationships/slide" Target="slides/slide3753.xml"/><Relationship Id="rId4805" Type="http://schemas.openxmlformats.org/officeDocument/2006/relationships/slide" Target="slides/slide4804.xml"/><Relationship Id="rId6160" Type="http://schemas.openxmlformats.org/officeDocument/2006/relationships/slide" Target="slides/slide6159.xml"/><Relationship Id="rId7211" Type="http://schemas.openxmlformats.org/officeDocument/2006/relationships/slide" Target="slides/slide7210.xml"/><Relationship Id="rId675" Type="http://schemas.openxmlformats.org/officeDocument/2006/relationships/slide" Target="slides/slide674.xml"/><Relationship Id="rId2356" Type="http://schemas.openxmlformats.org/officeDocument/2006/relationships/slide" Target="slides/slide2355.xml"/><Relationship Id="rId2770" Type="http://schemas.openxmlformats.org/officeDocument/2006/relationships/slide" Target="slides/slide2769.xml"/><Relationship Id="rId3407" Type="http://schemas.openxmlformats.org/officeDocument/2006/relationships/slide" Target="slides/slide3406.xml"/><Relationship Id="rId3821" Type="http://schemas.openxmlformats.org/officeDocument/2006/relationships/slide" Target="slides/slide3820.xml"/><Relationship Id="rId6977" Type="http://schemas.openxmlformats.org/officeDocument/2006/relationships/slide" Target="slides/slide6976.xml"/><Relationship Id="rId328" Type="http://schemas.openxmlformats.org/officeDocument/2006/relationships/slide" Target="slides/slide327.xml"/><Relationship Id="rId742" Type="http://schemas.openxmlformats.org/officeDocument/2006/relationships/slide" Target="slides/slide741.xml"/><Relationship Id="rId1372" Type="http://schemas.openxmlformats.org/officeDocument/2006/relationships/slide" Target="slides/slide1371.xml"/><Relationship Id="rId2009" Type="http://schemas.openxmlformats.org/officeDocument/2006/relationships/slide" Target="slides/slide2008.xml"/><Relationship Id="rId2423" Type="http://schemas.openxmlformats.org/officeDocument/2006/relationships/slide" Target="slides/slide2422.xml"/><Relationship Id="rId5579" Type="http://schemas.openxmlformats.org/officeDocument/2006/relationships/slide" Target="slides/slide5578.xml"/><Relationship Id="rId1025" Type="http://schemas.openxmlformats.org/officeDocument/2006/relationships/slide" Target="slides/slide1024.xml"/><Relationship Id="rId4595" Type="http://schemas.openxmlformats.org/officeDocument/2006/relationships/slide" Target="slides/slide4594.xml"/><Relationship Id="rId5646" Type="http://schemas.openxmlformats.org/officeDocument/2006/relationships/slide" Target="slides/slide5645.xml"/><Relationship Id="rId5993" Type="http://schemas.openxmlformats.org/officeDocument/2006/relationships/slide" Target="slides/slide5992.xml"/><Relationship Id="rId3197" Type="http://schemas.openxmlformats.org/officeDocument/2006/relationships/slide" Target="slides/slide3196.xml"/><Relationship Id="rId4248" Type="http://schemas.openxmlformats.org/officeDocument/2006/relationships/slide" Target="slides/slide4247.xml"/><Relationship Id="rId4662" Type="http://schemas.openxmlformats.org/officeDocument/2006/relationships/slide" Target="slides/slide4661.xml"/><Relationship Id="rId5713" Type="http://schemas.openxmlformats.org/officeDocument/2006/relationships/slide" Target="slides/slide5712.xml"/><Relationship Id="rId185" Type="http://schemas.openxmlformats.org/officeDocument/2006/relationships/slide" Target="slides/slide184.xml"/><Relationship Id="rId1909" Type="http://schemas.openxmlformats.org/officeDocument/2006/relationships/slide" Target="slides/slide1908.xml"/><Relationship Id="rId3264" Type="http://schemas.openxmlformats.org/officeDocument/2006/relationships/slide" Target="slides/slide3263.xml"/><Relationship Id="rId4315" Type="http://schemas.openxmlformats.org/officeDocument/2006/relationships/slide" Target="slides/slide4314.xml"/><Relationship Id="rId2280" Type="http://schemas.openxmlformats.org/officeDocument/2006/relationships/slide" Target="slides/slide2279.xml"/><Relationship Id="rId3331" Type="http://schemas.openxmlformats.org/officeDocument/2006/relationships/slide" Target="slides/slide3330.xml"/><Relationship Id="rId6487" Type="http://schemas.openxmlformats.org/officeDocument/2006/relationships/slide" Target="slides/slide6486.xml"/><Relationship Id="rId252" Type="http://schemas.openxmlformats.org/officeDocument/2006/relationships/slide" Target="slides/slide251.xml"/><Relationship Id="rId5089" Type="http://schemas.openxmlformats.org/officeDocument/2006/relationships/slide" Target="slides/slide5088.xml"/><Relationship Id="rId6554" Type="http://schemas.openxmlformats.org/officeDocument/2006/relationships/slide" Target="slides/slide6553.xml"/><Relationship Id="rId1699" Type="http://schemas.openxmlformats.org/officeDocument/2006/relationships/slide" Target="slides/slide1698.xml"/><Relationship Id="rId2000" Type="http://schemas.openxmlformats.org/officeDocument/2006/relationships/slide" Target="slides/slide1999.xml"/><Relationship Id="rId5156" Type="http://schemas.openxmlformats.org/officeDocument/2006/relationships/slide" Target="slides/slide5155.xml"/><Relationship Id="rId5570" Type="http://schemas.openxmlformats.org/officeDocument/2006/relationships/slide" Target="slides/slide5569.xml"/><Relationship Id="rId6207" Type="http://schemas.openxmlformats.org/officeDocument/2006/relationships/slide" Target="slides/slide6206.xml"/><Relationship Id="rId4172" Type="http://schemas.openxmlformats.org/officeDocument/2006/relationships/slide" Target="slides/slide4171.xml"/><Relationship Id="rId5223" Type="http://schemas.openxmlformats.org/officeDocument/2006/relationships/slide" Target="slides/slide5222.xml"/><Relationship Id="rId6621" Type="http://schemas.openxmlformats.org/officeDocument/2006/relationships/slide" Target="slides/slide6620.xml"/><Relationship Id="rId1766" Type="http://schemas.openxmlformats.org/officeDocument/2006/relationships/slide" Target="slides/slide1765.xml"/><Relationship Id="rId2817" Type="http://schemas.openxmlformats.org/officeDocument/2006/relationships/slide" Target="slides/slide2816.xml"/><Relationship Id="rId58" Type="http://schemas.openxmlformats.org/officeDocument/2006/relationships/slide" Target="slides/slide57.xml"/><Relationship Id="rId1419" Type="http://schemas.openxmlformats.org/officeDocument/2006/relationships/slide" Target="slides/slide1418.xml"/><Relationship Id="rId1833" Type="http://schemas.openxmlformats.org/officeDocument/2006/relationships/slide" Target="slides/slide1832.xml"/><Relationship Id="rId4989" Type="http://schemas.openxmlformats.org/officeDocument/2006/relationships/slide" Target="slides/slide4988.xml"/><Relationship Id="rId7048" Type="http://schemas.openxmlformats.org/officeDocument/2006/relationships/slide" Target="slides/slide7047.xml"/><Relationship Id="rId7395" Type="http://schemas.openxmlformats.org/officeDocument/2006/relationships/slide" Target="slides/slide7394.xml"/><Relationship Id="rId1900" Type="http://schemas.openxmlformats.org/officeDocument/2006/relationships/slide" Target="slides/slide1899.xml"/><Relationship Id="rId3658" Type="http://schemas.openxmlformats.org/officeDocument/2006/relationships/slide" Target="slides/slide3657.xml"/><Relationship Id="rId4709" Type="http://schemas.openxmlformats.org/officeDocument/2006/relationships/slide" Target="slides/slide4708.xml"/><Relationship Id="rId6064" Type="http://schemas.openxmlformats.org/officeDocument/2006/relationships/slide" Target="slides/slide6063.xml"/><Relationship Id="rId7115" Type="http://schemas.openxmlformats.org/officeDocument/2006/relationships/slide" Target="slides/slide7114.xml"/><Relationship Id="rId579" Type="http://schemas.openxmlformats.org/officeDocument/2006/relationships/slide" Target="slides/slide578.xml"/><Relationship Id="rId993" Type="http://schemas.openxmlformats.org/officeDocument/2006/relationships/slide" Target="slides/slide992.xml"/><Relationship Id="rId2674" Type="http://schemas.openxmlformats.org/officeDocument/2006/relationships/slide" Target="slides/slide2673.xml"/><Relationship Id="rId5080" Type="http://schemas.openxmlformats.org/officeDocument/2006/relationships/slide" Target="slides/slide5079.xml"/><Relationship Id="rId6131" Type="http://schemas.openxmlformats.org/officeDocument/2006/relationships/slide" Target="slides/slide6130.xml"/><Relationship Id="rId646" Type="http://schemas.openxmlformats.org/officeDocument/2006/relationships/slide" Target="slides/slide645.xml"/><Relationship Id="rId1276" Type="http://schemas.openxmlformats.org/officeDocument/2006/relationships/slide" Target="slides/slide1275.xml"/><Relationship Id="rId2327" Type="http://schemas.openxmlformats.org/officeDocument/2006/relationships/slide" Target="slides/slide2326.xml"/><Relationship Id="rId3725" Type="http://schemas.openxmlformats.org/officeDocument/2006/relationships/slide" Target="slides/slide3724.xml"/><Relationship Id="rId1690" Type="http://schemas.openxmlformats.org/officeDocument/2006/relationships/slide" Target="slides/slide1689.xml"/><Relationship Id="rId2741" Type="http://schemas.openxmlformats.org/officeDocument/2006/relationships/slide" Target="slides/slide2740.xml"/><Relationship Id="rId5897" Type="http://schemas.openxmlformats.org/officeDocument/2006/relationships/slide" Target="slides/slide5896.xml"/><Relationship Id="rId6948" Type="http://schemas.openxmlformats.org/officeDocument/2006/relationships/slide" Target="slides/slide6947.xml"/><Relationship Id="rId713" Type="http://schemas.openxmlformats.org/officeDocument/2006/relationships/slide" Target="slides/slide712.xml"/><Relationship Id="rId1343" Type="http://schemas.openxmlformats.org/officeDocument/2006/relationships/slide" Target="slides/slide1342.xml"/><Relationship Id="rId4499" Type="http://schemas.openxmlformats.org/officeDocument/2006/relationships/slide" Target="slides/slide4498.xml"/><Relationship Id="rId5964" Type="http://schemas.openxmlformats.org/officeDocument/2006/relationships/slide" Target="slides/slide5963.xml"/><Relationship Id="rId1410" Type="http://schemas.openxmlformats.org/officeDocument/2006/relationships/slide" Target="slides/slide1409.xml"/><Relationship Id="rId4566" Type="http://schemas.openxmlformats.org/officeDocument/2006/relationships/slide" Target="slides/slide4565.xml"/><Relationship Id="rId4980" Type="http://schemas.openxmlformats.org/officeDocument/2006/relationships/slide" Target="slides/slide4979.xml"/><Relationship Id="rId5617" Type="http://schemas.openxmlformats.org/officeDocument/2006/relationships/slide" Target="slides/slide5616.xml"/><Relationship Id="rId3168" Type="http://schemas.openxmlformats.org/officeDocument/2006/relationships/slide" Target="slides/slide3167.xml"/><Relationship Id="rId3582" Type="http://schemas.openxmlformats.org/officeDocument/2006/relationships/slide" Target="slides/slide3581.xml"/><Relationship Id="rId4219" Type="http://schemas.openxmlformats.org/officeDocument/2006/relationships/slide" Target="slides/slide4218.xml"/><Relationship Id="rId4633" Type="http://schemas.openxmlformats.org/officeDocument/2006/relationships/slide" Target="slides/slide4632.xml"/><Relationship Id="rId2184" Type="http://schemas.openxmlformats.org/officeDocument/2006/relationships/slide" Target="slides/slide2183.xml"/><Relationship Id="rId3235" Type="http://schemas.openxmlformats.org/officeDocument/2006/relationships/slide" Target="slides/slide3234.xml"/><Relationship Id="rId156" Type="http://schemas.openxmlformats.org/officeDocument/2006/relationships/slide" Target="slides/slide155.xml"/><Relationship Id="rId570" Type="http://schemas.openxmlformats.org/officeDocument/2006/relationships/slide" Target="slides/slide569.xml"/><Relationship Id="rId2251" Type="http://schemas.openxmlformats.org/officeDocument/2006/relationships/slide" Target="slides/slide2250.xml"/><Relationship Id="rId3302" Type="http://schemas.openxmlformats.org/officeDocument/2006/relationships/slide" Target="slides/slide3301.xml"/><Relationship Id="rId4700" Type="http://schemas.openxmlformats.org/officeDocument/2006/relationships/slide" Target="slides/slide4699.xml"/><Relationship Id="rId6458" Type="http://schemas.openxmlformats.org/officeDocument/2006/relationships/slide" Target="slides/slide6457.xml"/><Relationship Id="rId223" Type="http://schemas.openxmlformats.org/officeDocument/2006/relationships/slide" Target="slides/slide222.xml"/><Relationship Id="rId6872" Type="http://schemas.openxmlformats.org/officeDocument/2006/relationships/slide" Target="slides/slide6871.xml"/><Relationship Id="rId4076" Type="http://schemas.openxmlformats.org/officeDocument/2006/relationships/slide" Target="slides/slide4075.xml"/><Relationship Id="rId5474" Type="http://schemas.openxmlformats.org/officeDocument/2006/relationships/slide" Target="slides/slide5473.xml"/><Relationship Id="rId6525" Type="http://schemas.openxmlformats.org/officeDocument/2006/relationships/slide" Target="slides/slide6524.xml"/><Relationship Id="rId4490" Type="http://schemas.openxmlformats.org/officeDocument/2006/relationships/slide" Target="slides/slide4489.xml"/><Relationship Id="rId5127" Type="http://schemas.openxmlformats.org/officeDocument/2006/relationships/slide" Target="slides/slide5126.xml"/><Relationship Id="rId5541" Type="http://schemas.openxmlformats.org/officeDocument/2006/relationships/slide" Target="slides/slide5540.xml"/><Relationship Id="rId1737" Type="http://schemas.openxmlformats.org/officeDocument/2006/relationships/slide" Target="slides/slide1736.xml"/><Relationship Id="rId3092" Type="http://schemas.openxmlformats.org/officeDocument/2006/relationships/slide" Target="slides/slide3091.xml"/><Relationship Id="rId4143" Type="http://schemas.openxmlformats.org/officeDocument/2006/relationships/slide" Target="slides/slide4142.xml"/><Relationship Id="rId7299" Type="http://schemas.openxmlformats.org/officeDocument/2006/relationships/slide" Target="slides/slide7298.xml"/><Relationship Id="rId29" Type="http://schemas.openxmlformats.org/officeDocument/2006/relationships/slide" Target="slides/slide28.xml"/><Relationship Id="rId4210" Type="http://schemas.openxmlformats.org/officeDocument/2006/relationships/slide" Target="slides/slide4209.xml"/><Relationship Id="rId7366" Type="http://schemas.openxmlformats.org/officeDocument/2006/relationships/slide" Target="slides/slide7365.xml"/><Relationship Id="rId1804" Type="http://schemas.openxmlformats.org/officeDocument/2006/relationships/slide" Target="slides/slide1803.xml"/><Relationship Id="rId6382" Type="http://schemas.openxmlformats.org/officeDocument/2006/relationships/slide" Target="slides/slide6381.xml"/><Relationship Id="rId7019" Type="http://schemas.openxmlformats.org/officeDocument/2006/relationships/slide" Target="slides/slide7018.xml"/><Relationship Id="rId3976" Type="http://schemas.openxmlformats.org/officeDocument/2006/relationships/slide" Target="slides/slide3975.xml"/><Relationship Id="rId6035" Type="http://schemas.openxmlformats.org/officeDocument/2006/relationships/slide" Target="slides/slide6034.xml"/><Relationship Id="rId897" Type="http://schemas.openxmlformats.org/officeDocument/2006/relationships/slide" Target="slides/slide896.xml"/><Relationship Id="rId2578" Type="http://schemas.openxmlformats.org/officeDocument/2006/relationships/slide" Target="slides/slide2577.xml"/><Relationship Id="rId2992" Type="http://schemas.openxmlformats.org/officeDocument/2006/relationships/slide" Target="slides/slide2991.xml"/><Relationship Id="rId3629" Type="http://schemas.openxmlformats.org/officeDocument/2006/relationships/slide" Target="slides/slide3628.xml"/><Relationship Id="rId5051" Type="http://schemas.openxmlformats.org/officeDocument/2006/relationships/slide" Target="slides/slide5050.xml"/><Relationship Id="rId964" Type="http://schemas.openxmlformats.org/officeDocument/2006/relationships/slide" Target="slides/slide963.xml"/><Relationship Id="rId1594" Type="http://schemas.openxmlformats.org/officeDocument/2006/relationships/slide" Target="slides/slide1593.xml"/><Relationship Id="rId2645" Type="http://schemas.openxmlformats.org/officeDocument/2006/relationships/slide" Target="slides/slide2644.xml"/><Relationship Id="rId6102" Type="http://schemas.openxmlformats.org/officeDocument/2006/relationships/slide" Target="slides/slide6101.xml"/><Relationship Id="rId617" Type="http://schemas.openxmlformats.org/officeDocument/2006/relationships/slide" Target="slides/slide616.xml"/><Relationship Id="rId1247" Type="http://schemas.openxmlformats.org/officeDocument/2006/relationships/slide" Target="slides/slide1246.xml"/><Relationship Id="rId1661" Type="http://schemas.openxmlformats.org/officeDocument/2006/relationships/slide" Target="slides/slide1660.xml"/><Relationship Id="rId2712" Type="http://schemas.openxmlformats.org/officeDocument/2006/relationships/slide" Target="slides/slide2711.xml"/><Relationship Id="rId5868" Type="http://schemas.openxmlformats.org/officeDocument/2006/relationships/slide" Target="slides/slide5867.xml"/><Relationship Id="rId6919" Type="http://schemas.openxmlformats.org/officeDocument/2006/relationships/slide" Target="slides/slide6918.xml"/><Relationship Id="rId1314" Type="http://schemas.openxmlformats.org/officeDocument/2006/relationships/slide" Target="slides/slide1313.xml"/><Relationship Id="rId4884" Type="http://schemas.openxmlformats.org/officeDocument/2006/relationships/slide" Target="slides/slide4883.xml"/><Relationship Id="rId5935" Type="http://schemas.openxmlformats.org/officeDocument/2006/relationships/slide" Target="slides/slide5934.xml"/><Relationship Id="rId7290" Type="http://schemas.openxmlformats.org/officeDocument/2006/relationships/slide" Target="slides/slide7289.xml"/><Relationship Id="rId3486" Type="http://schemas.openxmlformats.org/officeDocument/2006/relationships/slide" Target="slides/slide3485.xml"/><Relationship Id="rId4537" Type="http://schemas.openxmlformats.org/officeDocument/2006/relationships/slide" Target="slides/slide4536.xml"/><Relationship Id="rId20" Type="http://schemas.openxmlformats.org/officeDocument/2006/relationships/slide" Target="slides/slide19.xml"/><Relationship Id="rId2088" Type="http://schemas.openxmlformats.org/officeDocument/2006/relationships/slide" Target="slides/slide2087.xml"/><Relationship Id="rId3139" Type="http://schemas.openxmlformats.org/officeDocument/2006/relationships/slide" Target="slides/slide3138.xml"/><Relationship Id="rId4951" Type="http://schemas.openxmlformats.org/officeDocument/2006/relationships/slide" Target="slides/slide4950.xml"/><Relationship Id="rId7010" Type="http://schemas.openxmlformats.org/officeDocument/2006/relationships/slide" Target="slides/slide7009.xml"/><Relationship Id="rId474" Type="http://schemas.openxmlformats.org/officeDocument/2006/relationships/slide" Target="slides/slide473.xml"/><Relationship Id="rId2155" Type="http://schemas.openxmlformats.org/officeDocument/2006/relationships/slide" Target="slides/slide2154.xml"/><Relationship Id="rId3553" Type="http://schemas.openxmlformats.org/officeDocument/2006/relationships/slide" Target="slides/slide3552.xml"/><Relationship Id="rId4604" Type="http://schemas.openxmlformats.org/officeDocument/2006/relationships/slide" Target="slides/slide4603.xml"/><Relationship Id="rId127" Type="http://schemas.openxmlformats.org/officeDocument/2006/relationships/slide" Target="slides/slide126.xml"/><Relationship Id="rId3206" Type="http://schemas.openxmlformats.org/officeDocument/2006/relationships/slide" Target="slides/slide3205.xml"/><Relationship Id="rId3620" Type="http://schemas.openxmlformats.org/officeDocument/2006/relationships/slide" Target="slides/slide3619.xml"/><Relationship Id="rId6776" Type="http://schemas.openxmlformats.org/officeDocument/2006/relationships/slide" Target="slides/slide6775.xml"/><Relationship Id="rId541" Type="http://schemas.openxmlformats.org/officeDocument/2006/relationships/slide" Target="slides/slide540.xml"/><Relationship Id="rId1171" Type="http://schemas.openxmlformats.org/officeDocument/2006/relationships/slide" Target="slides/slide1170.xml"/><Relationship Id="rId2222" Type="http://schemas.openxmlformats.org/officeDocument/2006/relationships/slide" Target="slides/slide2221.xml"/><Relationship Id="rId5378" Type="http://schemas.openxmlformats.org/officeDocument/2006/relationships/slide" Target="slides/slide5377.xml"/><Relationship Id="rId5792" Type="http://schemas.openxmlformats.org/officeDocument/2006/relationships/slide" Target="slides/slide5791.xml"/><Relationship Id="rId6429" Type="http://schemas.openxmlformats.org/officeDocument/2006/relationships/slide" Target="slides/slide6428.xml"/><Relationship Id="rId6843" Type="http://schemas.openxmlformats.org/officeDocument/2006/relationships/slide" Target="slides/slide6842.xml"/><Relationship Id="rId1988" Type="http://schemas.openxmlformats.org/officeDocument/2006/relationships/slide" Target="slides/slide1987.xml"/><Relationship Id="rId4394" Type="http://schemas.openxmlformats.org/officeDocument/2006/relationships/slide" Target="slides/slide4393.xml"/><Relationship Id="rId5445" Type="http://schemas.openxmlformats.org/officeDocument/2006/relationships/slide" Target="slides/slide5444.xml"/><Relationship Id="rId4047" Type="http://schemas.openxmlformats.org/officeDocument/2006/relationships/slide" Target="slides/slide4046.xml"/><Relationship Id="rId4461" Type="http://schemas.openxmlformats.org/officeDocument/2006/relationships/slide" Target="slides/slide4460.xml"/><Relationship Id="rId5512" Type="http://schemas.openxmlformats.org/officeDocument/2006/relationships/slide" Target="slides/slide5511.xml"/><Relationship Id="rId6910" Type="http://schemas.openxmlformats.org/officeDocument/2006/relationships/slide" Target="slides/slide6909.xml"/><Relationship Id="rId3063" Type="http://schemas.openxmlformats.org/officeDocument/2006/relationships/slide" Target="slides/slide3062.xml"/><Relationship Id="rId4114" Type="http://schemas.openxmlformats.org/officeDocument/2006/relationships/slide" Target="slides/slide4113.xml"/><Relationship Id="rId1708" Type="http://schemas.openxmlformats.org/officeDocument/2006/relationships/slide" Target="slides/slide1707.xml"/><Relationship Id="rId3130" Type="http://schemas.openxmlformats.org/officeDocument/2006/relationships/slide" Target="slides/slide3129.xml"/><Relationship Id="rId6286" Type="http://schemas.openxmlformats.org/officeDocument/2006/relationships/slide" Target="slides/slide6285.xml"/><Relationship Id="rId7337" Type="http://schemas.openxmlformats.org/officeDocument/2006/relationships/slide" Target="slides/slide7336.xml"/><Relationship Id="rId2896" Type="http://schemas.openxmlformats.org/officeDocument/2006/relationships/slide" Target="slides/slide2895.xml"/><Relationship Id="rId3947" Type="http://schemas.openxmlformats.org/officeDocument/2006/relationships/slide" Target="slides/slide3946.xml"/><Relationship Id="rId6353" Type="http://schemas.openxmlformats.org/officeDocument/2006/relationships/slide" Target="slides/slide6352.xml"/><Relationship Id="rId7404" Type="http://schemas.openxmlformats.org/officeDocument/2006/relationships/slide" Target="slides/slide7403.xml"/><Relationship Id="rId868" Type="http://schemas.openxmlformats.org/officeDocument/2006/relationships/slide" Target="slides/slide867.xml"/><Relationship Id="rId1498" Type="http://schemas.openxmlformats.org/officeDocument/2006/relationships/slide" Target="slides/slide1497.xml"/><Relationship Id="rId2549" Type="http://schemas.openxmlformats.org/officeDocument/2006/relationships/slide" Target="slides/slide2548.xml"/><Relationship Id="rId2963" Type="http://schemas.openxmlformats.org/officeDocument/2006/relationships/slide" Target="slides/slide2962.xml"/><Relationship Id="rId6006" Type="http://schemas.openxmlformats.org/officeDocument/2006/relationships/slide" Target="slides/slide6005.xml"/><Relationship Id="rId6420" Type="http://schemas.openxmlformats.org/officeDocument/2006/relationships/slide" Target="slides/slide6419.xml"/><Relationship Id="rId935" Type="http://schemas.openxmlformats.org/officeDocument/2006/relationships/slide" Target="slides/slide934.xml"/><Relationship Id="rId1565" Type="http://schemas.openxmlformats.org/officeDocument/2006/relationships/slide" Target="slides/slide1564.xml"/><Relationship Id="rId2616" Type="http://schemas.openxmlformats.org/officeDocument/2006/relationships/slide" Target="slides/slide2615.xml"/><Relationship Id="rId5022" Type="http://schemas.openxmlformats.org/officeDocument/2006/relationships/slide" Target="slides/slide5021.xml"/><Relationship Id="rId1218" Type="http://schemas.openxmlformats.org/officeDocument/2006/relationships/slide" Target="slides/slide1217.xml"/><Relationship Id="rId7194" Type="http://schemas.openxmlformats.org/officeDocument/2006/relationships/slide" Target="slides/slide7193.xml"/><Relationship Id="rId1632" Type="http://schemas.openxmlformats.org/officeDocument/2006/relationships/slide" Target="slides/slide1631.xml"/><Relationship Id="rId4788" Type="http://schemas.openxmlformats.org/officeDocument/2006/relationships/slide" Target="slides/slide4787.xml"/><Relationship Id="rId5839" Type="http://schemas.openxmlformats.org/officeDocument/2006/relationships/slide" Target="slides/slide5838.xml"/><Relationship Id="rId7261" Type="http://schemas.openxmlformats.org/officeDocument/2006/relationships/slide" Target="slides/slide7260.xml"/><Relationship Id="rId4855" Type="http://schemas.openxmlformats.org/officeDocument/2006/relationships/slide" Target="slides/slide4854.xml"/><Relationship Id="rId5906" Type="http://schemas.openxmlformats.org/officeDocument/2006/relationships/slide" Target="slides/slide5905.xml"/><Relationship Id="rId3457" Type="http://schemas.openxmlformats.org/officeDocument/2006/relationships/slide" Target="slides/slide3456.xml"/><Relationship Id="rId3871" Type="http://schemas.openxmlformats.org/officeDocument/2006/relationships/slide" Target="slides/slide3870.xml"/><Relationship Id="rId4508" Type="http://schemas.openxmlformats.org/officeDocument/2006/relationships/slide" Target="slides/slide4507.xml"/><Relationship Id="rId4922" Type="http://schemas.openxmlformats.org/officeDocument/2006/relationships/slide" Target="slides/slide4921.xml"/><Relationship Id="rId378" Type="http://schemas.openxmlformats.org/officeDocument/2006/relationships/slide" Target="slides/slide377.xml"/><Relationship Id="rId792" Type="http://schemas.openxmlformats.org/officeDocument/2006/relationships/slide" Target="slides/slide791.xml"/><Relationship Id="rId2059" Type="http://schemas.openxmlformats.org/officeDocument/2006/relationships/slide" Target="slides/slide2058.xml"/><Relationship Id="rId2473" Type="http://schemas.openxmlformats.org/officeDocument/2006/relationships/slide" Target="slides/slide2472.xml"/><Relationship Id="rId3524" Type="http://schemas.openxmlformats.org/officeDocument/2006/relationships/slide" Target="slides/slide3523.xml"/><Relationship Id="rId445" Type="http://schemas.openxmlformats.org/officeDocument/2006/relationships/slide" Target="slides/slide444.xml"/><Relationship Id="rId1075" Type="http://schemas.openxmlformats.org/officeDocument/2006/relationships/slide" Target="slides/slide1074.xml"/><Relationship Id="rId2126" Type="http://schemas.openxmlformats.org/officeDocument/2006/relationships/slide" Target="slides/slide2125.xml"/><Relationship Id="rId2540" Type="http://schemas.openxmlformats.org/officeDocument/2006/relationships/slide" Target="slides/slide2539.xml"/><Relationship Id="rId5696" Type="http://schemas.openxmlformats.org/officeDocument/2006/relationships/slide" Target="slides/slide5695.xml"/><Relationship Id="rId6747" Type="http://schemas.openxmlformats.org/officeDocument/2006/relationships/slide" Target="slides/slide6746.xml"/><Relationship Id="rId512" Type="http://schemas.openxmlformats.org/officeDocument/2006/relationships/slide" Target="slides/slide511.xml"/><Relationship Id="rId1142" Type="http://schemas.openxmlformats.org/officeDocument/2006/relationships/slide" Target="slides/slide1141.xml"/><Relationship Id="rId4298" Type="http://schemas.openxmlformats.org/officeDocument/2006/relationships/slide" Target="slides/slide4297.xml"/><Relationship Id="rId5349" Type="http://schemas.openxmlformats.org/officeDocument/2006/relationships/slide" Target="slides/slide5348.xml"/><Relationship Id="rId4365" Type="http://schemas.openxmlformats.org/officeDocument/2006/relationships/slide" Target="slides/slide4364.xml"/><Relationship Id="rId5763" Type="http://schemas.openxmlformats.org/officeDocument/2006/relationships/slide" Target="slides/slide5762.xml"/><Relationship Id="rId6814" Type="http://schemas.openxmlformats.org/officeDocument/2006/relationships/slide" Target="slides/slide6813.xml"/><Relationship Id="rId1959" Type="http://schemas.openxmlformats.org/officeDocument/2006/relationships/slide" Target="slides/slide1958.xml"/><Relationship Id="rId4018" Type="http://schemas.openxmlformats.org/officeDocument/2006/relationships/slide" Target="slides/slide4017.xml"/><Relationship Id="rId5416" Type="http://schemas.openxmlformats.org/officeDocument/2006/relationships/slide" Target="slides/slide5415.xml"/><Relationship Id="rId5830" Type="http://schemas.openxmlformats.org/officeDocument/2006/relationships/slide" Target="slides/slide5829.xml"/><Relationship Id="rId3381" Type="http://schemas.openxmlformats.org/officeDocument/2006/relationships/slide" Target="slides/slide3380.xml"/><Relationship Id="rId4432" Type="http://schemas.openxmlformats.org/officeDocument/2006/relationships/slide" Target="slides/slide4431.xml"/><Relationship Id="rId3034" Type="http://schemas.openxmlformats.org/officeDocument/2006/relationships/slide" Target="slides/slide3033.xml"/><Relationship Id="rId2050" Type="http://schemas.openxmlformats.org/officeDocument/2006/relationships/slide" Target="slides/slide2049.xml"/><Relationship Id="rId3101" Type="http://schemas.openxmlformats.org/officeDocument/2006/relationships/slide" Target="slides/slide3100.xml"/><Relationship Id="rId6257" Type="http://schemas.openxmlformats.org/officeDocument/2006/relationships/slide" Target="slides/slide6256.xml"/><Relationship Id="rId6671" Type="http://schemas.openxmlformats.org/officeDocument/2006/relationships/slide" Target="slides/slide6670.xml"/><Relationship Id="rId7308" Type="http://schemas.openxmlformats.org/officeDocument/2006/relationships/slide" Target="slides/slide7307.xml"/><Relationship Id="rId5273" Type="http://schemas.openxmlformats.org/officeDocument/2006/relationships/slide" Target="slides/slide5272.xml"/><Relationship Id="rId6324" Type="http://schemas.openxmlformats.org/officeDocument/2006/relationships/slide" Target="slides/slide6323.xml"/><Relationship Id="rId839" Type="http://schemas.openxmlformats.org/officeDocument/2006/relationships/slide" Target="slides/slide838.xml"/><Relationship Id="rId1469" Type="http://schemas.openxmlformats.org/officeDocument/2006/relationships/slide" Target="slides/slide1468.xml"/><Relationship Id="rId2867" Type="http://schemas.openxmlformats.org/officeDocument/2006/relationships/slide" Target="slides/slide2866.xml"/><Relationship Id="rId3918" Type="http://schemas.openxmlformats.org/officeDocument/2006/relationships/slide" Target="slides/slide3917.xml"/><Relationship Id="rId5340" Type="http://schemas.openxmlformats.org/officeDocument/2006/relationships/slide" Target="slides/slide5339.xml"/><Relationship Id="rId1883" Type="http://schemas.openxmlformats.org/officeDocument/2006/relationships/slide" Target="slides/slide1882.xml"/><Relationship Id="rId2934" Type="http://schemas.openxmlformats.org/officeDocument/2006/relationships/slide" Target="slides/slide2933.xml"/><Relationship Id="rId7098" Type="http://schemas.openxmlformats.org/officeDocument/2006/relationships/slide" Target="slides/slide7097.xml"/><Relationship Id="rId906" Type="http://schemas.openxmlformats.org/officeDocument/2006/relationships/slide" Target="slides/slide905.xml"/><Relationship Id="rId1536" Type="http://schemas.openxmlformats.org/officeDocument/2006/relationships/slide" Target="slides/slide1535.xml"/><Relationship Id="rId1950" Type="http://schemas.openxmlformats.org/officeDocument/2006/relationships/slide" Target="slides/slide1949.xml"/><Relationship Id="rId1603" Type="http://schemas.openxmlformats.org/officeDocument/2006/relationships/slide" Target="slides/slide1602.xml"/><Relationship Id="rId4759" Type="http://schemas.openxmlformats.org/officeDocument/2006/relationships/slide" Target="slides/slide4758.xml"/><Relationship Id="rId7165" Type="http://schemas.openxmlformats.org/officeDocument/2006/relationships/slide" Target="slides/slide7164.xml"/><Relationship Id="rId3775" Type="http://schemas.openxmlformats.org/officeDocument/2006/relationships/slide" Target="slides/slide3774.xml"/><Relationship Id="rId4826" Type="http://schemas.openxmlformats.org/officeDocument/2006/relationships/slide" Target="slides/slide4825.xml"/><Relationship Id="rId6181" Type="http://schemas.openxmlformats.org/officeDocument/2006/relationships/slide" Target="slides/slide6180.xml"/><Relationship Id="rId7232" Type="http://schemas.openxmlformats.org/officeDocument/2006/relationships/slide" Target="slides/slide7231.xml"/><Relationship Id="rId696" Type="http://schemas.openxmlformats.org/officeDocument/2006/relationships/slide" Target="slides/slide695.xml"/><Relationship Id="rId2377" Type="http://schemas.openxmlformats.org/officeDocument/2006/relationships/slide" Target="slides/slide2376.xml"/><Relationship Id="rId2791" Type="http://schemas.openxmlformats.org/officeDocument/2006/relationships/slide" Target="slides/slide2790.xml"/><Relationship Id="rId3428" Type="http://schemas.openxmlformats.org/officeDocument/2006/relationships/slide" Target="slides/slide3427.xml"/><Relationship Id="rId349" Type="http://schemas.openxmlformats.org/officeDocument/2006/relationships/slide" Target="slides/slide348.xml"/><Relationship Id="rId763" Type="http://schemas.openxmlformats.org/officeDocument/2006/relationships/slide" Target="slides/slide762.xml"/><Relationship Id="rId1393" Type="http://schemas.openxmlformats.org/officeDocument/2006/relationships/slide" Target="slides/slide1392.xml"/><Relationship Id="rId2444" Type="http://schemas.openxmlformats.org/officeDocument/2006/relationships/slide" Target="slides/slide2443.xml"/><Relationship Id="rId3842" Type="http://schemas.openxmlformats.org/officeDocument/2006/relationships/slide" Target="slides/slide3841.xml"/><Relationship Id="rId6998" Type="http://schemas.openxmlformats.org/officeDocument/2006/relationships/slide" Target="slides/slide6997.xml"/><Relationship Id="rId416" Type="http://schemas.openxmlformats.org/officeDocument/2006/relationships/slide" Target="slides/slide415.xml"/><Relationship Id="rId1046" Type="http://schemas.openxmlformats.org/officeDocument/2006/relationships/slide" Target="slides/slide1045.xml"/><Relationship Id="rId830" Type="http://schemas.openxmlformats.org/officeDocument/2006/relationships/slide" Target="slides/slide829.xml"/><Relationship Id="rId1460" Type="http://schemas.openxmlformats.org/officeDocument/2006/relationships/slide" Target="slides/slide1459.xml"/><Relationship Id="rId2511" Type="http://schemas.openxmlformats.org/officeDocument/2006/relationships/slide" Target="slides/slide2510.xml"/><Relationship Id="rId5667" Type="http://schemas.openxmlformats.org/officeDocument/2006/relationships/slide" Target="slides/slide5666.xml"/><Relationship Id="rId6718" Type="http://schemas.openxmlformats.org/officeDocument/2006/relationships/slide" Target="slides/slide6717.xml"/><Relationship Id="rId1113" Type="http://schemas.openxmlformats.org/officeDocument/2006/relationships/slide" Target="slides/slide1112.xml"/><Relationship Id="rId4269" Type="http://schemas.openxmlformats.org/officeDocument/2006/relationships/slide" Target="slides/slide4268.xml"/><Relationship Id="rId4683" Type="http://schemas.openxmlformats.org/officeDocument/2006/relationships/slide" Target="slides/slide4682.xml"/><Relationship Id="rId5734" Type="http://schemas.openxmlformats.org/officeDocument/2006/relationships/slide" Target="slides/slide5733.xml"/><Relationship Id="rId3285" Type="http://schemas.openxmlformats.org/officeDocument/2006/relationships/slide" Target="slides/slide3284.xml"/><Relationship Id="rId4336" Type="http://schemas.openxmlformats.org/officeDocument/2006/relationships/slide" Target="slides/slide4335.xml"/><Relationship Id="rId4750" Type="http://schemas.openxmlformats.org/officeDocument/2006/relationships/slide" Target="slides/slide4749.xml"/><Relationship Id="rId5801" Type="http://schemas.openxmlformats.org/officeDocument/2006/relationships/slide" Target="slides/slide5800.xml"/><Relationship Id="rId3352" Type="http://schemas.openxmlformats.org/officeDocument/2006/relationships/slide" Target="slides/slide3351.xml"/><Relationship Id="rId4403" Type="http://schemas.openxmlformats.org/officeDocument/2006/relationships/slide" Target="slides/slide4402.xml"/><Relationship Id="rId273" Type="http://schemas.openxmlformats.org/officeDocument/2006/relationships/slide" Target="slides/slide272.xml"/><Relationship Id="rId3005" Type="http://schemas.openxmlformats.org/officeDocument/2006/relationships/slide" Target="slides/slide3004.xml"/><Relationship Id="rId6575" Type="http://schemas.openxmlformats.org/officeDocument/2006/relationships/slide" Target="slides/slide6574.xml"/><Relationship Id="rId340" Type="http://schemas.openxmlformats.org/officeDocument/2006/relationships/slide" Target="slides/slide339.xml"/><Relationship Id="rId2021" Type="http://schemas.openxmlformats.org/officeDocument/2006/relationships/slide" Target="slides/slide2020.xml"/><Relationship Id="rId5177" Type="http://schemas.openxmlformats.org/officeDocument/2006/relationships/slide" Target="slides/slide5176.xml"/><Relationship Id="rId6228" Type="http://schemas.openxmlformats.org/officeDocument/2006/relationships/slide" Target="slides/slide6227.xml"/><Relationship Id="rId4193" Type="http://schemas.openxmlformats.org/officeDocument/2006/relationships/slide" Target="slides/slide4192.xml"/><Relationship Id="rId5591" Type="http://schemas.openxmlformats.org/officeDocument/2006/relationships/slide" Target="slides/slide5590.xml"/><Relationship Id="rId6642" Type="http://schemas.openxmlformats.org/officeDocument/2006/relationships/slide" Target="slides/slide6641.xml"/><Relationship Id="rId1787" Type="http://schemas.openxmlformats.org/officeDocument/2006/relationships/slide" Target="slides/slide1786.xml"/><Relationship Id="rId2838" Type="http://schemas.openxmlformats.org/officeDocument/2006/relationships/slide" Target="slides/slide2837.xml"/><Relationship Id="rId5244" Type="http://schemas.openxmlformats.org/officeDocument/2006/relationships/slide" Target="slides/slide5243.xml"/><Relationship Id="rId79" Type="http://schemas.openxmlformats.org/officeDocument/2006/relationships/slide" Target="slides/slide78.xml"/><Relationship Id="rId1854" Type="http://schemas.openxmlformats.org/officeDocument/2006/relationships/slide" Target="slides/slide1853.xml"/><Relationship Id="rId2905" Type="http://schemas.openxmlformats.org/officeDocument/2006/relationships/slide" Target="slides/slide2904.xml"/><Relationship Id="rId4260" Type="http://schemas.openxmlformats.org/officeDocument/2006/relationships/slide" Target="slides/slide4259.xml"/><Relationship Id="rId5311" Type="http://schemas.openxmlformats.org/officeDocument/2006/relationships/slide" Target="slides/slide5310.xml"/><Relationship Id="rId1507" Type="http://schemas.openxmlformats.org/officeDocument/2006/relationships/slide" Target="slides/slide1506.xml"/><Relationship Id="rId7069" Type="http://schemas.openxmlformats.org/officeDocument/2006/relationships/slide" Target="slides/slide7068.xml"/><Relationship Id="rId1921" Type="http://schemas.openxmlformats.org/officeDocument/2006/relationships/slide" Target="slides/slide1920.xml"/><Relationship Id="rId3679" Type="http://schemas.openxmlformats.org/officeDocument/2006/relationships/slide" Target="slides/slide3678.xml"/><Relationship Id="rId6085" Type="http://schemas.openxmlformats.org/officeDocument/2006/relationships/slide" Target="slides/slide6084.xml"/><Relationship Id="rId7136" Type="http://schemas.openxmlformats.org/officeDocument/2006/relationships/slide" Target="slides/slide7135.xml"/><Relationship Id="rId6152" Type="http://schemas.openxmlformats.org/officeDocument/2006/relationships/slide" Target="slides/slide6151.xml"/><Relationship Id="rId7203" Type="http://schemas.openxmlformats.org/officeDocument/2006/relationships/slide" Target="slides/slide7202.xml"/><Relationship Id="rId1297" Type="http://schemas.openxmlformats.org/officeDocument/2006/relationships/slide" Target="slides/slide1296.xml"/><Relationship Id="rId2695" Type="http://schemas.openxmlformats.org/officeDocument/2006/relationships/slide" Target="slides/slide2694.xml"/><Relationship Id="rId3746" Type="http://schemas.openxmlformats.org/officeDocument/2006/relationships/slide" Target="slides/slide3745.xml"/><Relationship Id="rId667" Type="http://schemas.openxmlformats.org/officeDocument/2006/relationships/slide" Target="slides/slide666.xml"/><Relationship Id="rId2348" Type="http://schemas.openxmlformats.org/officeDocument/2006/relationships/slide" Target="slides/slide2347.xml"/><Relationship Id="rId2762" Type="http://schemas.openxmlformats.org/officeDocument/2006/relationships/slide" Target="slides/slide2761.xml"/><Relationship Id="rId3813" Type="http://schemas.openxmlformats.org/officeDocument/2006/relationships/slide" Target="slides/slide3812.xml"/><Relationship Id="rId6969" Type="http://schemas.openxmlformats.org/officeDocument/2006/relationships/slide" Target="slides/slide6968.xml"/><Relationship Id="rId734" Type="http://schemas.openxmlformats.org/officeDocument/2006/relationships/slide" Target="slides/slide733.xml"/><Relationship Id="rId1364" Type="http://schemas.openxmlformats.org/officeDocument/2006/relationships/slide" Target="slides/slide1363.xml"/><Relationship Id="rId2415" Type="http://schemas.openxmlformats.org/officeDocument/2006/relationships/slide" Target="slides/slide2414.xml"/><Relationship Id="rId5985" Type="http://schemas.openxmlformats.org/officeDocument/2006/relationships/slide" Target="slides/slide5984.xml"/><Relationship Id="rId70" Type="http://schemas.openxmlformats.org/officeDocument/2006/relationships/slide" Target="slides/slide69.xml"/><Relationship Id="rId801" Type="http://schemas.openxmlformats.org/officeDocument/2006/relationships/slide" Target="slides/slide800.xml"/><Relationship Id="rId1017" Type="http://schemas.openxmlformats.org/officeDocument/2006/relationships/slide" Target="slides/slide1016.xml"/><Relationship Id="rId1431" Type="http://schemas.openxmlformats.org/officeDocument/2006/relationships/slide" Target="slides/slide1430.xml"/><Relationship Id="rId4587" Type="http://schemas.openxmlformats.org/officeDocument/2006/relationships/slide" Target="slides/slide4586.xml"/><Relationship Id="rId5638" Type="http://schemas.openxmlformats.org/officeDocument/2006/relationships/slide" Target="slides/slide5637.xml"/><Relationship Id="rId3189" Type="http://schemas.openxmlformats.org/officeDocument/2006/relationships/slide" Target="slides/slide3188.xml"/><Relationship Id="rId4654" Type="http://schemas.openxmlformats.org/officeDocument/2006/relationships/slide" Target="slides/slide4653.xml"/><Relationship Id="rId7060" Type="http://schemas.openxmlformats.org/officeDocument/2006/relationships/slide" Target="slides/slide7059.xml"/><Relationship Id="rId3256" Type="http://schemas.openxmlformats.org/officeDocument/2006/relationships/slide" Target="slides/slide3255.xml"/><Relationship Id="rId4307" Type="http://schemas.openxmlformats.org/officeDocument/2006/relationships/slide" Target="slides/slide4306.xml"/><Relationship Id="rId5705" Type="http://schemas.openxmlformats.org/officeDocument/2006/relationships/slide" Target="slides/slide5704.xml"/><Relationship Id="rId177" Type="http://schemas.openxmlformats.org/officeDocument/2006/relationships/slide" Target="slides/slide176.xml"/><Relationship Id="rId591" Type="http://schemas.openxmlformats.org/officeDocument/2006/relationships/slide" Target="slides/slide590.xml"/><Relationship Id="rId2272" Type="http://schemas.openxmlformats.org/officeDocument/2006/relationships/slide" Target="slides/slide2271.xml"/><Relationship Id="rId3670" Type="http://schemas.openxmlformats.org/officeDocument/2006/relationships/slide" Target="slides/slide3669.xml"/><Relationship Id="rId4721" Type="http://schemas.openxmlformats.org/officeDocument/2006/relationships/slide" Target="slides/slide4720.xml"/><Relationship Id="rId244" Type="http://schemas.openxmlformats.org/officeDocument/2006/relationships/slide" Target="slides/slide243.xml"/><Relationship Id="rId3323" Type="http://schemas.openxmlformats.org/officeDocument/2006/relationships/slide" Target="slides/slide3322.xml"/><Relationship Id="rId6479" Type="http://schemas.openxmlformats.org/officeDocument/2006/relationships/slide" Target="slides/slide6478.xml"/><Relationship Id="rId6893" Type="http://schemas.openxmlformats.org/officeDocument/2006/relationships/slide" Target="slides/slide6892.xml"/><Relationship Id="rId5495" Type="http://schemas.openxmlformats.org/officeDocument/2006/relationships/slide" Target="slides/slide5494.xml"/><Relationship Id="rId6546" Type="http://schemas.openxmlformats.org/officeDocument/2006/relationships/slide" Target="slides/slide6545.xml"/><Relationship Id="rId6960" Type="http://schemas.openxmlformats.org/officeDocument/2006/relationships/slide" Target="slides/slide6959.xml"/><Relationship Id="rId311" Type="http://schemas.openxmlformats.org/officeDocument/2006/relationships/slide" Target="slides/slide310.xml"/><Relationship Id="rId4097" Type="http://schemas.openxmlformats.org/officeDocument/2006/relationships/slide" Target="slides/slide4096.xml"/><Relationship Id="rId5148" Type="http://schemas.openxmlformats.org/officeDocument/2006/relationships/slide" Target="slides/slide5147.xml"/><Relationship Id="rId5562" Type="http://schemas.openxmlformats.org/officeDocument/2006/relationships/slide" Target="slides/slide5561.xml"/><Relationship Id="rId6613" Type="http://schemas.openxmlformats.org/officeDocument/2006/relationships/slide" Target="slides/slide6612.xml"/><Relationship Id="rId1758" Type="http://schemas.openxmlformats.org/officeDocument/2006/relationships/slide" Target="slides/slide1757.xml"/><Relationship Id="rId2809" Type="http://schemas.openxmlformats.org/officeDocument/2006/relationships/slide" Target="slides/slide2808.xml"/><Relationship Id="rId4164" Type="http://schemas.openxmlformats.org/officeDocument/2006/relationships/slide" Target="slides/slide4163.xml"/><Relationship Id="rId5215" Type="http://schemas.openxmlformats.org/officeDocument/2006/relationships/slide" Target="slides/slide5214.xml"/><Relationship Id="rId3180" Type="http://schemas.openxmlformats.org/officeDocument/2006/relationships/slide" Target="slides/slide3179.xml"/><Relationship Id="rId4231" Type="http://schemas.openxmlformats.org/officeDocument/2006/relationships/slide" Target="slides/slide4230.xml"/><Relationship Id="rId7387" Type="http://schemas.openxmlformats.org/officeDocument/2006/relationships/slide" Target="slides/slide7386.xml"/><Relationship Id="rId1825" Type="http://schemas.openxmlformats.org/officeDocument/2006/relationships/slide" Target="slides/slide1824.xml"/><Relationship Id="rId3997" Type="http://schemas.openxmlformats.org/officeDocument/2006/relationships/slide" Target="slides/slide3996.xml"/><Relationship Id="rId6056" Type="http://schemas.openxmlformats.org/officeDocument/2006/relationships/slide" Target="slides/slide6055.xml"/><Relationship Id="rId2599" Type="http://schemas.openxmlformats.org/officeDocument/2006/relationships/slide" Target="slides/slide2598.xml"/><Relationship Id="rId6470" Type="http://schemas.openxmlformats.org/officeDocument/2006/relationships/slide" Target="slides/slide6469.xml"/><Relationship Id="rId7107" Type="http://schemas.openxmlformats.org/officeDocument/2006/relationships/slide" Target="slides/slide7106.xml"/><Relationship Id="rId985" Type="http://schemas.openxmlformats.org/officeDocument/2006/relationships/slide" Target="slides/slide984.xml"/><Relationship Id="rId2666" Type="http://schemas.openxmlformats.org/officeDocument/2006/relationships/slide" Target="slides/slide2665.xml"/><Relationship Id="rId3717" Type="http://schemas.openxmlformats.org/officeDocument/2006/relationships/slide" Target="slides/slide3716.xml"/><Relationship Id="rId5072" Type="http://schemas.openxmlformats.org/officeDocument/2006/relationships/slide" Target="slides/slide5071.xml"/><Relationship Id="rId6123" Type="http://schemas.openxmlformats.org/officeDocument/2006/relationships/slide" Target="slides/slide6122.xml"/><Relationship Id="rId638" Type="http://schemas.openxmlformats.org/officeDocument/2006/relationships/slide" Target="slides/slide637.xml"/><Relationship Id="rId1268" Type="http://schemas.openxmlformats.org/officeDocument/2006/relationships/slide" Target="slides/slide1267.xml"/><Relationship Id="rId1682" Type="http://schemas.openxmlformats.org/officeDocument/2006/relationships/slide" Target="slides/slide1681.xml"/><Relationship Id="rId2319" Type="http://schemas.openxmlformats.org/officeDocument/2006/relationships/slide" Target="slides/slide2318.xml"/><Relationship Id="rId2733" Type="http://schemas.openxmlformats.org/officeDocument/2006/relationships/slide" Target="slides/slide2732.xml"/><Relationship Id="rId5889" Type="http://schemas.openxmlformats.org/officeDocument/2006/relationships/slide" Target="slides/slide5888.xml"/><Relationship Id="rId705" Type="http://schemas.openxmlformats.org/officeDocument/2006/relationships/slide" Target="slides/slide704.xml"/><Relationship Id="rId1335" Type="http://schemas.openxmlformats.org/officeDocument/2006/relationships/slide" Target="slides/slide1334.xml"/><Relationship Id="rId2800" Type="http://schemas.openxmlformats.org/officeDocument/2006/relationships/slide" Target="slides/slide2799.xml"/><Relationship Id="rId5956" Type="http://schemas.openxmlformats.org/officeDocument/2006/relationships/slide" Target="slides/slide5955.xml"/><Relationship Id="rId41" Type="http://schemas.openxmlformats.org/officeDocument/2006/relationships/slide" Target="slides/slide40.xml"/><Relationship Id="rId1402" Type="http://schemas.openxmlformats.org/officeDocument/2006/relationships/slide" Target="slides/slide1401.xml"/><Relationship Id="rId4558" Type="http://schemas.openxmlformats.org/officeDocument/2006/relationships/slide" Target="slides/slide4557.xml"/><Relationship Id="rId4972" Type="http://schemas.openxmlformats.org/officeDocument/2006/relationships/slide" Target="slides/slide4971.xml"/><Relationship Id="rId5609" Type="http://schemas.openxmlformats.org/officeDocument/2006/relationships/slide" Target="slides/slide5608.xml"/><Relationship Id="rId7031" Type="http://schemas.openxmlformats.org/officeDocument/2006/relationships/slide" Target="slides/slide7030.xml"/><Relationship Id="rId3574" Type="http://schemas.openxmlformats.org/officeDocument/2006/relationships/slide" Target="slides/slide3573.xml"/><Relationship Id="rId4625" Type="http://schemas.openxmlformats.org/officeDocument/2006/relationships/slide" Target="slides/slide4624.xml"/><Relationship Id="rId495" Type="http://schemas.openxmlformats.org/officeDocument/2006/relationships/slide" Target="slides/slide494.xml"/><Relationship Id="rId2176" Type="http://schemas.openxmlformats.org/officeDocument/2006/relationships/slide" Target="slides/slide2175.xml"/><Relationship Id="rId2590" Type="http://schemas.openxmlformats.org/officeDocument/2006/relationships/slide" Target="slides/slide2589.xml"/><Relationship Id="rId3227" Type="http://schemas.openxmlformats.org/officeDocument/2006/relationships/slide" Target="slides/slide3226.xml"/><Relationship Id="rId3641" Type="http://schemas.openxmlformats.org/officeDocument/2006/relationships/slide" Target="slides/slide3640.xml"/><Relationship Id="rId6797" Type="http://schemas.openxmlformats.org/officeDocument/2006/relationships/slide" Target="slides/slide6796.xml"/><Relationship Id="rId148" Type="http://schemas.openxmlformats.org/officeDocument/2006/relationships/slide" Target="slides/slide147.xml"/><Relationship Id="rId562" Type="http://schemas.openxmlformats.org/officeDocument/2006/relationships/slide" Target="slides/slide561.xml"/><Relationship Id="rId1192" Type="http://schemas.openxmlformats.org/officeDocument/2006/relationships/slide" Target="slides/slide1191.xml"/><Relationship Id="rId2243" Type="http://schemas.openxmlformats.org/officeDocument/2006/relationships/slide" Target="slides/slide2242.xml"/><Relationship Id="rId5399" Type="http://schemas.openxmlformats.org/officeDocument/2006/relationships/slide" Target="slides/slide5398.xml"/><Relationship Id="rId6864" Type="http://schemas.openxmlformats.org/officeDocument/2006/relationships/slide" Target="slides/slide6863.xml"/><Relationship Id="rId215" Type="http://schemas.openxmlformats.org/officeDocument/2006/relationships/slide" Target="slides/slide214.xml"/><Relationship Id="rId2310" Type="http://schemas.openxmlformats.org/officeDocument/2006/relationships/slide" Target="slides/slide2309.xml"/><Relationship Id="rId5466" Type="http://schemas.openxmlformats.org/officeDocument/2006/relationships/slide" Target="slides/slide5465.xml"/><Relationship Id="rId6517" Type="http://schemas.openxmlformats.org/officeDocument/2006/relationships/slide" Target="slides/slide6516.xml"/><Relationship Id="rId4068" Type="http://schemas.openxmlformats.org/officeDocument/2006/relationships/slide" Target="slides/slide4067.xml"/><Relationship Id="rId4482" Type="http://schemas.openxmlformats.org/officeDocument/2006/relationships/slide" Target="slides/slide4481.xml"/><Relationship Id="rId5119" Type="http://schemas.openxmlformats.org/officeDocument/2006/relationships/slide" Target="slides/slide5118.xml"/><Relationship Id="rId5880" Type="http://schemas.openxmlformats.org/officeDocument/2006/relationships/slide" Target="slides/slide5879.xml"/><Relationship Id="rId6931" Type="http://schemas.openxmlformats.org/officeDocument/2006/relationships/slide" Target="slides/slide6930.xml"/><Relationship Id="rId3084" Type="http://schemas.openxmlformats.org/officeDocument/2006/relationships/slide" Target="slides/slide3083.xml"/><Relationship Id="rId4135" Type="http://schemas.openxmlformats.org/officeDocument/2006/relationships/slide" Target="slides/slide4134.xml"/><Relationship Id="rId5533" Type="http://schemas.openxmlformats.org/officeDocument/2006/relationships/slide" Target="slides/slide5532.xml"/><Relationship Id="rId1729" Type="http://schemas.openxmlformats.org/officeDocument/2006/relationships/slide" Target="slides/slide1728.xml"/><Relationship Id="rId5600" Type="http://schemas.openxmlformats.org/officeDocument/2006/relationships/slide" Target="slides/slide5599.xml"/><Relationship Id="rId3151" Type="http://schemas.openxmlformats.org/officeDocument/2006/relationships/slide" Target="slides/slide3150.xml"/><Relationship Id="rId4202" Type="http://schemas.openxmlformats.org/officeDocument/2006/relationships/slide" Target="slides/slide4201.xml"/><Relationship Id="rId7358" Type="http://schemas.openxmlformats.org/officeDocument/2006/relationships/slide" Target="slides/slide7357.xml"/><Relationship Id="rId3968" Type="http://schemas.openxmlformats.org/officeDocument/2006/relationships/slide" Target="slides/slide3967.xml"/><Relationship Id="rId6374" Type="http://schemas.openxmlformats.org/officeDocument/2006/relationships/slide" Target="slides/slide6373.xml"/><Relationship Id="rId7425" Type="http://schemas.openxmlformats.org/officeDocument/2006/relationships/slide" Target="slides/slide7424.xml"/><Relationship Id="rId5" Type="http://schemas.openxmlformats.org/officeDocument/2006/relationships/slide" Target="slides/slide4.xml"/><Relationship Id="rId889" Type="http://schemas.openxmlformats.org/officeDocument/2006/relationships/slide" Target="slides/slide888.xml"/><Relationship Id="rId5390" Type="http://schemas.openxmlformats.org/officeDocument/2006/relationships/slide" Target="slides/slide5389.xml"/><Relationship Id="rId6027" Type="http://schemas.openxmlformats.org/officeDocument/2006/relationships/slide" Target="slides/slide6026.xml"/><Relationship Id="rId6441" Type="http://schemas.openxmlformats.org/officeDocument/2006/relationships/slide" Target="slides/slide6440.xml"/><Relationship Id="rId1586" Type="http://schemas.openxmlformats.org/officeDocument/2006/relationships/slide" Target="slides/slide1585.xml"/><Relationship Id="rId2984" Type="http://schemas.openxmlformats.org/officeDocument/2006/relationships/slide" Target="slides/slide2983.xml"/><Relationship Id="rId5043" Type="http://schemas.openxmlformats.org/officeDocument/2006/relationships/slide" Target="slides/slide5042.xml"/><Relationship Id="rId609" Type="http://schemas.openxmlformats.org/officeDocument/2006/relationships/slide" Target="slides/slide608.xml"/><Relationship Id="rId956" Type="http://schemas.openxmlformats.org/officeDocument/2006/relationships/slide" Target="slides/slide955.xml"/><Relationship Id="rId1239" Type="http://schemas.openxmlformats.org/officeDocument/2006/relationships/slide" Target="slides/slide1238.xml"/><Relationship Id="rId2637" Type="http://schemas.openxmlformats.org/officeDocument/2006/relationships/slide" Target="slides/slide2636.xml"/><Relationship Id="rId5110" Type="http://schemas.openxmlformats.org/officeDocument/2006/relationships/slide" Target="slides/slide5109.xml"/><Relationship Id="rId1653" Type="http://schemas.openxmlformats.org/officeDocument/2006/relationships/slide" Target="slides/slide1652.xml"/><Relationship Id="rId2704" Type="http://schemas.openxmlformats.org/officeDocument/2006/relationships/slide" Target="slides/slide2703.xml"/><Relationship Id="rId1306" Type="http://schemas.openxmlformats.org/officeDocument/2006/relationships/slide" Target="slides/slide1305.xml"/><Relationship Id="rId1720" Type="http://schemas.openxmlformats.org/officeDocument/2006/relationships/slide" Target="slides/slide1719.xml"/><Relationship Id="rId4876" Type="http://schemas.openxmlformats.org/officeDocument/2006/relationships/slide" Target="slides/slide4875.xml"/><Relationship Id="rId5927" Type="http://schemas.openxmlformats.org/officeDocument/2006/relationships/slide" Target="slides/slide5926.xml"/><Relationship Id="rId7282" Type="http://schemas.openxmlformats.org/officeDocument/2006/relationships/slide" Target="slides/slide7281.xml"/><Relationship Id="rId12" Type="http://schemas.openxmlformats.org/officeDocument/2006/relationships/slide" Target="slides/slide11.xml"/><Relationship Id="rId3478" Type="http://schemas.openxmlformats.org/officeDocument/2006/relationships/slide" Target="slides/slide3477.xml"/><Relationship Id="rId3892" Type="http://schemas.openxmlformats.org/officeDocument/2006/relationships/slide" Target="slides/slide3891.xml"/><Relationship Id="rId4529" Type="http://schemas.openxmlformats.org/officeDocument/2006/relationships/slide" Target="slides/slide4528.xml"/><Relationship Id="rId4943" Type="http://schemas.openxmlformats.org/officeDocument/2006/relationships/slide" Target="slides/slide4942.xml"/><Relationship Id="rId399" Type="http://schemas.openxmlformats.org/officeDocument/2006/relationships/slide" Target="slides/slide398.xml"/><Relationship Id="rId2494" Type="http://schemas.openxmlformats.org/officeDocument/2006/relationships/slide" Target="slides/slide2493.xml"/><Relationship Id="rId3545" Type="http://schemas.openxmlformats.org/officeDocument/2006/relationships/slide" Target="slides/slide3544.xml"/><Relationship Id="rId7002" Type="http://schemas.openxmlformats.org/officeDocument/2006/relationships/slide" Target="slides/slide7001.xml"/><Relationship Id="rId466" Type="http://schemas.openxmlformats.org/officeDocument/2006/relationships/slide" Target="slides/slide465.xml"/><Relationship Id="rId880" Type="http://schemas.openxmlformats.org/officeDocument/2006/relationships/slide" Target="slides/slide879.xml"/><Relationship Id="rId1096" Type="http://schemas.openxmlformats.org/officeDocument/2006/relationships/slide" Target="slides/slide1095.xml"/><Relationship Id="rId2147" Type="http://schemas.openxmlformats.org/officeDocument/2006/relationships/slide" Target="slides/slide2146.xml"/><Relationship Id="rId2561" Type="http://schemas.openxmlformats.org/officeDocument/2006/relationships/slide" Target="slides/slide2560.xml"/><Relationship Id="rId119" Type="http://schemas.openxmlformats.org/officeDocument/2006/relationships/slide" Target="slides/slide118.xml"/><Relationship Id="rId533" Type="http://schemas.openxmlformats.org/officeDocument/2006/relationships/slide" Target="slides/slide532.xml"/><Relationship Id="rId1163" Type="http://schemas.openxmlformats.org/officeDocument/2006/relationships/slide" Target="slides/slide1162.xml"/><Relationship Id="rId2214" Type="http://schemas.openxmlformats.org/officeDocument/2006/relationships/slide" Target="slides/slide2213.xml"/><Relationship Id="rId3612" Type="http://schemas.openxmlformats.org/officeDocument/2006/relationships/slide" Target="slides/slide3611.xml"/><Relationship Id="rId6768" Type="http://schemas.openxmlformats.org/officeDocument/2006/relationships/slide" Target="slides/slide6767.xml"/><Relationship Id="rId5784" Type="http://schemas.openxmlformats.org/officeDocument/2006/relationships/slide" Target="slides/slide5783.xml"/><Relationship Id="rId6835" Type="http://schemas.openxmlformats.org/officeDocument/2006/relationships/slide" Target="slides/slide6834.xml"/><Relationship Id="rId600" Type="http://schemas.openxmlformats.org/officeDocument/2006/relationships/slide" Target="slides/slide599.xml"/><Relationship Id="rId1230" Type="http://schemas.openxmlformats.org/officeDocument/2006/relationships/slide" Target="slides/slide1229.xml"/><Relationship Id="rId4386" Type="http://schemas.openxmlformats.org/officeDocument/2006/relationships/slide" Target="slides/slide4385.xml"/><Relationship Id="rId5437" Type="http://schemas.openxmlformats.org/officeDocument/2006/relationships/slide" Target="slides/slide5436.xml"/><Relationship Id="rId5851" Type="http://schemas.openxmlformats.org/officeDocument/2006/relationships/slide" Target="slides/slide5850.xml"/><Relationship Id="rId6902" Type="http://schemas.openxmlformats.org/officeDocument/2006/relationships/slide" Target="slides/slide6901.xml"/><Relationship Id="rId4039" Type="http://schemas.openxmlformats.org/officeDocument/2006/relationships/slide" Target="slides/slide4038.xml"/><Relationship Id="rId4453" Type="http://schemas.openxmlformats.org/officeDocument/2006/relationships/slide" Target="slides/slide4452.xml"/><Relationship Id="rId5504" Type="http://schemas.openxmlformats.org/officeDocument/2006/relationships/slide" Target="slides/slide5503.xml"/><Relationship Id="rId3055" Type="http://schemas.openxmlformats.org/officeDocument/2006/relationships/slide" Target="slides/slide3054.xml"/><Relationship Id="rId4106" Type="http://schemas.openxmlformats.org/officeDocument/2006/relationships/slide" Target="slides/slide4105.xml"/><Relationship Id="rId4520" Type="http://schemas.openxmlformats.org/officeDocument/2006/relationships/slide" Target="slides/slide4519.xml"/><Relationship Id="rId390" Type="http://schemas.openxmlformats.org/officeDocument/2006/relationships/slide" Target="slides/slide389.xml"/><Relationship Id="rId2071" Type="http://schemas.openxmlformats.org/officeDocument/2006/relationships/slide" Target="slides/slide2070.xml"/><Relationship Id="rId3122" Type="http://schemas.openxmlformats.org/officeDocument/2006/relationships/slide" Target="slides/slide3121.xml"/><Relationship Id="rId6278" Type="http://schemas.openxmlformats.org/officeDocument/2006/relationships/slide" Target="slides/slide6277.xml"/><Relationship Id="rId6692" Type="http://schemas.openxmlformats.org/officeDocument/2006/relationships/slide" Target="slides/slide6691.xml"/><Relationship Id="rId7329" Type="http://schemas.openxmlformats.org/officeDocument/2006/relationships/slide" Target="slides/slide7328.xml"/><Relationship Id="rId5294" Type="http://schemas.openxmlformats.org/officeDocument/2006/relationships/slide" Target="slides/slide5293.xml"/><Relationship Id="rId6345" Type="http://schemas.openxmlformats.org/officeDocument/2006/relationships/slide" Target="slides/slide6344.xml"/><Relationship Id="rId110" Type="http://schemas.openxmlformats.org/officeDocument/2006/relationships/slide" Target="slides/slide109.xml"/><Relationship Id="rId2888" Type="http://schemas.openxmlformats.org/officeDocument/2006/relationships/slide" Target="slides/slide2887.xml"/><Relationship Id="rId3939" Type="http://schemas.openxmlformats.org/officeDocument/2006/relationships/slide" Target="slides/slide3938.xml"/><Relationship Id="rId2955" Type="http://schemas.openxmlformats.org/officeDocument/2006/relationships/slide" Target="slides/slide2954.xml"/><Relationship Id="rId5361" Type="http://schemas.openxmlformats.org/officeDocument/2006/relationships/slide" Target="slides/slide5360.xml"/><Relationship Id="rId6412" Type="http://schemas.openxmlformats.org/officeDocument/2006/relationships/slide" Target="slides/slide6411.xml"/><Relationship Id="rId927" Type="http://schemas.openxmlformats.org/officeDocument/2006/relationships/slide" Target="slides/slide926.xml"/><Relationship Id="rId1557" Type="http://schemas.openxmlformats.org/officeDocument/2006/relationships/slide" Target="slides/slide1556.xml"/><Relationship Id="rId1971" Type="http://schemas.openxmlformats.org/officeDocument/2006/relationships/slide" Target="slides/slide1970.xml"/><Relationship Id="rId2608" Type="http://schemas.openxmlformats.org/officeDocument/2006/relationships/slide" Target="slides/slide2607.xml"/><Relationship Id="rId5014" Type="http://schemas.openxmlformats.org/officeDocument/2006/relationships/slide" Target="slides/slide5013.xml"/><Relationship Id="rId1624" Type="http://schemas.openxmlformats.org/officeDocument/2006/relationships/slide" Target="slides/slide1623.xml"/><Relationship Id="rId4030" Type="http://schemas.openxmlformats.org/officeDocument/2006/relationships/slide" Target="slides/slide4029.xml"/><Relationship Id="rId7186" Type="http://schemas.openxmlformats.org/officeDocument/2006/relationships/slide" Target="slides/slide7185.xml"/><Relationship Id="rId3796" Type="http://schemas.openxmlformats.org/officeDocument/2006/relationships/slide" Target="slides/slide3795.xml"/><Relationship Id="rId7253" Type="http://schemas.openxmlformats.org/officeDocument/2006/relationships/slide" Target="slides/slide7252.xml"/><Relationship Id="rId2398" Type="http://schemas.openxmlformats.org/officeDocument/2006/relationships/slide" Target="slides/slide2397.xml"/><Relationship Id="rId3449" Type="http://schemas.openxmlformats.org/officeDocument/2006/relationships/slide" Target="slides/slide3448.xml"/><Relationship Id="rId4847" Type="http://schemas.openxmlformats.org/officeDocument/2006/relationships/slide" Target="slides/slide4846.xml"/><Relationship Id="rId7320" Type="http://schemas.openxmlformats.org/officeDocument/2006/relationships/slide" Target="slides/slide7319.xml"/><Relationship Id="rId3863" Type="http://schemas.openxmlformats.org/officeDocument/2006/relationships/slide" Target="slides/slide3862.xml"/><Relationship Id="rId4914" Type="http://schemas.openxmlformats.org/officeDocument/2006/relationships/slide" Target="slides/slide4913.xml"/><Relationship Id="rId784" Type="http://schemas.openxmlformats.org/officeDocument/2006/relationships/slide" Target="slides/slide783.xml"/><Relationship Id="rId1067" Type="http://schemas.openxmlformats.org/officeDocument/2006/relationships/slide" Target="slides/slide1066.xml"/><Relationship Id="rId2465" Type="http://schemas.openxmlformats.org/officeDocument/2006/relationships/slide" Target="slides/slide2464.xml"/><Relationship Id="rId3516" Type="http://schemas.openxmlformats.org/officeDocument/2006/relationships/slide" Target="slides/slide3515.xml"/><Relationship Id="rId3930" Type="http://schemas.openxmlformats.org/officeDocument/2006/relationships/slide" Target="slides/slide3929.xml"/><Relationship Id="rId437" Type="http://schemas.openxmlformats.org/officeDocument/2006/relationships/slide" Target="slides/slide436.xml"/><Relationship Id="rId851" Type="http://schemas.openxmlformats.org/officeDocument/2006/relationships/slide" Target="slides/slide850.xml"/><Relationship Id="rId1481" Type="http://schemas.openxmlformats.org/officeDocument/2006/relationships/slide" Target="slides/slide1480.xml"/><Relationship Id="rId2118" Type="http://schemas.openxmlformats.org/officeDocument/2006/relationships/slide" Target="slides/slide2117.xml"/><Relationship Id="rId2532" Type="http://schemas.openxmlformats.org/officeDocument/2006/relationships/slide" Target="slides/slide2531.xml"/><Relationship Id="rId5688" Type="http://schemas.openxmlformats.org/officeDocument/2006/relationships/slide" Target="slides/slide5687.xml"/><Relationship Id="rId6739" Type="http://schemas.openxmlformats.org/officeDocument/2006/relationships/slide" Target="slides/slide6738.xml"/><Relationship Id="rId504" Type="http://schemas.openxmlformats.org/officeDocument/2006/relationships/slide" Target="slides/slide503.xml"/><Relationship Id="rId1134" Type="http://schemas.openxmlformats.org/officeDocument/2006/relationships/slide" Target="slides/slide1133.xml"/><Relationship Id="rId5755" Type="http://schemas.openxmlformats.org/officeDocument/2006/relationships/slide" Target="slides/slide5754.xml"/><Relationship Id="rId6806" Type="http://schemas.openxmlformats.org/officeDocument/2006/relationships/slide" Target="slides/slide6805.xml"/><Relationship Id="rId1201" Type="http://schemas.openxmlformats.org/officeDocument/2006/relationships/slide" Target="slides/slide1200.xml"/><Relationship Id="rId4357" Type="http://schemas.openxmlformats.org/officeDocument/2006/relationships/slide" Target="slides/slide4356.xml"/><Relationship Id="rId4771" Type="http://schemas.openxmlformats.org/officeDocument/2006/relationships/slide" Target="slides/slide4770.xml"/><Relationship Id="rId5408" Type="http://schemas.openxmlformats.org/officeDocument/2006/relationships/slide" Target="slides/slide5407.xml"/><Relationship Id="rId3373" Type="http://schemas.openxmlformats.org/officeDocument/2006/relationships/slide" Target="slides/slide3372.xml"/><Relationship Id="rId4424" Type="http://schemas.openxmlformats.org/officeDocument/2006/relationships/slide" Target="slides/slide4423.xml"/><Relationship Id="rId5822" Type="http://schemas.openxmlformats.org/officeDocument/2006/relationships/slide" Target="slides/slide5821.xml"/><Relationship Id="rId294" Type="http://schemas.openxmlformats.org/officeDocument/2006/relationships/slide" Target="slides/slide293.xml"/><Relationship Id="rId3026" Type="http://schemas.openxmlformats.org/officeDocument/2006/relationships/slide" Target="slides/slide3025.xml"/><Relationship Id="rId361" Type="http://schemas.openxmlformats.org/officeDocument/2006/relationships/slide" Target="slides/slide360.xml"/><Relationship Id="rId2042" Type="http://schemas.openxmlformats.org/officeDocument/2006/relationships/slide" Target="slides/slide2041.xml"/><Relationship Id="rId3440" Type="http://schemas.openxmlformats.org/officeDocument/2006/relationships/slide" Target="slides/slide3439.xml"/><Relationship Id="rId5198" Type="http://schemas.openxmlformats.org/officeDocument/2006/relationships/slide" Target="slides/slide5197.xml"/><Relationship Id="rId6596" Type="http://schemas.openxmlformats.org/officeDocument/2006/relationships/slide" Target="slides/slide6595.xml"/><Relationship Id="rId6249" Type="http://schemas.openxmlformats.org/officeDocument/2006/relationships/slide" Target="slides/slide6248.xml"/><Relationship Id="rId6663" Type="http://schemas.openxmlformats.org/officeDocument/2006/relationships/slide" Target="slides/slide6662.xml"/><Relationship Id="rId2859" Type="http://schemas.openxmlformats.org/officeDocument/2006/relationships/slide" Target="slides/slide2858.xml"/><Relationship Id="rId5265" Type="http://schemas.openxmlformats.org/officeDocument/2006/relationships/slide" Target="slides/slide5264.xml"/><Relationship Id="rId6316" Type="http://schemas.openxmlformats.org/officeDocument/2006/relationships/slide" Target="slides/slide6315.xml"/><Relationship Id="rId6730" Type="http://schemas.openxmlformats.org/officeDocument/2006/relationships/slide" Target="slides/slide6729.xml"/><Relationship Id="rId1875" Type="http://schemas.openxmlformats.org/officeDocument/2006/relationships/slide" Target="slides/slide1874.xml"/><Relationship Id="rId4281" Type="http://schemas.openxmlformats.org/officeDocument/2006/relationships/slide" Target="slides/slide4280.xml"/><Relationship Id="rId5332" Type="http://schemas.openxmlformats.org/officeDocument/2006/relationships/slide" Target="slides/slide5331.xml"/><Relationship Id="rId1528" Type="http://schemas.openxmlformats.org/officeDocument/2006/relationships/slide" Target="slides/slide1527.xml"/><Relationship Id="rId2926" Type="http://schemas.openxmlformats.org/officeDocument/2006/relationships/slide" Target="slides/slide2925.xml"/><Relationship Id="rId1942" Type="http://schemas.openxmlformats.org/officeDocument/2006/relationships/slide" Target="slides/slide1941.xml"/><Relationship Id="rId4001" Type="http://schemas.openxmlformats.org/officeDocument/2006/relationships/slide" Target="slides/slide4000.xml"/><Relationship Id="rId7157" Type="http://schemas.openxmlformats.org/officeDocument/2006/relationships/slide" Target="slides/slide7156.xml"/><Relationship Id="rId6173" Type="http://schemas.openxmlformats.org/officeDocument/2006/relationships/slide" Target="slides/slide6172.xml"/><Relationship Id="rId3767" Type="http://schemas.openxmlformats.org/officeDocument/2006/relationships/slide" Target="slides/slide3766.xml"/><Relationship Id="rId4818" Type="http://schemas.openxmlformats.org/officeDocument/2006/relationships/slide" Target="slides/slide4817.xml"/><Relationship Id="rId7224" Type="http://schemas.openxmlformats.org/officeDocument/2006/relationships/slide" Target="slides/slide7223.xml"/><Relationship Id="rId688" Type="http://schemas.openxmlformats.org/officeDocument/2006/relationships/slide" Target="slides/slide687.xml"/><Relationship Id="rId2369" Type="http://schemas.openxmlformats.org/officeDocument/2006/relationships/slide" Target="slides/slide2368.xml"/><Relationship Id="rId2783" Type="http://schemas.openxmlformats.org/officeDocument/2006/relationships/slide" Target="slides/slide2782.xml"/><Relationship Id="rId3834" Type="http://schemas.openxmlformats.org/officeDocument/2006/relationships/slide" Target="slides/slide3833.xml"/><Relationship Id="rId6240" Type="http://schemas.openxmlformats.org/officeDocument/2006/relationships/slide" Target="slides/slide6239.xml"/><Relationship Id="rId755" Type="http://schemas.openxmlformats.org/officeDocument/2006/relationships/slide" Target="slides/slide754.xml"/><Relationship Id="rId1385" Type="http://schemas.openxmlformats.org/officeDocument/2006/relationships/slide" Target="slides/slide1384.xml"/><Relationship Id="rId2436" Type="http://schemas.openxmlformats.org/officeDocument/2006/relationships/slide" Target="slides/slide2435.xml"/><Relationship Id="rId2850" Type="http://schemas.openxmlformats.org/officeDocument/2006/relationships/slide" Target="slides/slide2849.xml"/><Relationship Id="rId91" Type="http://schemas.openxmlformats.org/officeDocument/2006/relationships/slide" Target="slides/slide90.xml"/><Relationship Id="rId408" Type="http://schemas.openxmlformats.org/officeDocument/2006/relationships/slide" Target="slides/slide407.xml"/><Relationship Id="rId822" Type="http://schemas.openxmlformats.org/officeDocument/2006/relationships/slide" Target="slides/slide821.xml"/><Relationship Id="rId1038" Type="http://schemas.openxmlformats.org/officeDocument/2006/relationships/slide" Target="slides/slide1037.xml"/><Relationship Id="rId1452" Type="http://schemas.openxmlformats.org/officeDocument/2006/relationships/slide" Target="slides/slide1451.xml"/><Relationship Id="rId2503" Type="http://schemas.openxmlformats.org/officeDocument/2006/relationships/slide" Target="slides/slide2502.xml"/><Relationship Id="rId3901" Type="http://schemas.openxmlformats.org/officeDocument/2006/relationships/slide" Target="slides/slide3900.xml"/><Relationship Id="rId5659" Type="http://schemas.openxmlformats.org/officeDocument/2006/relationships/slide" Target="slides/slide5658.xml"/><Relationship Id="rId1105" Type="http://schemas.openxmlformats.org/officeDocument/2006/relationships/slide" Target="slides/slide1104.xml"/><Relationship Id="rId7081" Type="http://schemas.openxmlformats.org/officeDocument/2006/relationships/slide" Target="slides/slide7080.xml"/><Relationship Id="rId3277" Type="http://schemas.openxmlformats.org/officeDocument/2006/relationships/slide" Target="slides/slide3276.xml"/><Relationship Id="rId4675" Type="http://schemas.openxmlformats.org/officeDocument/2006/relationships/slide" Target="slides/slide4674.xml"/><Relationship Id="rId5726" Type="http://schemas.openxmlformats.org/officeDocument/2006/relationships/slide" Target="slides/slide5725.xml"/><Relationship Id="rId198" Type="http://schemas.openxmlformats.org/officeDocument/2006/relationships/slide" Target="slides/slide197.xml"/><Relationship Id="rId3691" Type="http://schemas.openxmlformats.org/officeDocument/2006/relationships/slide" Target="slides/slide3690.xml"/><Relationship Id="rId4328" Type="http://schemas.openxmlformats.org/officeDocument/2006/relationships/slide" Target="slides/slide4327.xml"/><Relationship Id="rId4742" Type="http://schemas.openxmlformats.org/officeDocument/2006/relationships/slide" Target="slides/slide4741.xml"/><Relationship Id="rId2293" Type="http://schemas.openxmlformats.org/officeDocument/2006/relationships/slide" Target="slides/slide2292.xml"/><Relationship Id="rId3344" Type="http://schemas.openxmlformats.org/officeDocument/2006/relationships/slide" Target="slides/slide3343.xml"/><Relationship Id="rId265" Type="http://schemas.openxmlformats.org/officeDocument/2006/relationships/slide" Target="slides/slide264.xml"/><Relationship Id="rId2360" Type="http://schemas.openxmlformats.org/officeDocument/2006/relationships/slide" Target="slides/slide2359.xml"/><Relationship Id="rId3411" Type="http://schemas.openxmlformats.org/officeDocument/2006/relationships/slide" Target="slides/slide3410.xml"/><Relationship Id="rId6567" Type="http://schemas.openxmlformats.org/officeDocument/2006/relationships/slide" Target="slides/slide6566.xml"/><Relationship Id="rId6981" Type="http://schemas.openxmlformats.org/officeDocument/2006/relationships/slide" Target="slides/slide6980.xml"/><Relationship Id="rId332" Type="http://schemas.openxmlformats.org/officeDocument/2006/relationships/slide" Target="slides/slide331.xml"/><Relationship Id="rId2013" Type="http://schemas.openxmlformats.org/officeDocument/2006/relationships/slide" Target="slides/slide2012.xml"/><Relationship Id="rId5169" Type="http://schemas.openxmlformats.org/officeDocument/2006/relationships/slide" Target="slides/slide5168.xml"/><Relationship Id="rId5583" Type="http://schemas.openxmlformats.org/officeDocument/2006/relationships/slide" Target="slides/slide5582.xml"/><Relationship Id="rId6634" Type="http://schemas.openxmlformats.org/officeDocument/2006/relationships/slide" Target="slides/slide6633.xml"/><Relationship Id="rId4185" Type="http://schemas.openxmlformats.org/officeDocument/2006/relationships/slide" Target="slides/slide4184.xml"/><Relationship Id="rId5236" Type="http://schemas.openxmlformats.org/officeDocument/2006/relationships/slide" Target="slides/slide5235.xml"/><Relationship Id="rId1779" Type="http://schemas.openxmlformats.org/officeDocument/2006/relationships/slide" Target="slides/slide1778.xml"/><Relationship Id="rId4252" Type="http://schemas.openxmlformats.org/officeDocument/2006/relationships/slide" Target="slides/slide4251.xml"/><Relationship Id="rId5650" Type="http://schemas.openxmlformats.org/officeDocument/2006/relationships/slide" Target="slides/slide5649.xml"/><Relationship Id="rId6701" Type="http://schemas.openxmlformats.org/officeDocument/2006/relationships/slide" Target="slides/slide6700.xml"/><Relationship Id="rId1846" Type="http://schemas.openxmlformats.org/officeDocument/2006/relationships/slide" Target="slides/slide1845.xml"/><Relationship Id="rId5303" Type="http://schemas.openxmlformats.org/officeDocument/2006/relationships/slide" Target="slides/slide5302.xml"/><Relationship Id="rId1913" Type="http://schemas.openxmlformats.org/officeDocument/2006/relationships/slide" Target="slides/slide1912.xml"/><Relationship Id="rId6077" Type="http://schemas.openxmlformats.org/officeDocument/2006/relationships/slide" Target="slides/slide6076.xml"/><Relationship Id="rId6491" Type="http://schemas.openxmlformats.org/officeDocument/2006/relationships/slide" Target="slides/slide6490.xml"/><Relationship Id="rId7128" Type="http://schemas.openxmlformats.org/officeDocument/2006/relationships/slide" Target="slides/slide7127.xml"/><Relationship Id="rId2687" Type="http://schemas.openxmlformats.org/officeDocument/2006/relationships/slide" Target="slides/slide2686.xml"/><Relationship Id="rId3738" Type="http://schemas.openxmlformats.org/officeDocument/2006/relationships/slide" Target="slides/slide3737.xml"/><Relationship Id="rId5093" Type="http://schemas.openxmlformats.org/officeDocument/2006/relationships/slide" Target="slides/slide5092.xml"/><Relationship Id="rId6144" Type="http://schemas.openxmlformats.org/officeDocument/2006/relationships/slide" Target="slides/slide6143.xml"/><Relationship Id="rId659" Type="http://schemas.openxmlformats.org/officeDocument/2006/relationships/slide" Target="slides/slide658.xml"/><Relationship Id="rId1289" Type="http://schemas.openxmlformats.org/officeDocument/2006/relationships/slide" Target="slides/slide1288.xml"/><Relationship Id="rId5160" Type="http://schemas.openxmlformats.org/officeDocument/2006/relationships/slide" Target="slides/slide5159.xml"/><Relationship Id="rId6211" Type="http://schemas.openxmlformats.org/officeDocument/2006/relationships/slide" Target="slides/slide6210.xml"/><Relationship Id="rId1356" Type="http://schemas.openxmlformats.org/officeDocument/2006/relationships/slide" Target="slides/slide1355.xml"/><Relationship Id="rId2754" Type="http://schemas.openxmlformats.org/officeDocument/2006/relationships/slide" Target="slides/slide2753.xml"/><Relationship Id="rId3805" Type="http://schemas.openxmlformats.org/officeDocument/2006/relationships/slide" Target="slides/slide3804.xml"/><Relationship Id="rId726" Type="http://schemas.openxmlformats.org/officeDocument/2006/relationships/slide" Target="slides/slide725.xml"/><Relationship Id="rId1009" Type="http://schemas.openxmlformats.org/officeDocument/2006/relationships/slide" Target="slides/slide1008.xml"/><Relationship Id="rId1770" Type="http://schemas.openxmlformats.org/officeDocument/2006/relationships/slide" Target="slides/slide1769.xml"/><Relationship Id="rId2407" Type="http://schemas.openxmlformats.org/officeDocument/2006/relationships/slide" Target="slides/slide2406.xml"/><Relationship Id="rId2821" Type="http://schemas.openxmlformats.org/officeDocument/2006/relationships/slide" Target="slides/slide2820.xml"/><Relationship Id="rId5977" Type="http://schemas.openxmlformats.org/officeDocument/2006/relationships/slide" Target="slides/slide5976.xml"/><Relationship Id="rId62" Type="http://schemas.openxmlformats.org/officeDocument/2006/relationships/slide" Target="slides/slide61.xml"/><Relationship Id="rId1423" Type="http://schemas.openxmlformats.org/officeDocument/2006/relationships/slide" Target="slides/slide1422.xml"/><Relationship Id="rId4579" Type="http://schemas.openxmlformats.org/officeDocument/2006/relationships/slide" Target="slides/slide4578.xml"/><Relationship Id="rId4993" Type="http://schemas.openxmlformats.org/officeDocument/2006/relationships/slide" Target="slides/slide4992.xml"/><Relationship Id="rId3595" Type="http://schemas.openxmlformats.org/officeDocument/2006/relationships/slide" Target="slides/slide3594.xml"/><Relationship Id="rId4646" Type="http://schemas.openxmlformats.org/officeDocument/2006/relationships/slide" Target="slides/slide4645.xml"/><Relationship Id="rId7052" Type="http://schemas.openxmlformats.org/officeDocument/2006/relationships/slide" Target="slides/slide7051.xml"/><Relationship Id="rId2197" Type="http://schemas.openxmlformats.org/officeDocument/2006/relationships/slide" Target="slides/slide2196.xml"/><Relationship Id="rId3248" Type="http://schemas.openxmlformats.org/officeDocument/2006/relationships/slide" Target="slides/slide3247.xml"/><Relationship Id="rId3662" Type="http://schemas.openxmlformats.org/officeDocument/2006/relationships/slide" Target="slides/slide3661.xml"/><Relationship Id="rId4713" Type="http://schemas.openxmlformats.org/officeDocument/2006/relationships/slide" Target="slides/slide4712.xml"/><Relationship Id="rId169" Type="http://schemas.openxmlformats.org/officeDocument/2006/relationships/slide" Target="slides/slide168.xml"/><Relationship Id="rId583" Type="http://schemas.openxmlformats.org/officeDocument/2006/relationships/slide" Target="slides/slide582.xml"/><Relationship Id="rId2264" Type="http://schemas.openxmlformats.org/officeDocument/2006/relationships/slide" Target="slides/slide2263.xml"/><Relationship Id="rId3315" Type="http://schemas.openxmlformats.org/officeDocument/2006/relationships/slide" Target="slides/slide3314.xml"/><Relationship Id="rId236" Type="http://schemas.openxmlformats.org/officeDocument/2006/relationships/slide" Target="slides/slide235.xml"/><Relationship Id="rId650" Type="http://schemas.openxmlformats.org/officeDocument/2006/relationships/slide" Target="slides/slide649.xml"/><Relationship Id="rId1280" Type="http://schemas.openxmlformats.org/officeDocument/2006/relationships/slide" Target="slides/slide1279.xml"/><Relationship Id="rId2331" Type="http://schemas.openxmlformats.org/officeDocument/2006/relationships/slide" Target="slides/slide2330.xml"/><Relationship Id="rId5487" Type="http://schemas.openxmlformats.org/officeDocument/2006/relationships/slide" Target="slides/slide5486.xml"/><Relationship Id="rId6885" Type="http://schemas.openxmlformats.org/officeDocument/2006/relationships/slide" Target="slides/slide6884.xml"/><Relationship Id="rId303" Type="http://schemas.openxmlformats.org/officeDocument/2006/relationships/slide" Target="slides/slide302.xml"/><Relationship Id="rId4089" Type="http://schemas.openxmlformats.org/officeDocument/2006/relationships/slide" Target="slides/slide4088.xml"/><Relationship Id="rId6538" Type="http://schemas.openxmlformats.org/officeDocument/2006/relationships/slide" Target="slides/slide6537.xml"/><Relationship Id="rId6952" Type="http://schemas.openxmlformats.org/officeDocument/2006/relationships/slide" Target="slides/slide6951.xml"/><Relationship Id="rId5554" Type="http://schemas.openxmlformats.org/officeDocument/2006/relationships/slide" Target="slides/slide5553.xml"/><Relationship Id="rId6605" Type="http://schemas.openxmlformats.org/officeDocument/2006/relationships/slide" Target="slides/slide6604.xml"/><Relationship Id="rId1000" Type="http://schemas.openxmlformats.org/officeDocument/2006/relationships/slide" Target="slides/slide999.xml"/><Relationship Id="rId4156" Type="http://schemas.openxmlformats.org/officeDocument/2006/relationships/slide" Target="slides/slide4155.xml"/><Relationship Id="rId4570" Type="http://schemas.openxmlformats.org/officeDocument/2006/relationships/slide" Target="slides/slide4569.xml"/><Relationship Id="rId5207" Type="http://schemas.openxmlformats.org/officeDocument/2006/relationships/slide" Target="slides/slide5206.xml"/><Relationship Id="rId5621" Type="http://schemas.openxmlformats.org/officeDocument/2006/relationships/slide" Target="slides/slide5620.xml"/><Relationship Id="rId1817" Type="http://schemas.openxmlformats.org/officeDocument/2006/relationships/slide" Target="slides/slide1816.xml"/><Relationship Id="rId3172" Type="http://schemas.openxmlformats.org/officeDocument/2006/relationships/slide" Target="slides/slide3171.xml"/><Relationship Id="rId4223" Type="http://schemas.openxmlformats.org/officeDocument/2006/relationships/slide" Target="slides/slide4222.xml"/><Relationship Id="rId7379" Type="http://schemas.openxmlformats.org/officeDocument/2006/relationships/slide" Target="slides/slide7378.xml"/><Relationship Id="rId6395" Type="http://schemas.openxmlformats.org/officeDocument/2006/relationships/slide" Target="slides/slide6394.xml"/><Relationship Id="rId160" Type="http://schemas.openxmlformats.org/officeDocument/2006/relationships/slide" Target="slides/slide159.xml"/><Relationship Id="rId3989" Type="http://schemas.openxmlformats.org/officeDocument/2006/relationships/slide" Target="slides/slide3988.xml"/><Relationship Id="rId6048" Type="http://schemas.openxmlformats.org/officeDocument/2006/relationships/slide" Target="slides/slide6047.xml"/><Relationship Id="rId6462" Type="http://schemas.openxmlformats.org/officeDocument/2006/relationships/slide" Target="slides/slide6461.xml"/><Relationship Id="rId5064" Type="http://schemas.openxmlformats.org/officeDocument/2006/relationships/slide" Target="slides/slide5063.xml"/><Relationship Id="rId6115" Type="http://schemas.openxmlformats.org/officeDocument/2006/relationships/slide" Target="slides/slide6114.xml"/><Relationship Id="rId977" Type="http://schemas.openxmlformats.org/officeDocument/2006/relationships/slide" Target="slides/slide976.xml"/><Relationship Id="rId2658" Type="http://schemas.openxmlformats.org/officeDocument/2006/relationships/slide" Target="slides/slide2657.xml"/><Relationship Id="rId3709" Type="http://schemas.openxmlformats.org/officeDocument/2006/relationships/slide" Target="slides/slide3708.xml"/><Relationship Id="rId4080" Type="http://schemas.openxmlformats.org/officeDocument/2006/relationships/slide" Target="slides/slide4079.xml"/><Relationship Id="rId1674" Type="http://schemas.openxmlformats.org/officeDocument/2006/relationships/slide" Target="slides/slide1673.xml"/><Relationship Id="rId2725" Type="http://schemas.openxmlformats.org/officeDocument/2006/relationships/slide" Target="slides/slide2724.xml"/><Relationship Id="rId5131" Type="http://schemas.openxmlformats.org/officeDocument/2006/relationships/slide" Target="slides/slide5130.xml"/><Relationship Id="rId1327" Type="http://schemas.openxmlformats.org/officeDocument/2006/relationships/slide" Target="slides/slide1326.xml"/><Relationship Id="rId1741" Type="http://schemas.openxmlformats.org/officeDocument/2006/relationships/slide" Target="slides/slide1740.xml"/><Relationship Id="rId4897" Type="http://schemas.openxmlformats.org/officeDocument/2006/relationships/slide" Target="slides/slide4896.xml"/><Relationship Id="rId5948" Type="http://schemas.openxmlformats.org/officeDocument/2006/relationships/slide" Target="slides/slide5947.xml"/><Relationship Id="rId33" Type="http://schemas.openxmlformats.org/officeDocument/2006/relationships/slide" Target="slides/slide32.xml"/><Relationship Id="rId3499" Type="http://schemas.openxmlformats.org/officeDocument/2006/relationships/slide" Target="slides/slide3498.xml"/><Relationship Id="rId7370" Type="http://schemas.openxmlformats.org/officeDocument/2006/relationships/slide" Target="slides/slide7369.xml"/><Relationship Id="rId3566" Type="http://schemas.openxmlformats.org/officeDocument/2006/relationships/slide" Target="slides/slide3565.xml"/><Relationship Id="rId4964" Type="http://schemas.openxmlformats.org/officeDocument/2006/relationships/slide" Target="slides/slide4963.xml"/><Relationship Id="rId7023" Type="http://schemas.openxmlformats.org/officeDocument/2006/relationships/slide" Target="slides/slide7022.xml"/><Relationship Id="rId487" Type="http://schemas.openxmlformats.org/officeDocument/2006/relationships/slide" Target="slides/slide486.xml"/><Relationship Id="rId2168" Type="http://schemas.openxmlformats.org/officeDocument/2006/relationships/slide" Target="slides/slide2167.xml"/><Relationship Id="rId3219" Type="http://schemas.openxmlformats.org/officeDocument/2006/relationships/slide" Target="slides/slide3218.xml"/><Relationship Id="rId3980" Type="http://schemas.openxmlformats.org/officeDocument/2006/relationships/slide" Target="slides/slide3979.xml"/><Relationship Id="rId4617" Type="http://schemas.openxmlformats.org/officeDocument/2006/relationships/slide" Target="slides/slide4616.xml"/><Relationship Id="rId1184" Type="http://schemas.openxmlformats.org/officeDocument/2006/relationships/slide" Target="slides/slide1183.xml"/><Relationship Id="rId2582" Type="http://schemas.openxmlformats.org/officeDocument/2006/relationships/slide" Target="slides/slide2581.xml"/><Relationship Id="rId3633" Type="http://schemas.openxmlformats.org/officeDocument/2006/relationships/slide" Target="slides/slide3632.xml"/><Relationship Id="rId6789" Type="http://schemas.openxmlformats.org/officeDocument/2006/relationships/slide" Target="slides/slide6788.xml"/><Relationship Id="rId554" Type="http://schemas.openxmlformats.org/officeDocument/2006/relationships/slide" Target="slides/slide553.xml"/><Relationship Id="rId2235" Type="http://schemas.openxmlformats.org/officeDocument/2006/relationships/slide" Target="slides/slide2234.xml"/><Relationship Id="rId3700" Type="http://schemas.openxmlformats.org/officeDocument/2006/relationships/slide" Target="slides/slide3699.xml"/><Relationship Id="rId6856" Type="http://schemas.openxmlformats.org/officeDocument/2006/relationships/slide" Target="slides/slide6855.xml"/><Relationship Id="rId207" Type="http://schemas.openxmlformats.org/officeDocument/2006/relationships/slide" Target="slides/slide206.xml"/><Relationship Id="rId621" Type="http://schemas.openxmlformats.org/officeDocument/2006/relationships/slide" Target="slides/slide620.xml"/><Relationship Id="rId1251" Type="http://schemas.openxmlformats.org/officeDocument/2006/relationships/slide" Target="slides/slide1250.xml"/><Relationship Id="rId2302" Type="http://schemas.openxmlformats.org/officeDocument/2006/relationships/slide" Target="slides/slide2301.xml"/><Relationship Id="rId5458" Type="http://schemas.openxmlformats.org/officeDocument/2006/relationships/slide" Target="slides/slide5457.xml"/><Relationship Id="rId5872" Type="http://schemas.openxmlformats.org/officeDocument/2006/relationships/slide" Target="slides/slide5871.xml"/><Relationship Id="rId6509" Type="http://schemas.openxmlformats.org/officeDocument/2006/relationships/slide" Target="slides/slide6508.xml"/><Relationship Id="rId6923" Type="http://schemas.openxmlformats.org/officeDocument/2006/relationships/slide" Target="slides/slide6922.xml"/><Relationship Id="rId4474" Type="http://schemas.openxmlformats.org/officeDocument/2006/relationships/slide" Target="slides/slide4473.xml"/><Relationship Id="rId5525" Type="http://schemas.openxmlformats.org/officeDocument/2006/relationships/slide" Target="slides/slide5524.xml"/><Relationship Id="rId3076" Type="http://schemas.openxmlformats.org/officeDocument/2006/relationships/slide" Target="slides/slide3075.xml"/><Relationship Id="rId3490" Type="http://schemas.openxmlformats.org/officeDocument/2006/relationships/slide" Target="slides/slide3489.xml"/><Relationship Id="rId4127" Type="http://schemas.openxmlformats.org/officeDocument/2006/relationships/slide" Target="slides/slide4126.xml"/><Relationship Id="rId4541" Type="http://schemas.openxmlformats.org/officeDocument/2006/relationships/slide" Target="slides/slide4540.xml"/><Relationship Id="rId2092" Type="http://schemas.openxmlformats.org/officeDocument/2006/relationships/slide" Target="slides/slide2091.xml"/><Relationship Id="rId3143" Type="http://schemas.openxmlformats.org/officeDocument/2006/relationships/slide" Target="slides/slide3142.xml"/><Relationship Id="rId6299" Type="http://schemas.openxmlformats.org/officeDocument/2006/relationships/slide" Target="slides/slide6298.xml"/><Relationship Id="rId131" Type="http://schemas.openxmlformats.org/officeDocument/2006/relationships/slide" Target="slides/slide130.xml"/><Relationship Id="rId3210" Type="http://schemas.openxmlformats.org/officeDocument/2006/relationships/slide" Target="slides/slide3209.xml"/><Relationship Id="rId6366" Type="http://schemas.openxmlformats.org/officeDocument/2006/relationships/slide" Target="slides/slide6365.xml"/><Relationship Id="rId6780" Type="http://schemas.openxmlformats.org/officeDocument/2006/relationships/slide" Target="slides/slide6779.xml"/><Relationship Id="rId7417" Type="http://schemas.openxmlformats.org/officeDocument/2006/relationships/slide" Target="slides/slide7416.xml"/><Relationship Id="rId2976" Type="http://schemas.openxmlformats.org/officeDocument/2006/relationships/slide" Target="slides/slide2975.xml"/><Relationship Id="rId5382" Type="http://schemas.openxmlformats.org/officeDocument/2006/relationships/slide" Target="slides/slide5381.xml"/><Relationship Id="rId6019" Type="http://schemas.openxmlformats.org/officeDocument/2006/relationships/slide" Target="slides/slide6018.xml"/><Relationship Id="rId6433" Type="http://schemas.openxmlformats.org/officeDocument/2006/relationships/slide" Target="slides/slide6432.xml"/><Relationship Id="rId948" Type="http://schemas.openxmlformats.org/officeDocument/2006/relationships/slide" Target="slides/slide947.xml"/><Relationship Id="rId1578" Type="http://schemas.openxmlformats.org/officeDocument/2006/relationships/slide" Target="slides/slide1577.xml"/><Relationship Id="rId1992" Type="http://schemas.openxmlformats.org/officeDocument/2006/relationships/slide" Target="slides/slide1991.xml"/><Relationship Id="rId2629" Type="http://schemas.openxmlformats.org/officeDocument/2006/relationships/slide" Target="slides/slide2628.xml"/><Relationship Id="rId5035" Type="http://schemas.openxmlformats.org/officeDocument/2006/relationships/slide" Target="slides/slide5034.xml"/><Relationship Id="rId6500" Type="http://schemas.openxmlformats.org/officeDocument/2006/relationships/slide" Target="slides/slide6499.xml"/><Relationship Id="rId1645" Type="http://schemas.openxmlformats.org/officeDocument/2006/relationships/slide" Target="slides/slide1644.xml"/><Relationship Id="rId4051" Type="http://schemas.openxmlformats.org/officeDocument/2006/relationships/slide" Target="slides/slide4050.xml"/><Relationship Id="rId5102" Type="http://schemas.openxmlformats.org/officeDocument/2006/relationships/slide" Target="slides/slide5101.xml"/><Relationship Id="rId7274" Type="http://schemas.openxmlformats.org/officeDocument/2006/relationships/slide" Target="slides/slide7273.xml"/><Relationship Id="rId1712" Type="http://schemas.openxmlformats.org/officeDocument/2006/relationships/slide" Target="slides/slide1711.xml"/><Relationship Id="rId4868" Type="http://schemas.openxmlformats.org/officeDocument/2006/relationships/slide" Target="slides/slide4867.xml"/><Relationship Id="rId5919" Type="http://schemas.openxmlformats.org/officeDocument/2006/relationships/slide" Target="slides/slide5918.xml"/><Relationship Id="rId6290" Type="http://schemas.openxmlformats.org/officeDocument/2006/relationships/slide" Target="slides/slide6289.xml"/><Relationship Id="rId3884" Type="http://schemas.openxmlformats.org/officeDocument/2006/relationships/slide" Target="slides/slide3883.xml"/><Relationship Id="rId4935" Type="http://schemas.openxmlformats.org/officeDocument/2006/relationships/slide" Target="slides/slide4934.xml"/><Relationship Id="rId7341" Type="http://schemas.openxmlformats.org/officeDocument/2006/relationships/slide" Target="slides/slide7340.xml"/><Relationship Id="rId2486" Type="http://schemas.openxmlformats.org/officeDocument/2006/relationships/slide" Target="slides/slide2485.xml"/><Relationship Id="rId3537" Type="http://schemas.openxmlformats.org/officeDocument/2006/relationships/slide" Target="slides/slide3536.xml"/><Relationship Id="rId3951" Type="http://schemas.openxmlformats.org/officeDocument/2006/relationships/slide" Target="slides/slide3950.xml"/><Relationship Id="rId458" Type="http://schemas.openxmlformats.org/officeDocument/2006/relationships/slide" Target="slides/slide457.xml"/><Relationship Id="rId872" Type="http://schemas.openxmlformats.org/officeDocument/2006/relationships/slide" Target="slides/slide871.xml"/><Relationship Id="rId1088" Type="http://schemas.openxmlformats.org/officeDocument/2006/relationships/slide" Target="slides/slide1087.xml"/><Relationship Id="rId2139" Type="http://schemas.openxmlformats.org/officeDocument/2006/relationships/slide" Target="slides/slide2138.xml"/><Relationship Id="rId2553" Type="http://schemas.openxmlformats.org/officeDocument/2006/relationships/slide" Target="slides/slide2552.xml"/><Relationship Id="rId3604" Type="http://schemas.openxmlformats.org/officeDocument/2006/relationships/slide" Target="slides/slide3603.xml"/><Relationship Id="rId6010" Type="http://schemas.openxmlformats.org/officeDocument/2006/relationships/slide" Target="slides/slide6009.xml"/><Relationship Id="rId525" Type="http://schemas.openxmlformats.org/officeDocument/2006/relationships/slide" Target="slides/slide524.xml"/><Relationship Id="rId1155" Type="http://schemas.openxmlformats.org/officeDocument/2006/relationships/slide" Target="slides/slide1154.xml"/><Relationship Id="rId2206" Type="http://schemas.openxmlformats.org/officeDocument/2006/relationships/slide" Target="slides/slide2205.xml"/><Relationship Id="rId2620" Type="http://schemas.openxmlformats.org/officeDocument/2006/relationships/slide" Target="slides/slide2619.xml"/><Relationship Id="rId5776" Type="http://schemas.openxmlformats.org/officeDocument/2006/relationships/slide" Target="slides/slide5775.xml"/><Relationship Id="rId1222" Type="http://schemas.openxmlformats.org/officeDocument/2006/relationships/slide" Target="slides/slide1221.xml"/><Relationship Id="rId4378" Type="http://schemas.openxmlformats.org/officeDocument/2006/relationships/slide" Target="slides/slide4377.xml"/><Relationship Id="rId5429" Type="http://schemas.openxmlformats.org/officeDocument/2006/relationships/slide" Target="slides/slide5428.xml"/><Relationship Id="rId6827" Type="http://schemas.openxmlformats.org/officeDocument/2006/relationships/slide" Target="slides/slide6826.xml"/><Relationship Id="rId3394" Type="http://schemas.openxmlformats.org/officeDocument/2006/relationships/slide" Target="slides/slide3393.xml"/><Relationship Id="rId4792" Type="http://schemas.openxmlformats.org/officeDocument/2006/relationships/slide" Target="slides/slide4791.xml"/><Relationship Id="rId5843" Type="http://schemas.openxmlformats.org/officeDocument/2006/relationships/slide" Target="slides/slide5842.xml"/><Relationship Id="rId3047" Type="http://schemas.openxmlformats.org/officeDocument/2006/relationships/slide" Target="slides/slide3046.xml"/><Relationship Id="rId4445" Type="http://schemas.openxmlformats.org/officeDocument/2006/relationships/slide" Target="slides/slide4444.xml"/><Relationship Id="rId5910" Type="http://schemas.openxmlformats.org/officeDocument/2006/relationships/slide" Target="slides/slide5909.xml"/><Relationship Id="rId3461" Type="http://schemas.openxmlformats.org/officeDocument/2006/relationships/slide" Target="slides/slide3460.xml"/><Relationship Id="rId4512" Type="http://schemas.openxmlformats.org/officeDocument/2006/relationships/slide" Target="slides/slide4511.xml"/><Relationship Id="rId382" Type="http://schemas.openxmlformats.org/officeDocument/2006/relationships/slide" Target="slides/slide381.xml"/><Relationship Id="rId2063" Type="http://schemas.openxmlformats.org/officeDocument/2006/relationships/slide" Target="slides/slide2062.xml"/><Relationship Id="rId3114" Type="http://schemas.openxmlformats.org/officeDocument/2006/relationships/slide" Target="slides/slide3113.xml"/><Relationship Id="rId6684" Type="http://schemas.openxmlformats.org/officeDocument/2006/relationships/slide" Target="slides/slide6683.xml"/><Relationship Id="rId2130" Type="http://schemas.openxmlformats.org/officeDocument/2006/relationships/slide" Target="slides/slide2129.xml"/><Relationship Id="rId5286" Type="http://schemas.openxmlformats.org/officeDocument/2006/relationships/slide" Target="slides/slide5285.xml"/><Relationship Id="rId6337" Type="http://schemas.openxmlformats.org/officeDocument/2006/relationships/slide" Target="slides/slide6336.xml"/><Relationship Id="rId6751" Type="http://schemas.openxmlformats.org/officeDocument/2006/relationships/slide" Target="slides/slide6750.xml"/><Relationship Id="rId102" Type="http://schemas.openxmlformats.org/officeDocument/2006/relationships/slide" Target="slides/slide101.xml"/><Relationship Id="rId5353" Type="http://schemas.openxmlformats.org/officeDocument/2006/relationships/slide" Target="slides/slide5352.xml"/><Relationship Id="rId6404" Type="http://schemas.openxmlformats.org/officeDocument/2006/relationships/slide" Target="slides/slide6403.xml"/><Relationship Id="rId1896" Type="http://schemas.openxmlformats.org/officeDocument/2006/relationships/slide" Target="slides/slide1895.xml"/><Relationship Id="rId2947" Type="http://schemas.openxmlformats.org/officeDocument/2006/relationships/slide" Target="slides/slide2946.xml"/><Relationship Id="rId5006" Type="http://schemas.openxmlformats.org/officeDocument/2006/relationships/slide" Target="slides/slide5005.xml"/><Relationship Id="rId919" Type="http://schemas.openxmlformats.org/officeDocument/2006/relationships/slide" Target="slides/slide918.xml"/><Relationship Id="rId1549" Type="http://schemas.openxmlformats.org/officeDocument/2006/relationships/slide" Target="slides/slide1548.xml"/><Relationship Id="rId1963" Type="http://schemas.openxmlformats.org/officeDocument/2006/relationships/slide" Target="slides/slide1962.xml"/><Relationship Id="rId4022" Type="http://schemas.openxmlformats.org/officeDocument/2006/relationships/slide" Target="slides/slide4021.xml"/><Relationship Id="rId5420" Type="http://schemas.openxmlformats.org/officeDocument/2006/relationships/slide" Target="slides/slide5419.xml"/><Relationship Id="rId7178" Type="http://schemas.openxmlformats.org/officeDocument/2006/relationships/slide" Target="slides/slide7177.xml"/><Relationship Id="rId1616" Type="http://schemas.openxmlformats.org/officeDocument/2006/relationships/slide" Target="slides/slide1615.xml"/><Relationship Id="rId3788" Type="http://schemas.openxmlformats.org/officeDocument/2006/relationships/slide" Target="slides/slide3787.xml"/><Relationship Id="rId4839" Type="http://schemas.openxmlformats.org/officeDocument/2006/relationships/slide" Target="slides/slide4838.xml"/><Relationship Id="rId6194" Type="http://schemas.openxmlformats.org/officeDocument/2006/relationships/slide" Target="slides/slide6193.xml"/><Relationship Id="rId7245" Type="http://schemas.openxmlformats.org/officeDocument/2006/relationships/slide" Target="slides/slide7244.xml"/><Relationship Id="rId3855" Type="http://schemas.openxmlformats.org/officeDocument/2006/relationships/slide" Target="slides/slide3854.xml"/><Relationship Id="rId6261" Type="http://schemas.openxmlformats.org/officeDocument/2006/relationships/slide" Target="slides/slide6260.xml"/><Relationship Id="rId7312" Type="http://schemas.openxmlformats.org/officeDocument/2006/relationships/slide" Target="slides/slide7311.xml"/><Relationship Id="rId776" Type="http://schemas.openxmlformats.org/officeDocument/2006/relationships/slide" Target="slides/slide775.xml"/><Relationship Id="rId2457" Type="http://schemas.openxmlformats.org/officeDocument/2006/relationships/slide" Target="slides/slide2456.xml"/><Relationship Id="rId3508" Type="http://schemas.openxmlformats.org/officeDocument/2006/relationships/slide" Target="slides/slide3507.xml"/><Relationship Id="rId4906" Type="http://schemas.openxmlformats.org/officeDocument/2006/relationships/slide" Target="slides/slide4905.xml"/><Relationship Id="rId429" Type="http://schemas.openxmlformats.org/officeDocument/2006/relationships/slide" Target="slides/slide428.xml"/><Relationship Id="rId1059" Type="http://schemas.openxmlformats.org/officeDocument/2006/relationships/slide" Target="slides/slide1058.xml"/><Relationship Id="rId1473" Type="http://schemas.openxmlformats.org/officeDocument/2006/relationships/slide" Target="slides/slide1472.xml"/><Relationship Id="rId2871" Type="http://schemas.openxmlformats.org/officeDocument/2006/relationships/slide" Target="slides/slide2870.xml"/><Relationship Id="rId3922" Type="http://schemas.openxmlformats.org/officeDocument/2006/relationships/slide" Target="slides/slide3921.xml"/><Relationship Id="rId843" Type="http://schemas.openxmlformats.org/officeDocument/2006/relationships/slide" Target="slides/slide842.xml"/><Relationship Id="rId1126" Type="http://schemas.openxmlformats.org/officeDocument/2006/relationships/slide" Target="slides/slide1125.xml"/><Relationship Id="rId2524" Type="http://schemas.openxmlformats.org/officeDocument/2006/relationships/slide" Target="slides/slide2523.xml"/><Relationship Id="rId910" Type="http://schemas.openxmlformats.org/officeDocument/2006/relationships/slide" Target="slides/slide909.xml"/><Relationship Id="rId1540" Type="http://schemas.openxmlformats.org/officeDocument/2006/relationships/slide" Target="slides/slide1539.xml"/><Relationship Id="rId4696" Type="http://schemas.openxmlformats.org/officeDocument/2006/relationships/slide" Target="slides/slide4695.xml"/><Relationship Id="rId5747" Type="http://schemas.openxmlformats.org/officeDocument/2006/relationships/slide" Target="slides/slide5746.xml"/><Relationship Id="rId3298" Type="http://schemas.openxmlformats.org/officeDocument/2006/relationships/slide" Target="slides/slide3297.xml"/><Relationship Id="rId4349" Type="http://schemas.openxmlformats.org/officeDocument/2006/relationships/slide" Target="slides/slide4348.xml"/><Relationship Id="rId4763" Type="http://schemas.openxmlformats.org/officeDocument/2006/relationships/slide" Target="slides/slide4762.xml"/><Relationship Id="rId5814" Type="http://schemas.openxmlformats.org/officeDocument/2006/relationships/slide" Target="slides/slide5813.xml"/><Relationship Id="rId3365" Type="http://schemas.openxmlformats.org/officeDocument/2006/relationships/slide" Target="slides/slide3364.xml"/><Relationship Id="rId4416" Type="http://schemas.openxmlformats.org/officeDocument/2006/relationships/slide" Target="slides/slide4415.xml"/><Relationship Id="rId4830" Type="http://schemas.openxmlformats.org/officeDocument/2006/relationships/slide" Target="slides/slide4829.xml"/><Relationship Id="rId286" Type="http://schemas.openxmlformats.org/officeDocument/2006/relationships/slide" Target="slides/slide285.xml"/><Relationship Id="rId2381" Type="http://schemas.openxmlformats.org/officeDocument/2006/relationships/slide" Target="slides/slide2380.xml"/><Relationship Id="rId3018" Type="http://schemas.openxmlformats.org/officeDocument/2006/relationships/slide" Target="slides/slide3017.xml"/><Relationship Id="rId3432" Type="http://schemas.openxmlformats.org/officeDocument/2006/relationships/slide" Target="slides/slide3431.xml"/><Relationship Id="rId6588" Type="http://schemas.openxmlformats.org/officeDocument/2006/relationships/slide" Target="slides/slide6587.xml"/><Relationship Id="rId353" Type="http://schemas.openxmlformats.org/officeDocument/2006/relationships/slide" Target="slides/slide352.xml"/><Relationship Id="rId2034" Type="http://schemas.openxmlformats.org/officeDocument/2006/relationships/slide" Target="slides/slide2033.xml"/><Relationship Id="rId420" Type="http://schemas.openxmlformats.org/officeDocument/2006/relationships/slide" Target="slides/slide419.xml"/><Relationship Id="rId1050" Type="http://schemas.openxmlformats.org/officeDocument/2006/relationships/slide" Target="slides/slide1049.xml"/><Relationship Id="rId2101" Type="http://schemas.openxmlformats.org/officeDocument/2006/relationships/slide" Target="slides/slide2100.xml"/><Relationship Id="rId5257" Type="http://schemas.openxmlformats.org/officeDocument/2006/relationships/slide" Target="slides/slide5256.xml"/><Relationship Id="rId6655" Type="http://schemas.openxmlformats.org/officeDocument/2006/relationships/slide" Target="slides/slide6654.xml"/><Relationship Id="rId5671" Type="http://schemas.openxmlformats.org/officeDocument/2006/relationships/slide" Target="slides/slide5670.xml"/><Relationship Id="rId6308" Type="http://schemas.openxmlformats.org/officeDocument/2006/relationships/slide" Target="slides/slide6307.xml"/><Relationship Id="rId6722" Type="http://schemas.openxmlformats.org/officeDocument/2006/relationships/slide" Target="slides/slide6721.xml"/><Relationship Id="rId1867" Type="http://schemas.openxmlformats.org/officeDocument/2006/relationships/slide" Target="slides/slide1866.xml"/><Relationship Id="rId2918" Type="http://schemas.openxmlformats.org/officeDocument/2006/relationships/slide" Target="slides/slide2917.xml"/><Relationship Id="rId4273" Type="http://schemas.openxmlformats.org/officeDocument/2006/relationships/slide" Target="slides/slide4272.xml"/><Relationship Id="rId5324" Type="http://schemas.openxmlformats.org/officeDocument/2006/relationships/slide" Target="slides/slide5323.xml"/><Relationship Id="rId1934" Type="http://schemas.openxmlformats.org/officeDocument/2006/relationships/slide" Target="slides/slide1933.xml"/><Relationship Id="rId4340" Type="http://schemas.openxmlformats.org/officeDocument/2006/relationships/slide" Target="slides/slide4339.xml"/><Relationship Id="rId6098" Type="http://schemas.openxmlformats.org/officeDocument/2006/relationships/slide" Target="slides/slide6097.xml"/><Relationship Id="rId7149" Type="http://schemas.openxmlformats.org/officeDocument/2006/relationships/slide" Target="slides/slide7148.xml"/><Relationship Id="rId6165" Type="http://schemas.openxmlformats.org/officeDocument/2006/relationships/slide" Target="slides/slide6164.xml"/><Relationship Id="rId7216" Type="http://schemas.openxmlformats.org/officeDocument/2006/relationships/slide" Target="slides/slide7215.xml"/><Relationship Id="rId3759" Type="http://schemas.openxmlformats.org/officeDocument/2006/relationships/slide" Target="slides/slide3758.xml"/><Relationship Id="rId5181" Type="http://schemas.openxmlformats.org/officeDocument/2006/relationships/slide" Target="slides/slide5180.xml"/><Relationship Id="rId6232" Type="http://schemas.openxmlformats.org/officeDocument/2006/relationships/slide" Target="slides/slide6231.xml"/><Relationship Id="rId2775" Type="http://schemas.openxmlformats.org/officeDocument/2006/relationships/slide" Target="slides/slide2774.xml"/><Relationship Id="rId3826" Type="http://schemas.openxmlformats.org/officeDocument/2006/relationships/slide" Target="slides/slide3825.xml"/><Relationship Id="rId747" Type="http://schemas.openxmlformats.org/officeDocument/2006/relationships/slide" Target="slides/slide746.xml"/><Relationship Id="rId1377" Type="http://schemas.openxmlformats.org/officeDocument/2006/relationships/slide" Target="slides/slide1376.xml"/><Relationship Id="rId1791" Type="http://schemas.openxmlformats.org/officeDocument/2006/relationships/slide" Target="slides/slide1790.xml"/><Relationship Id="rId2428" Type="http://schemas.openxmlformats.org/officeDocument/2006/relationships/slide" Target="slides/slide2427.xml"/><Relationship Id="rId2842" Type="http://schemas.openxmlformats.org/officeDocument/2006/relationships/slide" Target="slides/slide2841.xml"/><Relationship Id="rId5998" Type="http://schemas.openxmlformats.org/officeDocument/2006/relationships/slide" Target="slides/slide5997.xml"/><Relationship Id="rId83" Type="http://schemas.openxmlformats.org/officeDocument/2006/relationships/slide" Target="slides/slide82.xml"/><Relationship Id="rId814" Type="http://schemas.openxmlformats.org/officeDocument/2006/relationships/slide" Target="slides/slide813.xml"/><Relationship Id="rId1444" Type="http://schemas.openxmlformats.org/officeDocument/2006/relationships/slide" Target="slides/slide1443.xml"/><Relationship Id="rId1511" Type="http://schemas.openxmlformats.org/officeDocument/2006/relationships/slide" Target="slides/slide1510.xml"/><Relationship Id="rId4667" Type="http://schemas.openxmlformats.org/officeDocument/2006/relationships/slide" Target="slides/slide4666.xml"/><Relationship Id="rId5718" Type="http://schemas.openxmlformats.org/officeDocument/2006/relationships/slide" Target="slides/slide5717.xml"/><Relationship Id="rId7073" Type="http://schemas.openxmlformats.org/officeDocument/2006/relationships/slide" Target="slides/slide7072.xml"/><Relationship Id="rId3269" Type="http://schemas.openxmlformats.org/officeDocument/2006/relationships/slide" Target="slides/slide3268.xml"/><Relationship Id="rId3683" Type="http://schemas.openxmlformats.org/officeDocument/2006/relationships/slide" Target="slides/slide3682.xml"/><Relationship Id="rId7140" Type="http://schemas.openxmlformats.org/officeDocument/2006/relationships/slide" Target="slides/slide7139.xml"/><Relationship Id="rId2285" Type="http://schemas.openxmlformats.org/officeDocument/2006/relationships/slide" Target="slides/slide2284.xml"/><Relationship Id="rId3336" Type="http://schemas.openxmlformats.org/officeDocument/2006/relationships/slide" Target="slides/slide3335.xml"/><Relationship Id="rId4734" Type="http://schemas.openxmlformats.org/officeDocument/2006/relationships/slide" Target="slides/slide4733.xml"/><Relationship Id="rId257" Type="http://schemas.openxmlformats.org/officeDocument/2006/relationships/slide" Target="slides/slide256.xml"/><Relationship Id="rId3750" Type="http://schemas.openxmlformats.org/officeDocument/2006/relationships/slide" Target="slides/slide3749.xml"/><Relationship Id="rId4801" Type="http://schemas.openxmlformats.org/officeDocument/2006/relationships/slide" Target="slides/slide4800.xml"/><Relationship Id="rId671" Type="http://schemas.openxmlformats.org/officeDocument/2006/relationships/slide" Target="slides/slide670.xml"/><Relationship Id="rId2352" Type="http://schemas.openxmlformats.org/officeDocument/2006/relationships/slide" Target="slides/slide2351.xml"/><Relationship Id="rId3403" Type="http://schemas.openxmlformats.org/officeDocument/2006/relationships/slide" Target="slides/slide3402.xml"/><Relationship Id="rId6559" Type="http://schemas.openxmlformats.org/officeDocument/2006/relationships/slide" Target="slides/slide6558.xml"/><Relationship Id="rId6973" Type="http://schemas.openxmlformats.org/officeDocument/2006/relationships/slide" Target="slides/slide6972.xml"/><Relationship Id="rId324" Type="http://schemas.openxmlformats.org/officeDocument/2006/relationships/slide" Target="slides/slide323.xml"/><Relationship Id="rId2005" Type="http://schemas.openxmlformats.org/officeDocument/2006/relationships/slide" Target="slides/slide2004.xml"/><Relationship Id="rId5575" Type="http://schemas.openxmlformats.org/officeDocument/2006/relationships/slide" Target="slides/slide5574.xml"/><Relationship Id="rId6626" Type="http://schemas.openxmlformats.org/officeDocument/2006/relationships/slide" Target="slides/slide6625.xml"/><Relationship Id="rId1021" Type="http://schemas.openxmlformats.org/officeDocument/2006/relationships/slide" Target="slides/slide1020.xml"/><Relationship Id="rId4177" Type="http://schemas.openxmlformats.org/officeDocument/2006/relationships/slide" Target="slides/slide4176.xml"/><Relationship Id="rId4591" Type="http://schemas.openxmlformats.org/officeDocument/2006/relationships/slide" Target="slides/slide4590.xml"/><Relationship Id="rId5228" Type="http://schemas.openxmlformats.org/officeDocument/2006/relationships/slide" Target="slides/slide5227.xml"/><Relationship Id="rId5642" Type="http://schemas.openxmlformats.org/officeDocument/2006/relationships/slide" Target="slides/slide5641.xml"/><Relationship Id="rId3193" Type="http://schemas.openxmlformats.org/officeDocument/2006/relationships/slide" Target="slides/slide3192.xml"/><Relationship Id="rId4244" Type="http://schemas.openxmlformats.org/officeDocument/2006/relationships/slide" Target="slides/slide4243.xml"/><Relationship Id="rId1838" Type="http://schemas.openxmlformats.org/officeDocument/2006/relationships/slide" Target="slides/slide1837.xml"/><Relationship Id="rId3260" Type="http://schemas.openxmlformats.org/officeDocument/2006/relationships/slide" Target="slides/slide3259.xml"/><Relationship Id="rId4311" Type="http://schemas.openxmlformats.org/officeDocument/2006/relationships/slide" Target="slides/slide4310.xml"/><Relationship Id="rId181" Type="http://schemas.openxmlformats.org/officeDocument/2006/relationships/slide" Target="slides/slide180.xml"/><Relationship Id="rId1905" Type="http://schemas.openxmlformats.org/officeDocument/2006/relationships/slide" Target="slides/slide1904.xml"/><Relationship Id="rId6069" Type="http://schemas.openxmlformats.org/officeDocument/2006/relationships/slide" Target="slides/slide6068.xml"/><Relationship Id="rId5085" Type="http://schemas.openxmlformats.org/officeDocument/2006/relationships/slide" Target="slides/slide5084.xml"/><Relationship Id="rId6483" Type="http://schemas.openxmlformats.org/officeDocument/2006/relationships/slide" Target="slides/slide6482.xml"/><Relationship Id="rId998" Type="http://schemas.openxmlformats.org/officeDocument/2006/relationships/slide" Target="slides/slide997.xml"/><Relationship Id="rId2679" Type="http://schemas.openxmlformats.org/officeDocument/2006/relationships/slide" Target="slides/slide2678.xml"/><Relationship Id="rId6136" Type="http://schemas.openxmlformats.org/officeDocument/2006/relationships/slide" Target="slides/slide6135.xml"/><Relationship Id="rId6550" Type="http://schemas.openxmlformats.org/officeDocument/2006/relationships/slide" Target="slides/slide6549.xml"/><Relationship Id="rId1695" Type="http://schemas.openxmlformats.org/officeDocument/2006/relationships/slide" Target="slides/slide1694.xml"/><Relationship Id="rId2746" Type="http://schemas.openxmlformats.org/officeDocument/2006/relationships/slide" Target="slides/slide2745.xml"/><Relationship Id="rId5152" Type="http://schemas.openxmlformats.org/officeDocument/2006/relationships/slide" Target="slides/slide5151.xml"/><Relationship Id="rId6203" Type="http://schemas.openxmlformats.org/officeDocument/2006/relationships/slide" Target="slides/slide6202.xml"/><Relationship Id="rId718" Type="http://schemas.openxmlformats.org/officeDocument/2006/relationships/slide" Target="slides/slide717.xml"/><Relationship Id="rId1348" Type="http://schemas.openxmlformats.org/officeDocument/2006/relationships/slide" Target="slides/slide1347.xml"/><Relationship Id="rId1762" Type="http://schemas.openxmlformats.org/officeDocument/2006/relationships/slide" Target="slides/slide1761.xml"/><Relationship Id="rId1415" Type="http://schemas.openxmlformats.org/officeDocument/2006/relationships/slide" Target="slides/slide1414.xml"/><Relationship Id="rId2813" Type="http://schemas.openxmlformats.org/officeDocument/2006/relationships/slide" Target="slides/slide2812.xml"/><Relationship Id="rId5969" Type="http://schemas.openxmlformats.org/officeDocument/2006/relationships/slide" Target="slides/slide5968.xml"/><Relationship Id="rId7391" Type="http://schemas.openxmlformats.org/officeDocument/2006/relationships/slide" Target="slides/slide7390.xml"/><Relationship Id="rId54" Type="http://schemas.openxmlformats.org/officeDocument/2006/relationships/slide" Target="slides/slide53.xml"/><Relationship Id="rId4985" Type="http://schemas.openxmlformats.org/officeDocument/2006/relationships/slide" Target="slides/slide4984.xml"/><Relationship Id="rId7044" Type="http://schemas.openxmlformats.org/officeDocument/2006/relationships/slide" Target="slides/slide7043.xml"/><Relationship Id="rId2189" Type="http://schemas.openxmlformats.org/officeDocument/2006/relationships/slide" Target="slides/slide2188.xml"/><Relationship Id="rId3587" Type="http://schemas.openxmlformats.org/officeDocument/2006/relationships/slide" Target="slides/slide3586.xml"/><Relationship Id="rId4638" Type="http://schemas.openxmlformats.org/officeDocument/2006/relationships/slide" Target="slides/slide4637.xml"/><Relationship Id="rId6060" Type="http://schemas.openxmlformats.org/officeDocument/2006/relationships/slide" Target="slides/slide6059.xml"/><Relationship Id="rId3654" Type="http://schemas.openxmlformats.org/officeDocument/2006/relationships/slide" Target="slides/slide3653.xml"/><Relationship Id="rId4705" Type="http://schemas.openxmlformats.org/officeDocument/2006/relationships/slide" Target="slides/slide4704.xml"/><Relationship Id="rId7111" Type="http://schemas.openxmlformats.org/officeDocument/2006/relationships/slide" Target="slides/slide7110.xml"/><Relationship Id="rId575" Type="http://schemas.openxmlformats.org/officeDocument/2006/relationships/slide" Target="slides/slide574.xml"/><Relationship Id="rId2256" Type="http://schemas.openxmlformats.org/officeDocument/2006/relationships/slide" Target="slides/slide2255.xml"/><Relationship Id="rId2670" Type="http://schemas.openxmlformats.org/officeDocument/2006/relationships/slide" Target="slides/slide2669.xml"/><Relationship Id="rId3307" Type="http://schemas.openxmlformats.org/officeDocument/2006/relationships/slide" Target="slides/slide3306.xml"/><Relationship Id="rId3721" Type="http://schemas.openxmlformats.org/officeDocument/2006/relationships/slide" Target="slides/slide3720.xml"/><Relationship Id="rId6877" Type="http://schemas.openxmlformats.org/officeDocument/2006/relationships/slide" Target="slides/slide6876.xml"/><Relationship Id="rId228" Type="http://schemas.openxmlformats.org/officeDocument/2006/relationships/slide" Target="slides/slide227.xml"/><Relationship Id="rId642" Type="http://schemas.openxmlformats.org/officeDocument/2006/relationships/slide" Target="slides/slide641.xml"/><Relationship Id="rId1272" Type="http://schemas.openxmlformats.org/officeDocument/2006/relationships/slide" Target="slides/slide1271.xml"/><Relationship Id="rId2323" Type="http://schemas.openxmlformats.org/officeDocument/2006/relationships/slide" Target="slides/slide2322.xml"/><Relationship Id="rId5479" Type="http://schemas.openxmlformats.org/officeDocument/2006/relationships/slide" Target="slides/slide5478.xml"/><Relationship Id="rId5893" Type="http://schemas.openxmlformats.org/officeDocument/2006/relationships/slide" Target="slides/slide5892.xml"/><Relationship Id="rId4495" Type="http://schemas.openxmlformats.org/officeDocument/2006/relationships/slide" Target="slides/slide4494.xml"/><Relationship Id="rId5546" Type="http://schemas.openxmlformats.org/officeDocument/2006/relationships/slide" Target="slides/slide5545.xml"/><Relationship Id="rId6944" Type="http://schemas.openxmlformats.org/officeDocument/2006/relationships/slide" Target="slides/slide6943.xml"/><Relationship Id="rId3097" Type="http://schemas.openxmlformats.org/officeDocument/2006/relationships/slide" Target="slides/slide3096.xml"/><Relationship Id="rId4148" Type="http://schemas.openxmlformats.org/officeDocument/2006/relationships/slide" Target="slides/slide4147.xml"/><Relationship Id="rId5960" Type="http://schemas.openxmlformats.org/officeDocument/2006/relationships/slide" Target="slides/slide5959.xml"/><Relationship Id="rId3164" Type="http://schemas.openxmlformats.org/officeDocument/2006/relationships/slide" Target="slides/slide3163.xml"/><Relationship Id="rId4562" Type="http://schemas.openxmlformats.org/officeDocument/2006/relationships/slide" Target="slides/slide4561.xml"/><Relationship Id="rId5613" Type="http://schemas.openxmlformats.org/officeDocument/2006/relationships/slide" Target="slides/slide5612.xml"/><Relationship Id="rId1809" Type="http://schemas.openxmlformats.org/officeDocument/2006/relationships/slide" Target="slides/slide1808.xml"/><Relationship Id="rId4215" Type="http://schemas.openxmlformats.org/officeDocument/2006/relationships/slide" Target="slides/slide4214.xml"/><Relationship Id="rId2180" Type="http://schemas.openxmlformats.org/officeDocument/2006/relationships/slide" Target="slides/slide2179.xml"/><Relationship Id="rId3231" Type="http://schemas.openxmlformats.org/officeDocument/2006/relationships/slide" Target="slides/slide3230.xml"/><Relationship Id="rId6387" Type="http://schemas.openxmlformats.org/officeDocument/2006/relationships/slide" Target="slides/slide6386.xml"/><Relationship Id="rId152" Type="http://schemas.openxmlformats.org/officeDocument/2006/relationships/slide" Target="slides/slide151.xml"/><Relationship Id="rId2997" Type="http://schemas.openxmlformats.org/officeDocument/2006/relationships/slide" Target="slides/slide2996.xml"/><Relationship Id="rId6454" Type="http://schemas.openxmlformats.org/officeDocument/2006/relationships/slide" Target="slides/slide6453.xml"/><Relationship Id="rId969" Type="http://schemas.openxmlformats.org/officeDocument/2006/relationships/slide" Target="slides/slide968.xml"/><Relationship Id="rId1599" Type="http://schemas.openxmlformats.org/officeDocument/2006/relationships/slide" Target="slides/slide1598.xml"/><Relationship Id="rId5056" Type="http://schemas.openxmlformats.org/officeDocument/2006/relationships/slide" Target="slides/slide5055.xml"/><Relationship Id="rId5470" Type="http://schemas.openxmlformats.org/officeDocument/2006/relationships/slide" Target="slides/slide5469.xml"/><Relationship Id="rId6107" Type="http://schemas.openxmlformats.org/officeDocument/2006/relationships/slide" Target="slides/slide6106.xml"/><Relationship Id="rId6521" Type="http://schemas.openxmlformats.org/officeDocument/2006/relationships/slide" Target="slides/slide6520.xml"/><Relationship Id="rId4072" Type="http://schemas.openxmlformats.org/officeDocument/2006/relationships/slide" Target="slides/slide4071.xml"/><Relationship Id="rId5123" Type="http://schemas.openxmlformats.org/officeDocument/2006/relationships/slide" Target="slides/slide5122.xml"/><Relationship Id="rId1666" Type="http://schemas.openxmlformats.org/officeDocument/2006/relationships/slide" Target="slides/slide1665.xml"/><Relationship Id="rId2717" Type="http://schemas.openxmlformats.org/officeDocument/2006/relationships/slide" Target="slides/slide2716.xml"/><Relationship Id="rId7295" Type="http://schemas.openxmlformats.org/officeDocument/2006/relationships/slide" Target="slides/slide7294.xml"/><Relationship Id="rId1319" Type="http://schemas.openxmlformats.org/officeDocument/2006/relationships/slide" Target="slides/slide1318.xml"/><Relationship Id="rId1733" Type="http://schemas.openxmlformats.org/officeDocument/2006/relationships/slide" Target="slides/slide1732.xml"/><Relationship Id="rId4889" Type="http://schemas.openxmlformats.org/officeDocument/2006/relationships/slide" Target="slides/slide4888.xml"/><Relationship Id="rId25" Type="http://schemas.openxmlformats.org/officeDocument/2006/relationships/slide" Target="slides/slide24.xml"/><Relationship Id="rId1800" Type="http://schemas.openxmlformats.org/officeDocument/2006/relationships/slide" Target="slides/slide1799.xml"/><Relationship Id="rId4956" Type="http://schemas.openxmlformats.org/officeDocument/2006/relationships/slide" Target="slides/slide4955.xml"/><Relationship Id="rId7362" Type="http://schemas.openxmlformats.org/officeDocument/2006/relationships/slide" Target="slides/slide7361.xml"/><Relationship Id="rId3558" Type="http://schemas.openxmlformats.org/officeDocument/2006/relationships/slide" Target="slides/slide3557.xml"/><Relationship Id="rId3972" Type="http://schemas.openxmlformats.org/officeDocument/2006/relationships/slide" Target="slides/slide3971.xml"/><Relationship Id="rId4609" Type="http://schemas.openxmlformats.org/officeDocument/2006/relationships/slide" Target="slides/slide4608.xml"/><Relationship Id="rId7015" Type="http://schemas.openxmlformats.org/officeDocument/2006/relationships/slide" Target="slides/slide7014.xml"/><Relationship Id="rId479" Type="http://schemas.openxmlformats.org/officeDocument/2006/relationships/slide" Target="slides/slide478.xml"/><Relationship Id="rId893" Type="http://schemas.openxmlformats.org/officeDocument/2006/relationships/slide" Target="slides/slide892.xml"/><Relationship Id="rId2574" Type="http://schemas.openxmlformats.org/officeDocument/2006/relationships/slide" Target="slides/slide2573.xml"/><Relationship Id="rId3625" Type="http://schemas.openxmlformats.org/officeDocument/2006/relationships/slide" Target="slides/slide3624.xml"/><Relationship Id="rId6031" Type="http://schemas.openxmlformats.org/officeDocument/2006/relationships/slide" Target="slides/slide6030.xml"/><Relationship Id="rId546" Type="http://schemas.openxmlformats.org/officeDocument/2006/relationships/slide" Target="slides/slide545.xml"/><Relationship Id="rId1176" Type="http://schemas.openxmlformats.org/officeDocument/2006/relationships/slide" Target="slides/slide1175.xml"/><Relationship Id="rId2227" Type="http://schemas.openxmlformats.org/officeDocument/2006/relationships/slide" Target="slides/slide2226.xml"/><Relationship Id="rId960" Type="http://schemas.openxmlformats.org/officeDocument/2006/relationships/slide" Target="slides/slide959.xml"/><Relationship Id="rId1243" Type="http://schemas.openxmlformats.org/officeDocument/2006/relationships/slide" Target="slides/slide1242.xml"/><Relationship Id="rId1590" Type="http://schemas.openxmlformats.org/officeDocument/2006/relationships/slide" Target="slides/slide1589.xml"/><Relationship Id="rId2641" Type="http://schemas.openxmlformats.org/officeDocument/2006/relationships/slide" Target="slides/slide2640.xml"/><Relationship Id="rId4399" Type="http://schemas.openxmlformats.org/officeDocument/2006/relationships/slide" Target="slides/slide4398.xml"/><Relationship Id="rId5797" Type="http://schemas.openxmlformats.org/officeDocument/2006/relationships/slide" Target="slides/slide5796.xml"/><Relationship Id="rId6848" Type="http://schemas.openxmlformats.org/officeDocument/2006/relationships/slide" Target="slides/slide6847.xml"/><Relationship Id="rId613" Type="http://schemas.openxmlformats.org/officeDocument/2006/relationships/slide" Target="slides/slide612.xml"/><Relationship Id="rId5864" Type="http://schemas.openxmlformats.org/officeDocument/2006/relationships/slide" Target="slides/slide5863.xml"/><Relationship Id="rId6915" Type="http://schemas.openxmlformats.org/officeDocument/2006/relationships/slide" Target="slides/slide6914.xml"/><Relationship Id="rId1310" Type="http://schemas.openxmlformats.org/officeDocument/2006/relationships/slide" Target="slides/slide1309.xml"/><Relationship Id="rId4466" Type="http://schemas.openxmlformats.org/officeDocument/2006/relationships/slide" Target="slides/slide4465.xml"/><Relationship Id="rId4880" Type="http://schemas.openxmlformats.org/officeDocument/2006/relationships/slide" Target="slides/slide4879.xml"/><Relationship Id="rId5517" Type="http://schemas.openxmlformats.org/officeDocument/2006/relationships/slide" Target="slides/slide5516.xml"/><Relationship Id="rId5931" Type="http://schemas.openxmlformats.org/officeDocument/2006/relationships/slide" Target="slides/slide5930.xml"/><Relationship Id="rId3068" Type="http://schemas.openxmlformats.org/officeDocument/2006/relationships/slide" Target="slides/slide3067.xml"/><Relationship Id="rId3482" Type="http://schemas.openxmlformats.org/officeDocument/2006/relationships/slide" Target="slides/slide3481.xml"/><Relationship Id="rId4119" Type="http://schemas.openxmlformats.org/officeDocument/2006/relationships/slide" Target="slides/slide4118.xml"/><Relationship Id="rId4533" Type="http://schemas.openxmlformats.org/officeDocument/2006/relationships/slide" Target="slides/slide4532.xml"/><Relationship Id="rId2084" Type="http://schemas.openxmlformats.org/officeDocument/2006/relationships/slide" Target="slides/slide2083.xml"/><Relationship Id="rId3135" Type="http://schemas.openxmlformats.org/officeDocument/2006/relationships/slide" Target="slides/slide3134.xml"/><Relationship Id="rId4600" Type="http://schemas.openxmlformats.org/officeDocument/2006/relationships/slide" Target="slides/slide4599.xml"/><Relationship Id="rId470" Type="http://schemas.openxmlformats.org/officeDocument/2006/relationships/slide" Target="slides/slide469.xml"/><Relationship Id="rId2151" Type="http://schemas.openxmlformats.org/officeDocument/2006/relationships/slide" Target="slides/slide2150.xml"/><Relationship Id="rId3202" Type="http://schemas.openxmlformats.org/officeDocument/2006/relationships/slide" Target="slides/slide3201.xml"/><Relationship Id="rId6358" Type="http://schemas.openxmlformats.org/officeDocument/2006/relationships/slide" Target="slides/slide6357.xml"/><Relationship Id="rId7409" Type="http://schemas.openxmlformats.org/officeDocument/2006/relationships/slide" Target="slides/slide7408.xml"/><Relationship Id="rId123" Type="http://schemas.openxmlformats.org/officeDocument/2006/relationships/slide" Target="slides/slide122.xml"/><Relationship Id="rId5374" Type="http://schemas.openxmlformats.org/officeDocument/2006/relationships/slide" Target="slides/slide5373.xml"/><Relationship Id="rId6772" Type="http://schemas.openxmlformats.org/officeDocument/2006/relationships/slide" Target="slides/slide6771.xml"/><Relationship Id="rId2968" Type="http://schemas.openxmlformats.org/officeDocument/2006/relationships/slide" Target="slides/slide2967.xml"/><Relationship Id="rId5027" Type="http://schemas.openxmlformats.org/officeDocument/2006/relationships/slide" Target="slides/slide5026.xml"/><Relationship Id="rId6425" Type="http://schemas.openxmlformats.org/officeDocument/2006/relationships/slide" Target="slides/slide6424.xml"/><Relationship Id="rId1984" Type="http://schemas.openxmlformats.org/officeDocument/2006/relationships/slide" Target="slides/slide1983.xml"/><Relationship Id="rId4390" Type="http://schemas.openxmlformats.org/officeDocument/2006/relationships/slide" Target="slides/slide4389.xml"/><Relationship Id="rId5441" Type="http://schemas.openxmlformats.org/officeDocument/2006/relationships/slide" Target="slides/slide5440.xml"/><Relationship Id="rId1637" Type="http://schemas.openxmlformats.org/officeDocument/2006/relationships/slide" Target="slides/slide1636.xml"/><Relationship Id="rId4043" Type="http://schemas.openxmlformats.org/officeDocument/2006/relationships/slide" Target="slides/slide4042.xml"/><Relationship Id="rId7199" Type="http://schemas.openxmlformats.org/officeDocument/2006/relationships/slide" Target="slides/slide7198.xml"/><Relationship Id="rId1704" Type="http://schemas.openxmlformats.org/officeDocument/2006/relationships/slide" Target="slides/slide1703.xml"/><Relationship Id="rId4110" Type="http://schemas.openxmlformats.org/officeDocument/2006/relationships/slide" Target="slides/slide4109.xml"/><Relationship Id="rId7266" Type="http://schemas.openxmlformats.org/officeDocument/2006/relationships/slide" Target="slides/slide7265.xml"/><Relationship Id="rId6282" Type="http://schemas.openxmlformats.org/officeDocument/2006/relationships/slide" Target="slides/slide6281.xml"/><Relationship Id="rId7333" Type="http://schemas.openxmlformats.org/officeDocument/2006/relationships/slide" Target="slides/slide7332.xml"/><Relationship Id="rId797" Type="http://schemas.openxmlformats.org/officeDocument/2006/relationships/slide" Target="slides/slide796.xml"/><Relationship Id="rId2478" Type="http://schemas.openxmlformats.org/officeDocument/2006/relationships/slide" Target="slides/slide2477.xml"/><Relationship Id="rId3876" Type="http://schemas.openxmlformats.org/officeDocument/2006/relationships/slide" Target="slides/slide3875.xml"/><Relationship Id="rId4927" Type="http://schemas.openxmlformats.org/officeDocument/2006/relationships/slide" Target="slides/slide4926.xml"/><Relationship Id="rId2892" Type="http://schemas.openxmlformats.org/officeDocument/2006/relationships/slide" Target="slides/slide2891.xml"/><Relationship Id="rId3529" Type="http://schemas.openxmlformats.org/officeDocument/2006/relationships/slide" Target="slides/slide3528.xml"/><Relationship Id="rId3943" Type="http://schemas.openxmlformats.org/officeDocument/2006/relationships/slide" Target="slides/slide3942.xml"/><Relationship Id="rId6002" Type="http://schemas.openxmlformats.org/officeDocument/2006/relationships/slide" Target="slides/slide6001.xml"/><Relationship Id="rId7400" Type="http://schemas.openxmlformats.org/officeDocument/2006/relationships/slide" Target="slides/slide7399.xml"/><Relationship Id="rId864" Type="http://schemas.openxmlformats.org/officeDocument/2006/relationships/slide" Target="slides/slide863.xml"/><Relationship Id="rId1494" Type="http://schemas.openxmlformats.org/officeDocument/2006/relationships/slide" Target="slides/slide1493.xml"/><Relationship Id="rId2545" Type="http://schemas.openxmlformats.org/officeDocument/2006/relationships/slide" Target="slides/slide2544.xml"/><Relationship Id="rId517" Type="http://schemas.openxmlformats.org/officeDocument/2006/relationships/slide" Target="slides/slide516.xml"/><Relationship Id="rId931" Type="http://schemas.openxmlformats.org/officeDocument/2006/relationships/slide" Target="slides/slide930.xml"/><Relationship Id="rId1147" Type="http://schemas.openxmlformats.org/officeDocument/2006/relationships/slide" Target="slides/slide1146.xml"/><Relationship Id="rId1561" Type="http://schemas.openxmlformats.org/officeDocument/2006/relationships/slide" Target="slides/slide1560.xml"/><Relationship Id="rId2612" Type="http://schemas.openxmlformats.org/officeDocument/2006/relationships/slide" Target="slides/slide2611.xml"/><Relationship Id="rId5768" Type="http://schemas.openxmlformats.org/officeDocument/2006/relationships/slide" Target="slides/slide5767.xml"/><Relationship Id="rId6819" Type="http://schemas.openxmlformats.org/officeDocument/2006/relationships/slide" Target="slides/slide6818.xml"/><Relationship Id="rId1214" Type="http://schemas.openxmlformats.org/officeDocument/2006/relationships/slide" Target="slides/slide1213.xml"/><Relationship Id="rId4784" Type="http://schemas.openxmlformats.org/officeDocument/2006/relationships/slide" Target="slides/slide4783.xml"/><Relationship Id="rId5835" Type="http://schemas.openxmlformats.org/officeDocument/2006/relationships/slide" Target="slides/slide5834.xml"/><Relationship Id="rId7190" Type="http://schemas.openxmlformats.org/officeDocument/2006/relationships/slide" Target="slides/slide7189.xml"/><Relationship Id="rId3386" Type="http://schemas.openxmlformats.org/officeDocument/2006/relationships/slide" Target="slides/slide3385.xml"/><Relationship Id="rId4437" Type="http://schemas.openxmlformats.org/officeDocument/2006/relationships/slide" Target="slides/slide4436.xml"/><Relationship Id="rId3039" Type="http://schemas.openxmlformats.org/officeDocument/2006/relationships/slide" Target="slides/slide3038.xml"/><Relationship Id="rId3453" Type="http://schemas.openxmlformats.org/officeDocument/2006/relationships/slide" Target="slides/slide3452.xml"/><Relationship Id="rId4851" Type="http://schemas.openxmlformats.org/officeDocument/2006/relationships/slide" Target="slides/slide4850.xml"/><Relationship Id="rId5902" Type="http://schemas.openxmlformats.org/officeDocument/2006/relationships/slide" Target="slides/slide5901.xml"/><Relationship Id="rId374" Type="http://schemas.openxmlformats.org/officeDocument/2006/relationships/slide" Target="slides/slide373.xml"/><Relationship Id="rId2055" Type="http://schemas.openxmlformats.org/officeDocument/2006/relationships/slide" Target="slides/slide2054.xml"/><Relationship Id="rId3106" Type="http://schemas.openxmlformats.org/officeDocument/2006/relationships/slide" Target="slides/slide3105.xml"/><Relationship Id="rId4504" Type="http://schemas.openxmlformats.org/officeDocument/2006/relationships/slide" Target="slides/slide4503.xml"/><Relationship Id="rId3520" Type="http://schemas.openxmlformats.org/officeDocument/2006/relationships/slide" Target="slides/slide3519.xml"/><Relationship Id="rId6676" Type="http://schemas.openxmlformats.org/officeDocument/2006/relationships/slide" Target="slides/slide6675.xml"/><Relationship Id="rId441" Type="http://schemas.openxmlformats.org/officeDocument/2006/relationships/slide" Target="slides/slide440.xml"/><Relationship Id="rId1071" Type="http://schemas.openxmlformats.org/officeDocument/2006/relationships/slide" Target="slides/slide1070.xml"/><Relationship Id="rId2122" Type="http://schemas.openxmlformats.org/officeDocument/2006/relationships/slide" Target="slides/slide2121.xml"/><Relationship Id="rId5278" Type="http://schemas.openxmlformats.org/officeDocument/2006/relationships/slide" Target="slides/slide5277.xml"/><Relationship Id="rId5692" Type="http://schemas.openxmlformats.org/officeDocument/2006/relationships/slide" Target="slides/slide5691.xml"/><Relationship Id="rId6329" Type="http://schemas.openxmlformats.org/officeDocument/2006/relationships/slide" Target="slides/slide6328.xml"/><Relationship Id="rId6743" Type="http://schemas.openxmlformats.org/officeDocument/2006/relationships/slide" Target="slides/slide6742.xml"/><Relationship Id="rId1888" Type="http://schemas.openxmlformats.org/officeDocument/2006/relationships/slide" Target="slides/slide1887.xml"/><Relationship Id="rId2939" Type="http://schemas.openxmlformats.org/officeDocument/2006/relationships/slide" Target="slides/slide2938.xml"/><Relationship Id="rId4294" Type="http://schemas.openxmlformats.org/officeDocument/2006/relationships/slide" Target="slides/slide4293.xml"/><Relationship Id="rId5345" Type="http://schemas.openxmlformats.org/officeDocument/2006/relationships/slide" Target="slides/slide5344.xml"/><Relationship Id="rId6810" Type="http://schemas.openxmlformats.org/officeDocument/2006/relationships/slide" Target="slides/slide6809.xml"/><Relationship Id="rId4361" Type="http://schemas.openxmlformats.org/officeDocument/2006/relationships/slide" Target="slides/slide4360.xml"/><Relationship Id="rId5412" Type="http://schemas.openxmlformats.org/officeDocument/2006/relationships/slide" Target="slides/slide5411.xml"/><Relationship Id="rId1955" Type="http://schemas.openxmlformats.org/officeDocument/2006/relationships/slide" Target="slides/slide1954.xml"/><Relationship Id="rId4014" Type="http://schemas.openxmlformats.org/officeDocument/2006/relationships/slide" Target="slides/slide4013.xml"/><Relationship Id="rId1608" Type="http://schemas.openxmlformats.org/officeDocument/2006/relationships/slide" Target="slides/slide1607.xml"/><Relationship Id="rId3030" Type="http://schemas.openxmlformats.org/officeDocument/2006/relationships/slide" Target="slides/slide3029.xml"/><Relationship Id="rId6186" Type="http://schemas.openxmlformats.org/officeDocument/2006/relationships/slide" Target="slides/slide6185.xml"/><Relationship Id="rId7237" Type="http://schemas.openxmlformats.org/officeDocument/2006/relationships/slide" Target="slides/slide7236.xml"/><Relationship Id="rId2796" Type="http://schemas.openxmlformats.org/officeDocument/2006/relationships/slide" Target="slides/slide2795.xml"/><Relationship Id="rId3847" Type="http://schemas.openxmlformats.org/officeDocument/2006/relationships/slide" Target="slides/slide3846.xml"/><Relationship Id="rId6253" Type="http://schemas.openxmlformats.org/officeDocument/2006/relationships/slide" Target="slides/slide6252.xml"/><Relationship Id="rId7304" Type="http://schemas.openxmlformats.org/officeDocument/2006/relationships/slide" Target="slides/slide7303.xml"/><Relationship Id="rId768" Type="http://schemas.openxmlformats.org/officeDocument/2006/relationships/slide" Target="slides/slide767.xml"/><Relationship Id="rId1398" Type="http://schemas.openxmlformats.org/officeDocument/2006/relationships/slide" Target="slides/slide1397.xml"/><Relationship Id="rId2449" Type="http://schemas.openxmlformats.org/officeDocument/2006/relationships/slide" Target="slides/slide2448.xml"/><Relationship Id="rId2863" Type="http://schemas.openxmlformats.org/officeDocument/2006/relationships/slide" Target="slides/slide2862.xml"/><Relationship Id="rId3914" Type="http://schemas.openxmlformats.org/officeDocument/2006/relationships/slide" Target="slides/slide3913.xml"/><Relationship Id="rId6320" Type="http://schemas.openxmlformats.org/officeDocument/2006/relationships/slide" Target="slides/slide6319.xml"/><Relationship Id="rId835" Type="http://schemas.openxmlformats.org/officeDocument/2006/relationships/slide" Target="slides/slide834.xml"/><Relationship Id="rId1465" Type="http://schemas.openxmlformats.org/officeDocument/2006/relationships/slide" Target="slides/slide1464.xml"/><Relationship Id="rId2516" Type="http://schemas.openxmlformats.org/officeDocument/2006/relationships/slide" Target="slides/slide2515.xml"/><Relationship Id="rId1118" Type="http://schemas.openxmlformats.org/officeDocument/2006/relationships/slide" Target="slides/slide1117.xml"/><Relationship Id="rId1532" Type="http://schemas.openxmlformats.org/officeDocument/2006/relationships/slide" Target="slides/slide1531.xml"/><Relationship Id="rId2930" Type="http://schemas.openxmlformats.org/officeDocument/2006/relationships/slide" Target="slides/slide2929.xml"/><Relationship Id="rId4688" Type="http://schemas.openxmlformats.org/officeDocument/2006/relationships/slide" Target="slides/slide4687.xml"/><Relationship Id="rId7094" Type="http://schemas.openxmlformats.org/officeDocument/2006/relationships/slide" Target="slides/slide7093.xml"/><Relationship Id="rId902" Type="http://schemas.openxmlformats.org/officeDocument/2006/relationships/slide" Target="slides/slide901.xml"/><Relationship Id="rId5739" Type="http://schemas.openxmlformats.org/officeDocument/2006/relationships/slide" Target="slides/slide5738.xml"/><Relationship Id="rId7161" Type="http://schemas.openxmlformats.org/officeDocument/2006/relationships/slide" Target="slides/slide7160.xml"/><Relationship Id="rId4755" Type="http://schemas.openxmlformats.org/officeDocument/2006/relationships/slide" Target="slides/slide4754.xml"/><Relationship Id="rId5806" Type="http://schemas.openxmlformats.org/officeDocument/2006/relationships/slide" Target="slides/slide5805.xml"/><Relationship Id="rId278" Type="http://schemas.openxmlformats.org/officeDocument/2006/relationships/slide" Target="slides/slide277.xml"/><Relationship Id="rId3357" Type="http://schemas.openxmlformats.org/officeDocument/2006/relationships/slide" Target="slides/slide3356.xml"/><Relationship Id="rId3771" Type="http://schemas.openxmlformats.org/officeDocument/2006/relationships/slide" Target="slides/slide3770.xml"/><Relationship Id="rId4408" Type="http://schemas.openxmlformats.org/officeDocument/2006/relationships/slide" Target="slides/slide4407.xml"/><Relationship Id="rId4822" Type="http://schemas.openxmlformats.org/officeDocument/2006/relationships/slide" Target="slides/slide4821.xml"/><Relationship Id="rId692" Type="http://schemas.openxmlformats.org/officeDocument/2006/relationships/slide" Target="slides/slide691.xml"/><Relationship Id="rId2373" Type="http://schemas.openxmlformats.org/officeDocument/2006/relationships/slide" Target="slides/slide2372.xml"/><Relationship Id="rId3424" Type="http://schemas.openxmlformats.org/officeDocument/2006/relationships/slide" Target="slides/slide3423.xml"/><Relationship Id="rId6994" Type="http://schemas.openxmlformats.org/officeDocument/2006/relationships/slide" Target="slides/slide6993.xml"/><Relationship Id="rId345" Type="http://schemas.openxmlformats.org/officeDocument/2006/relationships/slide" Target="slides/slide344.xml"/><Relationship Id="rId2026" Type="http://schemas.openxmlformats.org/officeDocument/2006/relationships/slide" Target="slides/slide2025.xml"/><Relationship Id="rId2440" Type="http://schemas.openxmlformats.org/officeDocument/2006/relationships/slide" Target="slides/slide2439.xml"/><Relationship Id="rId5596" Type="http://schemas.openxmlformats.org/officeDocument/2006/relationships/slide" Target="slides/slide5595.xml"/><Relationship Id="rId6647" Type="http://schemas.openxmlformats.org/officeDocument/2006/relationships/slide" Target="slides/slide6646.xml"/><Relationship Id="rId412" Type="http://schemas.openxmlformats.org/officeDocument/2006/relationships/slide" Target="slides/slide411.xml"/><Relationship Id="rId1042" Type="http://schemas.openxmlformats.org/officeDocument/2006/relationships/slide" Target="slides/slide1041.xml"/><Relationship Id="rId4198" Type="http://schemas.openxmlformats.org/officeDocument/2006/relationships/slide" Target="slides/slide4197.xml"/><Relationship Id="rId5249" Type="http://schemas.openxmlformats.org/officeDocument/2006/relationships/slide" Target="slides/slide5248.xml"/><Relationship Id="rId5663" Type="http://schemas.openxmlformats.org/officeDocument/2006/relationships/slide" Target="slides/slide5662.xml"/><Relationship Id="rId4265" Type="http://schemas.openxmlformats.org/officeDocument/2006/relationships/slide" Target="slides/slide4264.xml"/><Relationship Id="rId5316" Type="http://schemas.openxmlformats.org/officeDocument/2006/relationships/slide" Target="slides/slide5315.xml"/><Relationship Id="rId6714" Type="http://schemas.openxmlformats.org/officeDocument/2006/relationships/slide" Target="slides/slide6713.xml"/><Relationship Id="rId1859" Type="http://schemas.openxmlformats.org/officeDocument/2006/relationships/slide" Target="slides/slide1858.xml"/><Relationship Id="rId5730" Type="http://schemas.openxmlformats.org/officeDocument/2006/relationships/slide" Target="slides/slide5729.xml"/><Relationship Id="rId1926" Type="http://schemas.openxmlformats.org/officeDocument/2006/relationships/slide" Target="slides/slide1925.xml"/><Relationship Id="rId3281" Type="http://schemas.openxmlformats.org/officeDocument/2006/relationships/slide" Target="slides/slide3280.xml"/><Relationship Id="rId4332" Type="http://schemas.openxmlformats.org/officeDocument/2006/relationships/slide" Target="slides/slide4331.xml"/><Relationship Id="rId3001" Type="http://schemas.openxmlformats.org/officeDocument/2006/relationships/slide" Target="slides/slide3000.xml"/><Relationship Id="rId6157" Type="http://schemas.openxmlformats.org/officeDocument/2006/relationships/slide" Target="slides/slide6156.xml"/><Relationship Id="rId6571" Type="http://schemas.openxmlformats.org/officeDocument/2006/relationships/slide" Target="slides/slide6570.xml"/><Relationship Id="rId7208" Type="http://schemas.openxmlformats.org/officeDocument/2006/relationships/slide" Target="slides/slide7207.xml"/><Relationship Id="rId2767" Type="http://schemas.openxmlformats.org/officeDocument/2006/relationships/slide" Target="slides/slide2766.xml"/><Relationship Id="rId5173" Type="http://schemas.openxmlformats.org/officeDocument/2006/relationships/slide" Target="slides/slide5172.xml"/><Relationship Id="rId6224" Type="http://schemas.openxmlformats.org/officeDocument/2006/relationships/slide" Target="slides/slide6223.xml"/><Relationship Id="rId739" Type="http://schemas.openxmlformats.org/officeDocument/2006/relationships/slide" Target="slides/slide738.xml"/><Relationship Id="rId1369" Type="http://schemas.openxmlformats.org/officeDocument/2006/relationships/slide" Target="slides/slide1368.xml"/><Relationship Id="rId3818" Type="http://schemas.openxmlformats.org/officeDocument/2006/relationships/slide" Target="slides/slide3817.xml"/><Relationship Id="rId5240" Type="http://schemas.openxmlformats.org/officeDocument/2006/relationships/slide" Target="slides/slide5239.xml"/><Relationship Id="rId1783" Type="http://schemas.openxmlformats.org/officeDocument/2006/relationships/slide" Target="slides/slide1782.xml"/><Relationship Id="rId2834" Type="http://schemas.openxmlformats.org/officeDocument/2006/relationships/slide" Target="slides/slide2833.xml"/><Relationship Id="rId75" Type="http://schemas.openxmlformats.org/officeDocument/2006/relationships/slide" Target="slides/slide74.xml"/><Relationship Id="rId806" Type="http://schemas.openxmlformats.org/officeDocument/2006/relationships/slide" Target="slides/slide805.xml"/><Relationship Id="rId1436" Type="http://schemas.openxmlformats.org/officeDocument/2006/relationships/slide" Target="slides/slide1435.xml"/><Relationship Id="rId1850" Type="http://schemas.openxmlformats.org/officeDocument/2006/relationships/slide" Target="slides/slide1849.xml"/><Relationship Id="rId2901" Type="http://schemas.openxmlformats.org/officeDocument/2006/relationships/slide" Target="slides/slide2900.xml"/><Relationship Id="rId7065" Type="http://schemas.openxmlformats.org/officeDocument/2006/relationships/slide" Target="slides/slide7064.xml"/><Relationship Id="rId1503" Type="http://schemas.openxmlformats.org/officeDocument/2006/relationships/slide" Target="slides/slide1502.xml"/><Relationship Id="rId4659" Type="http://schemas.openxmlformats.org/officeDocument/2006/relationships/slide" Target="slides/slide4658.xml"/><Relationship Id="rId3675" Type="http://schemas.openxmlformats.org/officeDocument/2006/relationships/slide" Target="slides/slide3674.xml"/><Relationship Id="rId4726" Type="http://schemas.openxmlformats.org/officeDocument/2006/relationships/slide" Target="slides/slide4725.xml"/><Relationship Id="rId6081" Type="http://schemas.openxmlformats.org/officeDocument/2006/relationships/slide" Target="slides/slide6080.xml"/><Relationship Id="rId7132" Type="http://schemas.openxmlformats.org/officeDocument/2006/relationships/slide" Target="slides/slide7131.xml"/><Relationship Id="rId596" Type="http://schemas.openxmlformats.org/officeDocument/2006/relationships/slide" Target="slides/slide595.xml"/><Relationship Id="rId2277" Type="http://schemas.openxmlformats.org/officeDocument/2006/relationships/slide" Target="slides/slide2276.xml"/><Relationship Id="rId2691" Type="http://schemas.openxmlformats.org/officeDocument/2006/relationships/slide" Target="slides/slide2690.xml"/><Relationship Id="rId3328" Type="http://schemas.openxmlformats.org/officeDocument/2006/relationships/slide" Target="slides/slide3327.xml"/><Relationship Id="rId3742" Type="http://schemas.openxmlformats.org/officeDocument/2006/relationships/slide" Target="slides/slide3741.xml"/><Relationship Id="rId6898" Type="http://schemas.openxmlformats.org/officeDocument/2006/relationships/slide" Target="slides/slide6897.xml"/><Relationship Id="rId249" Type="http://schemas.openxmlformats.org/officeDocument/2006/relationships/slide" Target="slides/slide248.xml"/><Relationship Id="rId663" Type="http://schemas.openxmlformats.org/officeDocument/2006/relationships/slide" Target="slides/slide662.xml"/><Relationship Id="rId1293" Type="http://schemas.openxmlformats.org/officeDocument/2006/relationships/slide" Target="slides/slide1292.xml"/><Relationship Id="rId2344" Type="http://schemas.openxmlformats.org/officeDocument/2006/relationships/slide" Target="slides/slide2343.xml"/><Relationship Id="rId316" Type="http://schemas.openxmlformats.org/officeDocument/2006/relationships/slide" Target="slides/slide315.xml"/><Relationship Id="rId6965" Type="http://schemas.openxmlformats.org/officeDocument/2006/relationships/slide" Target="slides/slide6964.xml"/><Relationship Id="rId730" Type="http://schemas.openxmlformats.org/officeDocument/2006/relationships/slide" Target="slides/slide729.xml"/><Relationship Id="rId1013" Type="http://schemas.openxmlformats.org/officeDocument/2006/relationships/slide" Target="slides/slide1012.xml"/><Relationship Id="rId1360" Type="http://schemas.openxmlformats.org/officeDocument/2006/relationships/slide" Target="slides/slide1359.xml"/><Relationship Id="rId2411" Type="http://schemas.openxmlformats.org/officeDocument/2006/relationships/slide" Target="slides/slide2410.xml"/><Relationship Id="rId4169" Type="http://schemas.openxmlformats.org/officeDocument/2006/relationships/slide" Target="slides/slide4168.xml"/><Relationship Id="rId5567" Type="http://schemas.openxmlformats.org/officeDocument/2006/relationships/slide" Target="slides/slide5566.xml"/><Relationship Id="rId5981" Type="http://schemas.openxmlformats.org/officeDocument/2006/relationships/slide" Target="slides/slide5980.xml"/><Relationship Id="rId6618" Type="http://schemas.openxmlformats.org/officeDocument/2006/relationships/slide" Target="slides/slide6617.xml"/><Relationship Id="rId4583" Type="http://schemas.openxmlformats.org/officeDocument/2006/relationships/slide" Target="slides/slide4582.xml"/><Relationship Id="rId5634" Type="http://schemas.openxmlformats.org/officeDocument/2006/relationships/slide" Target="slides/slide5633.xml"/><Relationship Id="rId3185" Type="http://schemas.openxmlformats.org/officeDocument/2006/relationships/slide" Target="slides/slide3184.xml"/><Relationship Id="rId4236" Type="http://schemas.openxmlformats.org/officeDocument/2006/relationships/slide" Target="slides/slide4235.xml"/><Relationship Id="rId4650" Type="http://schemas.openxmlformats.org/officeDocument/2006/relationships/slide" Target="slides/slide4649.xml"/><Relationship Id="rId5701" Type="http://schemas.openxmlformats.org/officeDocument/2006/relationships/slide" Target="slides/slide5700.xml"/><Relationship Id="rId3252" Type="http://schemas.openxmlformats.org/officeDocument/2006/relationships/slide" Target="slides/slide3251.xml"/><Relationship Id="rId4303" Type="http://schemas.openxmlformats.org/officeDocument/2006/relationships/slide" Target="slides/slide4302.xml"/><Relationship Id="rId173" Type="http://schemas.openxmlformats.org/officeDocument/2006/relationships/slide" Target="slides/slide172.xml"/><Relationship Id="rId6475" Type="http://schemas.openxmlformats.org/officeDocument/2006/relationships/slide" Target="slides/slide6474.xml"/><Relationship Id="rId240" Type="http://schemas.openxmlformats.org/officeDocument/2006/relationships/slide" Target="slides/slide239.xml"/><Relationship Id="rId5077" Type="http://schemas.openxmlformats.org/officeDocument/2006/relationships/slide" Target="slides/slide5076.xml"/><Relationship Id="rId6128" Type="http://schemas.openxmlformats.org/officeDocument/2006/relationships/slide" Target="slides/slide6127.xml"/><Relationship Id="rId4093" Type="http://schemas.openxmlformats.org/officeDocument/2006/relationships/slide" Target="slides/slide4092.xml"/><Relationship Id="rId5144" Type="http://schemas.openxmlformats.org/officeDocument/2006/relationships/slide" Target="slides/slide5143.xml"/><Relationship Id="rId5491" Type="http://schemas.openxmlformats.org/officeDocument/2006/relationships/slide" Target="slides/slide5490.xml"/><Relationship Id="rId6542" Type="http://schemas.openxmlformats.org/officeDocument/2006/relationships/slide" Target="slides/slide6541.xml"/><Relationship Id="rId1687" Type="http://schemas.openxmlformats.org/officeDocument/2006/relationships/slide" Target="slides/slide1686.xml"/><Relationship Id="rId2738" Type="http://schemas.openxmlformats.org/officeDocument/2006/relationships/slide" Target="slides/slide2737.xml"/><Relationship Id="rId1754" Type="http://schemas.openxmlformats.org/officeDocument/2006/relationships/slide" Target="slides/slide1753.xml"/><Relationship Id="rId2805" Type="http://schemas.openxmlformats.org/officeDocument/2006/relationships/slide" Target="slides/slide2804.xml"/><Relationship Id="rId4160" Type="http://schemas.openxmlformats.org/officeDocument/2006/relationships/slide" Target="slides/slide4159.xml"/><Relationship Id="rId5211" Type="http://schemas.openxmlformats.org/officeDocument/2006/relationships/slide" Target="slides/slide5210.xml"/><Relationship Id="rId46" Type="http://schemas.openxmlformats.org/officeDocument/2006/relationships/slide" Target="slides/slide45.xml"/><Relationship Id="rId1407" Type="http://schemas.openxmlformats.org/officeDocument/2006/relationships/slide" Target="slides/slide1406.xml"/><Relationship Id="rId1821" Type="http://schemas.openxmlformats.org/officeDocument/2006/relationships/slide" Target="slides/slide1820.xml"/><Relationship Id="rId4977" Type="http://schemas.openxmlformats.org/officeDocument/2006/relationships/slide" Target="slides/slide4976.xml"/><Relationship Id="rId7383" Type="http://schemas.openxmlformats.org/officeDocument/2006/relationships/slide" Target="slides/slide7382.xml"/><Relationship Id="rId3579" Type="http://schemas.openxmlformats.org/officeDocument/2006/relationships/slide" Target="slides/slide3578.xml"/><Relationship Id="rId7036" Type="http://schemas.openxmlformats.org/officeDocument/2006/relationships/slide" Target="slides/slide7035.xml"/><Relationship Id="rId2595" Type="http://schemas.openxmlformats.org/officeDocument/2006/relationships/slide" Target="slides/slide2594.xml"/><Relationship Id="rId3993" Type="http://schemas.openxmlformats.org/officeDocument/2006/relationships/slide" Target="slides/slide3992.xml"/><Relationship Id="rId6052" Type="http://schemas.openxmlformats.org/officeDocument/2006/relationships/slide" Target="slides/slide6051.xml"/><Relationship Id="rId7103" Type="http://schemas.openxmlformats.org/officeDocument/2006/relationships/slide" Target="slides/slide7102.xml"/><Relationship Id="rId567" Type="http://schemas.openxmlformats.org/officeDocument/2006/relationships/slide" Target="slides/slide566.xml"/><Relationship Id="rId1197" Type="http://schemas.openxmlformats.org/officeDocument/2006/relationships/slide" Target="slides/slide1196.xml"/><Relationship Id="rId2248" Type="http://schemas.openxmlformats.org/officeDocument/2006/relationships/slide" Target="slides/slide2247.xml"/><Relationship Id="rId3646" Type="http://schemas.openxmlformats.org/officeDocument/2006/relationships/slide" Target="slides/slide3645.xml"/><Relationship Id="rId981" Type="http://schemas.openxmlformats.org/officeDocument/2006/relationships/slide" Target="slides/slide980.xml"/><Relationship Id="rId2662" Type="http://schemas.openxmlformats.org/officeDocument/2006/relationships/slide" Target="slides/slide2661.xml"/><Relationship Id="rId3713" Type="http://schemas.openxmlformats.org/officeDocument/2006/relationships/slide" Target="slides/slide3712.xml"/><Relationship Id="rId6869" Type="http://schemas.openxmlformats.org/officeDocument/2006/relationships/slide" Target="slides/slide6868.xml"/><Relationship Id="rId634" Type="http://schemas.openxmlformats.org/officeDocument/2006/relationships/slide" Target="slides/slide633.xml"/><Relationship Id="rId1264" Type="http://schemas.openxmlformats.org/officeDocument/2006/relationships/slide" Target="slides/slide1263.xml"/><Relationship Id="rId2315" Type="http://schemas.openxmlformats.org/officeDocument/2006/relationships/slide" Target="slides/slide2314.xml"/><Relationship Id="rId5885" Type="http://schemas.openxmlformats.org/officeDocument/2006/relationships/slide" Target="slides/slide5884.xml"/><Relationship Id="rId6936" Type="http://schemas.openxmlformats.org/officeDocument/2006/relationships/slide" Target="slides/slide6935.xml"/><Relationship Id="rId701" Type="http://schemas.openxmlformats.org/officeDocument/2006/relationships/slide" Target="slides/slide700.xml"/><Relationship Id="rId1331" Type="http://schemas.openxmlformats.org/officeDocument/2006/relationships/slide" Target="slides/slide1330.xml"/><Relationship Id="rId4487" Type="http://schemas.openxmlformats.org/officeDocument/2006/relationships/slide" Target="slides/slide4486.xml"/><Relationship Id="rId5538" Type="http://schemas.openxmlformats.org/officeDocument/2006/relationships/slide" Target="slides/slide5537.xml"/><Relationship Id="rId5952" Type="http://schemas.openxmlformats.org/officeDocument/2006/relationships/slide" Target="slides/slide5951.xml"/><Relationship Id="rId3089" Type="http://schemas.openxmlformats.org/officeDocument/2006/relationships/slide" Target="slides/slide3088.xml"/><Relationship Id="rId4554" Type="http://schemas.openxmlformats.org/officeDocument/2006/relationships/slide" Target="slides/slide4553.xml"/><Relationship Id="rId5605" Type="http://schemas.openxmlformats.org/officeDocument/2006/relationships/slide" Target="slides/slide5604.xml"/><Relationship Id="rId3156" Type="http://schemas.openxmlformats.org/officeDocument/2006/relationships/slide" Target="slides/slide3155.xml"/><Relationship Id="rId4207" Type="http://schemas.openxmlformats.org/officeDocument/2006/relationships/slide" Target="slides/slide4206.xml"/><Relationship Id="rId491" Type="http://schemas.openxmlformats.org/officeDocument/2006/relationships/slide" Target="slides/slide490.xml"/><Relationship Id="rId2172" Type="http://schemas.openxmlformats.org/officeDocument/2006/relationships/slide" Target="slides/slide2171.xml"/><Relationship Id="rId3223" Type="http://schemas.openxmlformats.org/officeDocument/2006/relationships/slide" Target="slides/slide3222.xml"/><Relationship Id="rId3570" Type="http://schemas.openxmlformats.org/officeDocument/2006/relationships/slide" Target="slides/slide3569.xml"/><Relationship Id="rId4621" Type="http://schemas.openxmlformats.org/officeDocument/2006/relationships/slide" Target="slides/slide4620.xml"/><Relationship Id="rId6379" Type="http://schemas.openxmlformats.org/officeDocument/2006/relationships/slide" Target="slides/slide6378.xml"/><Relationship Id="rId144" Type="http://schemas.openxmlformats.org/officeDocument/2006/relationships/slide" Target="slides/slide143.xml"/><Relationship Id="rId6793" Type="http://schemas.openxmlformats.org/officeDocument/2006/relationships/slide" Target="slides/slide6792.xml"/><Relationship Id="rId2989" Type="http://schemas.openxmlformats.org/officeDocument/2006/relationships/slide" Target="slides/slide2988.xml"/><Relationship Id="rId5395" Type="http://schemas.openxmlformats.org/officeDocument/2006/relationships/slide" Target="slides/slide5394.xml"/><Relationship Id="rId6446" Type="http://schemas.openxmlformats.org/officeDocument/2006/relationships/slide" Target="slides/slide6445.xml"/><Relationship Id="rId6860" Type="http://schemas.openxmlformats.org/officeDocument/2006/relationships/slide" Target="slides/slide6859.xml"/><Relationship Id="rId211" Type="http://schemas.openxmlformats.org/officeDocument/2006/relationships/slide" Target="slides/slide210.xml"/><Relationship Id="rId5048" Type="http://schemas.openxmlformats.org/officeDocument/2006/relationships/slide" Target="slides/slide5047.xml"/><Relationship Id="rId5462" Type="http://schemas.openxmlformats.org/officeDocument/2006/relationships/slide" Target="slides/slide5461.xml"/><Relationship Id="rId6513" Type="http://schemas.openxmlformats.org/officeDocument/2006/relationships/slide" Target="slides/slide6512.xml"/><Relationship Id="rId1658" Type="http://schemas.openxmlformats.org/officeDocument/2006/relationships/slide" Target="slides/slide1657.xml"/><Relationship Id="rId2709" Type="http://schemas.openxmlformats.org/officeDocument/2006/relationships/slide" Target="slides/slide2708.xml"/><Relationship Id="rId4064" Type="http://schemas.openxmlformats.org/officeDocument/2006/relationships/slide" Target="slides/slide4063.xml"/><Relationship Id="rId5115" Type="http://schemas.openxmlformats.org/officeDocument/2006/relationships/slide" Target="slides/slide5114.xml"/><Relationship Id="rId3080" Type="http://schemas.openxmlformats.org/officeDocument/2006/relationships/slide" Target="slides/slide3079.xml"/><Relationship Id="rId4131" Type="http://schemas.openxmlformats.org/officeDocument/2006/relationships/slide" Target="slides/slide4130.xml"/><Relationship Id="rId7287" Type="http://schemas.openxmlformats.org/officeDocument/2006/relationships/slide" Target="slides/slide7286.xml"/><Relationship Id="rId1725" Type="http://schemas.openxmlformats.org/officeDocument/2006/relationships/slide" Target="slides/slide1724.xml"/><Relationship Id="rId7354" Type="http://schemas.openxmlformats.org/officeDocument/2006/relationships/slide" Target="slides/slide7353.xml"/><Relationship Id="rId17" Type="http://schemas.openxmlformats.org/officeDocument/2006/relationships/slide" Target="slides/slide16.xml"/><Relationship Id="rId3897" Type="http://schemas.openxmlformats.org/officeDocument/2006/relationships/slide" Target="slides/slide3896.xml"/><Relationship Id="rId4948" Type="http://schemas.openxmlformats.org/officeDocument/2006/relationships/slide" Target="slides/slide4947.xml"/><Relationship Id="rId7007" Type="http://schemas.openxmlformats.org/officeDocument/2006/relationships/slide" Target="slides/slide7006.xml"/><Relationship Id="rId2499" Type="http://schemas.openxmlformats.org/officeDocument/2006/relationships/slide" Target="slides/slide2498.xml"/><Relationship Id="rId3964" Type="http://schemas.openxmlformats.org/officeDocument/2006/relationships/slide" Target="slides/slide3963.xml"/><Relationship Id="rId6370" Type="http://schemas.openxmlformats.org/officeDocument/2006/relationships/slide" Target="slides/slide6369.xml"/><Relationship Id="rId7421" Type="http://schemas.openxmlformats.org/officeDocument/2006/relationships/slide" Target="slides/slide7420.xml"/><Relationship Id="rId1" Type="http://schemas.openxmlformats.org/officeDocument/2006/relationships/slideMaster" Target="slideMasters/slideMaster1.xml"/><Relationship Id="rId885" Type="http://schemas.openxmlformats.org/officeDocument/2006/relationships/slide" Target="slides/slide884.xml"/><Relationship Id="rId2566" Type="http://schemas.openxmlformats.org/officeDocument/2006/relationships/slide" Target="slides/slide2565.xml"/><Relationship Id="rId2980" Type="http://schemas.openxmlformats.org/officeDocument/2006/relationships/slide" Target="slides/slide2979.xml"/><Relationship Id="rId3617" Type="http://schemas.openxmlformats.org/officeDocument/2006/relationships/slide" Target="slides/slide3616.xml"/><Relationship Id="rId6023" Type="http://schemas.openxmlformats.org/officeDocument/2006/relationships/slide" Target="slides/slide6022.xml"/><Relationship Id="rId538" Type="http://schemas.openxmlformats.org/officeDocument/2006/relationships/slide" Target="slides/slide537.xml"/><Relationship Id="rId952" Type="http://schemas.openxmlformats.org/officeDocument/2006/relationships/slide" Target="slides/slide951.xml"/><Relationship Id="rId1168" Type="http://schemas.openxmlformats.org/officeDocument/2006/relationships/slide" Target="slides/slide1167.xml"/><Relationship Id="rId1582" Type="http://schemas.openxmlformats.org/officeDocument/2006/relationships/slide" Target="slides/slide1581.xml"/><Relationship Id="rId2219" Type="http://schemas.openxmlformats.org/officeDocument/2006/relationships/slide" Target="slides/slide2218.xml"/><Relationship Id="rId2633" Type="http://schemas.openxmlformats.org/officeDocument/2006/relationships/slide" Target="slides/slide2632.xml"/><Relationship Id="rId5789" Type="http://schemas.openxmlformats.org/officeDocument/2006/relationships/slide" Target="slides/slide5788.xml"/><Relationship Id="rId605" Type="http://schemas.openxmlformats.org/officeDocument/2006/relationships/slide" Target="slides/slide604.xml"/><Relationship Id="rId1235" Type="http://schemas.openxmlformats.org/officeDocument/2006/relationships/slide" Target="slides/slide1234.xml"/><Relationship Id="rId1302" Type="http://schemas.openxmlformats.org/officeDocument/2006/relationships/slide" Target="slides/slide1301.xml"/><Relationship Id="rId2700" Type="http://schemas.openxmlformats.org/officeDocument/2006/relationships/slide" Target="slides/slide2699.xml"/><Relationship Id="rId4458" Type="http://schemas.openxmlformats.org/officeDocument/2006/relationships/slide" Target="slides/slide4457.xml"/><Relationship Id="rId5856" Type="http://schemas.openxmlformats.org/officeDocument/2006/relationships/slide" Target="slides/slide5855.xml"/><Relationship Id="rId6907" Type="http://schemas.openxmlformats.org/officeDocument/2006/relationships/slide" Target="slides/slide6906.xml"/><Relationship Id="rId4872" Type="http://schemas.openxmlformats.org/officeDocument/2006/relationships/slide" Target="slides/slide4871.xml"/><Relationship Id="rId5509" Type="http://schemas.openxmlformats.org/officeDocument/2006/relationships/slide" Target="slides/slide5508.xml"/><Relationship Id="rId5923" Type="http://schemas.openxmlformats.org/officeDocument/2006/relationships/slide" Target="slides/slide5922.xml"/><Relationship Id="rId395" Type="http://schemas.openxmlformats.org/officeDocument/2006/relationships/slide" Target="slides/slide394.xml"/><Relationship Id="rId2076" Type="http://schemas.openxmlformats.org/officeDocument/2006/relationships/slide" Target="slides/slide2075.xml"/><Relationship Id="rId3474" Type="http://schemas.openxmlformats.org/officeDocument/2006/relationships/slide" Target="slides/slide3473.xml"/><Relationship Id="rId4525" Type="http://schemas.openxmlformats.org/officeDocument/2006/relationships/slide" Target="slides/slide4524.xml"/><Relationship Id="rId2490" Type="http://schemas.openxmlformats.org/officeDocument/2006/relationships/slide" Target="slides/slide2489.xml"/><Relationship Id="rId3127" Type="http://schemas.openxmlformats.org/officeDocument/2006/relationships/slide" Target="slides/slide3126.xml"/><Relationship Id="rId3541" Type="http://schemas.openxmlformats.org/officeDocument/2006/relationships/slide" Target="slides/slide3540.xml"/><Relationship Id="rId6697" Type="http://schemas.openxmlformats.org/officeDocument/2006/relationships/slide" Target="slides/slide6696.xml"/><Relationship Id="rId462" Type="http://schemas.openxmlformats.org/officeDocument/2006/relationships/slide" Target="slides/slide461.xml"/><Relationship Id="rId1092" Type="http://schemas.openxmlformats.org/officeDocument/2006/relationships/slide" Target="slides/slide1091.xml"/><Relationship Id="rId2143" Type="http://schemas.openxmlformats.org/officeDocument/2006/relationships/slide" Target="slides/slide2142.xml"/><Relationship Id="rId5299" Type="http://schemas.openxmlformats.org/officeDocument/2006/relationships/slide" Target="slides/slide5298.xml"/><Relationship Id="rId6764" Type="http://schemas.openxmlformats.org/officeDocument/2006/relationships/slide" Target="slides/slide6763.xml"/><Relationship Id="rId115" Type="http://schemas.openxmlformats.org/officeDocument/2006/relationships/slide" Target="slides/slide114.xml"/><Relationship Id="rId2210" Type="http://schemas.openxmlformats.org/officeDocument/2006/relationships/slide" Target="slides/slide2209.xml"/><Relationship Id="rId5366" Type="http://schemas.openxmlformats.org/officeDocument/2006/relationships/slide" Target="slides/slide5365.xml"/><Relationship Id="rId6417" Type="http://schemas.openxmlformats.org/officeDocument/2006/relationships/slide" Target="slides/slide6416.xml"/><Relationship Id="rId4382" Type="http://schemas.openxmlformats.org/officeDocument/2006/relationships/slide" Target="slides/slide4381.xml"/><Relationship Id="rId5019" Type="http://schemas.openxmlformats.org/officeDocument/2006/relationships/slide" Target="slides/slide5018.xml"/><Relationship Id="rId5433" Type="http://schemas.openxmlformats.org/officeDocument/2006/relationships/slide" Target="slides/slide5432.xml"/><Relationship Id="rId5780" Type="http://schemas.openxmlformats.org/officeDocument/2006/relationships/slide" Target="slides/slide5779.xml"/><Relationship Id="rId6831" Type="http://schemas.openxmlformats.org/officeDocument/2006/relationships/slide" Target="slides/slide6830.xml"/><Relationship Id="rId1976" Type="http://schemas.openxmlformats.org/officeDocument/2006/relationships/slide" Target="slides/slide1975.xml"/><Relationship Id="rId4035" Type="http://schemas.openxmlformats.org/officeDocument/2006/relationships/slide" Target="slides/slide4034.xml"/><Relationship Id="rId1629" Type="http://schemas.openxmlformats.org/officeDocument/2006/relationships/slide" Target="slides/slide1628.xml"/><Relationship Id="rId5500" Type="http://schemas.openxmlformats.org/officeDocument/2006/relationships/slide" Target="slides/slide5499.xml"/><Relationship Id="rId3051" Type="http://schemas.openxmlformats.org/officeDocument/2006/relationships/slide" Target="slides/slide3050.xml"/><Relationship Id="rId4102" Type="http://schemas.openxmlformats.org/officeDocument/2006/relationships/slide" Target="slides/slide4101.xml"/><Relationship Id="rId7258" Type="http://schemas.openxmlformats.org/officeDocument/2006/relationships/slide" Target="slides/slide7257.xml"/><Relationship Id="rId3868" Type="http://schemas.openxmlformats.org/officeDocument/2006/relationships/slide" Target="slides/slide3867.xml"/><Relationship Id="rId4919" Type="http://schemas.openxmlformats.org/officeDocument/2006/relationships/slide" Target="slides/slide4918.xml"/><Relationship Id="rId6274" Type="http://schemas.openxmlformats.org/officeDocument/2006/relationships/slide" Target="slides/slide6273.xml"/><Relationship Id="rId7325" Type="http://schemas.openxmlformats.org/officeDocument/2006/relationships/slide" Target="slides/slide7324.xml"/><Relationship Id="rId789" Type="http://schemas.openxmlformats.org/officeDocument/2006/relationships/slide" Target="slides/slide788.xml"/><Relationship Id="rId2884" Type="http://schemas.openxmlformats.org/officeDocument/2006/relationships/slide" Target="slides/slide2883.xml"/><Relationship Id="rId5290" Type="http://schemas.openxmlformats.org/officeDocument/2006/relationships/slide" Target="slides/slide5289.xml"/><Relationship Id="rId6341" Type="http://schemas.openxmlformats.org/officeDocument/2006/relationships/slide" Target="slides/slide6340.xml"/><Relationship Id="rId856" Type="http://schemas.openxmlformats.org/officeDocument/2006/relationships/slide" Target="slides/slide855.xml"/><Relationship Id="rId1486" Type="http://schemas.openxmlformats.org/officeDocument/2006/relationships/slide" Target="slides/slide1485.xml"/><Relationship Id="rId2537" Type="http://schemas.openxmlformats.org/officeDocument/2006/relationships/slide" Target="slides/slide2536.xml"/><Relationship Id="rId3935" Type="http://schemas.openxmlformats.org/officeDocument/2006/relationships/slide" Target="slides/slide3934.xml"/><Relationship Id="rId509" Type="http://schemas.openxmlformats.org/officeDocument/2006/relationships/slide" Target="slides/slide508.xml"/><Relationship Id="rId1139" Type="http://schemas.openxmlformats.org/officeDocument/2006/relationships/slide" Target="slides/slide1138.xml"/><Relationship Id="rId2951" Type="http://schemas.openxmlformats.org/officeDocument/2006/relationships/slide" Target="slides/slide2950.xml"/><Relationship Id="rId5010" Type="http://schemas.openxmlformats.org/officeDocument/2006/relationships/slide" Target="slides/slide5009.xml"/><Relationship Id="rId923" Type="http://schemas.openxmlformats.org/officeDocument/2006/relationships/slide" Target="slides/slide922.xml"/><Relationship Id="rId1553" Type="http://schemas.openxmlformats.org/officeDocument/2006/relationships/slide" Target="slides/slide1552.xml"/><Relationship Id="rId2604" Type="http://schemas.openxmlformats.org/officeDocument/2006/relationships/slide" Target="slides/slide2603.xml"/><Relationship Id="rId1206" Type="http://schemas.openxmlformats.org/officeDocument/2006/relationships/slide" Target="slides/slide1205.xml"/><Relationship Id="rId1620" Type="http://schemas.openxmlformats.org/officeDocument/2006/relationships/slide" Target="slides/slide1619.xml"/><Relationship Id="rId4776" Type="http://schemas.openxmlformats.org/officeDocument/2006/relationships/slide" Target="slides/slide4775.xml"/><Relationship Id="rId5827" Type="http://schemas.openxmlformats.org/officeDocument/2006/relationships/slide" Target="slides/slide5826.xml"/><Relationship Id="rId7182" Type="http://schemas.openxmlformats.org/officeDocument/2006/relationships/slide" Target="slides/slide7181.xml"/><Relationship Id="rId3378" Type="http://schemas.openxmlformats.org/officeDocument/2006/relationships/slide" Target="slides/slide3377.xml"/><Relationship Id="rId3792" Type="http://schemas.openxmlformats.org/officeDocument/2006/relationships/slide" Target="slides/slide3791.xml"/><Relationship Id="rId4429" Type="http://schemas.openxmlformats.org/officeDocument/2006/relationships/slide" Target="slides/slide4428.xml"/><Relationship Id="rId4843" Type="http://schemas.openxmlformats.org/officeDocument/2006/relationships/slide" Target="slides/slide4842.xml"/><Relationship Id="rId299" Type="http://schemas.openxmlformats.org/officeDocument/2006/relationships/slide" Target="slides/slide298.xml"/><Relationship Id="rId2394" Type="http://schemas.openxmlformats.org/officeDocument/2006/relationships/slide" Target="slides/slide2393.xml"/><Relationship Id="rId3445" Type="http://schemas.openxmlformats.org/officeDocument/2006/relationships/slide" Target="slides/slide3444.xml"/><Relationship Id="rId366" Type="http://schemas.openxmlformats.org/officeDocument/2006/relationships/slide" Target="slides/slide365.xml"/><Relationship Id="rId780" Type="http://schemas.openxmlformats.org/officeDocument/2006/relationships/slide" Target="slides/slide779.xml"/><Relationship Id="rId2047" Type="http://schemas.openxmlformats.org/officeDocument/2006/relationships/slide" Target="slides/slide2046.xml"/><Relationship Id="rId2461" Type="http://schemas.openxmlformats.org/officeDocument/2006/relationships/slide" Target="slides/slide2460.xml"/><Relationship Id="rId3512" Type="http://schemas.openxmlformats.org/officeDocument/2006/relationships/slide" Target="slides/slide3511.xml"/><Relationship Id="rId4910" Type="http://schemas.openxmlformats.org/officeDocument/2006/relationships/slide" Target="slides/slide4909.xml"/><Relationship Id="rId6668" Type="http://schemas.openxmlformats.org/officeDocument/2006/relationships/slide" Target="slides/slide6667.xml"/><Relationship Id="rId433" Type="http://schemas.openxmlformats.org/officeDocument/2006/relationships/slide" Target="slides/slide432.xml"/><Relationship Id="rId1063" Type="http://schemas.openxmlformats.org/officeDocument/2006/relationships/slide" Target="slides/slide1062.xml"/><Relationship Id="rId2114" Type="http://schemas.openxmlformats.org/officeDocument/2006/relationships/slide" Target="slides/slide2113.xml"/><Relationship Id="rId4286" Type="http://schemas.openxmlformats.org/officeDocument/2006/relationships/slide" Target="slides/slide4285.xml"/><Relationship Id="rId5684" Type="http://schemas.openxmlformats.org/officeDocument/2006/relationships/slide" Target="slides/slide5683.xml"/><Relationship Id="rId6735" Type="http://schemas.openxmlformats.org/officeDocument/2006/relationships/slide" Target="slides/slide6734.xml"/><Relationship Id="rId500" Type="http://schemas.openxmlformats.org/officeDocument/2006/relationships/slide" Target="slides/slide499.xml"/><Relationship Id="rId1130" Type="http://schemas.openxmlformats.org/officeDocument/2006/relationships/slide" Target="slides/slide1129.xml"/><Relationship Id="rId5337" Type="http://schemas.openxmlformats.org/officeDocument/2006/relationships/slide" Target="slides/slide5336.xml"/><Relationship Id="rId5751" Type="http://schemas.openxmlformats.org/officeDocument/2006/relationships/slide" Target="slides/slide5750.xml"/><Relationship Id="rId6802" Type="http://schemas.openxmlformats.org/officeDocument/2006/relationships/slide" Target="slides/slide6801.xml"/><Relationship Id="rId1947" Type="http://schemas.openxmlformats.org/officeDocument/2006/relationships/slide" Target="slides/slide1946.xml"/><Relationship Id="rId4353" Type="http://schemas.openxmlformats.org/officeDocument/2006/relationships/slide" Target="slides/slide4352.xml"/><Relationship Id="rId5404" Type="http://schemas.openxmlformats.org/officeDocument/2006/relationships/slide" Target="slides/slide5403.xml"/><Relationship Id="rId4006" Type="http://schemas.openxmlformats.org/officeDocument/2006/relationships/slide" Target="slides/slide4005.xml"/><Relationship Id="rId4420" Type="http://schemas.openxmlformats.org/officeDocument/2006/relationships/slide" Target="slides/slide4419.xml"/><Relationship Id="rId290" Type="http://schemas.openxmlformats.org/officeDocument/2006/relationships/slide" Target="slides/slide289.xml"/><Relationship Id="rId3022" Type="http://schemas.openxmlformats.org/officeDocument/2006/relationships/slide" Target="slides/slide3021.xml"/><Relationship Id="rId6178" Type="http://schemas.openxmlformats.org/officeDocument/2006/relationships/slide" Target="slides/slide6177.xml"/><Relationship Id="rId6592" Type="http://schemas.openxmlformats.org/officeDocument/2006/relationships/slide" Target="slides/slide6591.xml"/><Relationship Id="rId7229" Type="http://schemas.openxmlformats.org/officeDocument/2006/relationships/slide" Target="slides/slide7228.xml"/><Relationship Id="rId5194" Type="http://schemas.openxmlformats.org/officeDocument/2006/relationships/slide" Target="slides/slide5193.xml"/><Relationship Id="rId6245" Type="http://schemas.openxmlformats.org/officeDocument/2006/relationships/slide" Target="slides/slide6244.xml"/><Relationship Id="rId2788" Type="http://schemas.openxmlformats.org/officeDocument/2006/relationships/slide" Target="slides/slide2787.xml"/><Relationship Id="rId3839" Type="http://schemas.openxmlformats.org/officeDocument/2006/relationships/slide" Target="slides/slide3838.xml"/><Relationship Id="rId2855" Type="http://schemas.openxmlformats.org/officeDocument/2006/relationships/slide" Target="slides/slide2854.xml"/><Relationship Id="rId3906" Type="http://schemas.openxmlformats.org/officeDocument/2006/relationships/slide" Target="slides/slide3905.xml"/><Relationship Id="rId5261" Type="http://schemas.openxmlformats.org/officeDocument/2006/relationships/slide" Target="slides/slide5260.xml"/><Relationship Id="rId6312" Type="http://schemas.openxmlformats.org/officeDocument/2006/relationships/slide" Target="slides/slide6311.xml"/><Relationship Id="rId96" Type="http://schemas.openxmlformats.org/officeDocument/2006/relationships/slide" Target="slides/slide95.xml"/><Relationship Id="rId827" Type="http://schemas.openxmlformats.org/officeDocument/2006/relationships/slide" Target="slides/slide826.xml"/><Relationship Id="rId1457" Type="http://schemas.openxmlformats.org/officeDocument/2006/relationships/slide" Target="slides/slide1456.xml"/><Relationship Id="rId1871" Type="http://schemas.openxmlformats.org/officeDocument/2006/relationships/slide" Target="slides/slide1870.xml"/><Relationship Id="rId2508" Type="http://schemas.openxmlformats.org/officeDocument/2006/relationships/slide" Target="slides/slide2507.xml"/><Relationship Id="rId2922" Type="http://schemas.openxmlformats.org/officeDocument/2006/relationships/slide" Target="slides/slide2921.xml"/><Relationship Id="rId1524" Type="http://schemas.openxmlformats.org/officeDocument/2006/relationships/slide" Target="slides/slide1523.xml"/><Relationship Id="rId7086" Type="http://schemas.openxmlformats.org/officeDocument/2006/relationships/slide" Target="slides/slide7085.xml"/><Relationship Id="rId3696" Type="http://schemas.openxmlformats.org/officeDocument/2006/relationships/slide" Target="slides/slide3695.xml"/><Relationship Id="rId4747" Type="http://schemas.openxmlformats.org/officeDocument/2006/relationships/slide" Target="slides/slide4746.xml"/><Relationship Id="rId7153" Type="http://schemas.openxmlformats.org/officeDocument/2006/relationships/slide" Target="slides/slide7152.xml"/><Relationship Id="rId2298" Type="http://schemas.openxmlformats.org/officeDocument/2006/relationships/slide" Target="slides/slide2297.xml"/><Relationship Id="rId3349" Type="http://schemas.openxmlformats.org/officeDocument/2006/relationships/slide" Target="slides/slide3348.xml"/><Relationship Id="rId7220" Type="http://schemas.openxmlformats.org/officeDocument/2006/relationships/slide" Target="slides/slide7219.xml"/><Relationship Id="rId684" Type="http://schemas.openxmlformats.org/officeDocument/2006/relationships/slide" Target="slides/slide683.xml"/><Relationship Id="rId2365" Type="http://schemas.openxmlformats.org/officeDocument/2006/relationships/slide" Target="slides/slide2364.xml"/><Relationship Id="rId3763" Type="http://schemas.openxmlformats.org/officeDocument/2006/relationships/slide" Target="slides/slide3762.xml"/><Relationship Id="rId4814" Type="http://schemas.openxmlformats.org/officeDocument/2006/relationships/slide" Target="slides/slide4813.xml"/><Relationship Id="rId337" Type="http://schemas.openxmlformats.org/officeDocument/2006/relationships/slide" Target="slides/slide336.xml"/><Relationship Id="rId2018" Type="http://schemas.openxmlformats.org/officeDocument/2006/relationships/slide" Target="slides/slide2017.xml"/><Relationship Id="rId3416" Type="http://schemas.openxmlformats.org/officeDocument/2006/relationships/slide" Target="slides/slide3415.xml"/><Relationship Id="rId3830" Type="http://schemas.openxmlformats.org/officeDocument/2006/relationships/slide" Target="slides/slide3829.xml"/><Relationship Id="rId6986" Type="http://schemas.openxmlformats.org/officeDocument/2006/relationships/slide" Target="slides/slide6985.xml"/><Relationship Id="rId751" Type="http://schemas.openxmlformats.org/officeDocument/2006/relationships/slide" Target="slides/slide750.xml"/><Relationship Id="rId1381" Type="http://schemas.openxmlformats.org/officeDocument/2006/relationships/slide" Target="slides/slide1380.xml"/><Relationship Id="rId2432" Type="http://schemas.openxmlformats.org/officeDocument/2006/relationships/slide" Target="slides/slide2431.xml"/><Relationship Id="rId5588" Type="http://schemas.openxmlformats.org/officeDocument/2006/relationships/slide" Target="slides/slide5587.xml"/><Relationship Id="rId6639" Type="http://schemas.openxmlformats.org/officeDocument/2006/relationships/slide" Target="slides/slide6638.xml"/><Relationship Id="rId404" Type="http://schemas.openxmlformats.org/officeDocument/2006/relationships/slide" Target="slides/slide403.xml"/><Relationship Id="rId1034" Type="http://schemas.openxmlformats.org/officeDocument/2006/relationships/slide" Target="slides/slide1033.xml"/><Relationship Id="rId5655" Type="http://schemas.openxmlformats.org/officeDocument/2006/relationships/slide" Target="slides/slide5654.xml"/><Relationship Id="rId6706" Type="http://schemas.openxmlformats.org/officeDocument/2006/relationships/slide" Target="slides/slide6705.xml"/><Relationship Id="rId1101" Type="http://schemas.openxmlformats.org/officeDocument/2006/relationships/slide" Target="slides/slide1100.xml"/><Relationship Id="rId4257" Type="http://schemas.openxmlformats.org/officeDocument/2006/relationships/slide" Target="slides/slide4256.xml"/><Relationship Id="rId4671" Type="http://schemas.openxmlformats.org/officeDocument/2006/relationships/slide" Target="slides/slide4670.xml"/><Relationship Id="rId5308" Type="http://schemas.openxmlformats.org/officeDocument/2006/relationships/slide" Target="slides/slide5307.xml"/><Relationship Id="rId5722" Type="http://schemas.openxmlformats.org/officeDocument/2006/relationships/slide" Target="slides/slide5721.xml"/><Relationship Id="rId3273" Type="http://schemas.openxmlformats.org/officeDocument/2006/relationships/slide" Target="slides/slide3272.xml"/><Relationship Id="rId4324" Type="http://schemas.openxmlformats.org/officeDocument/2006/relationships/slide" Target="slides/slide4323.xml"/><Relationship Id="rId194" Type="http://schemas.openxmlformats.org/officeDocument/2006/relationships/slide" Target="slides/slide193.xml"/><Relationship Id="rId1918" Type="http://schemas.openxmlformats.org/officeDocument/2006/relationships/slide" Target="slides/slide1917.xml"/><Relationship Id="rId6496" Type="http://schemas.openxmlformats.org/officeDocument/2006/relationships/slide" Target="slides/slide6495.xml"/><Relationship Id="rId261" Type="http://schemas.openxmlformats.org/officeDocument/2006/relationships/slide" Target="slides/slide260.xml"/><Relationship Id="rId3340" Type="http://schemas.openxmlformats.org/officeDocument/2006/relationships/slide" Target="slides/slide3339.xml"/><Relationship Id="rId5098" Type="http://schemas.openxmlformats.org/officeDocument/2006/relationships/slide" Target="slides/slide5097.xml"/><Relationship Id="rId6149" Type="http://schemas.openxmlformats.org/officeDocument/2006/relationships/slide" Target="slides/slide6148.xml"/><Relationship Id="rId6563" Type="http://schemas.openxmlformats.org/officeDocument/2006/relationships/slide" Target="slides/slide6562.xml"/><Relationship Id="rId2759" Type="http://schemas.openxmlformats.org/officeDocument/2006/relationships/slide" Target="slides/slide2758.xml"/><Relationship Id="rId5165" Type="http://schemas.openxmlformats.org/officeDocument/2006/relationships/slide" Target="slides/slide5164.xml"/><Relationship Id="rId6216" Type="http://schemas.openxmlformats.org/officeDocument/2006/relationships/slide" Target="slides/slide6215.xml"/><Relationship Id="rId6630" Type="http://schemas.openxmlformats.org/officeDocument/2006/relationships/slide" Target="slides/slide6629.xml"/><Relationship Id="rId1775" Type="http://schemas.openxmlformats.org/officeDocument/2006/relationships/slide" Target="slides/slide1774.xml"/><Relationship Id="rId2826" Type="http://schemas.openxmlformats.org/officeDocument/2006/relationships/slide" Target="slides/slide2825.xml"/><Relationship Id="rId4181" Type="http://schemas.openxmlformats.org/officeDocument/2006/relationships/slide" Target="slides/slide4180.xml"/><Relationship Id="rId5232" Type="http://schemas.openxmlformats.org/officeDocument/2006/relationships/slide" Target="slides/slide5231.xml"/><Relationship Id="rId67" Type="http://schemas.openxmlformats.org/officeDocument/2006/relationships/slide" Target="slides/slide66.xml"/><Relationship Id="rId1428" Type="http://schemas.openxmlformats.org/officeDocument/2006/relationships/slide" Target="slides/slide1427.xml"/><Relationship Id="rId1842" Type="http://schemas.openxmlformats.org/officeDocument/2006/relationships/slide" Target="slides/slide1841.xml"/><Relationship Id="rId4998" Type="http://schemas.openxmlformats.org/officeDocument/2006/relationships/slide" Target="slides/slide4997.xml"/><Relationship Id="rId7057" Type="http://schemas.openxmlformats.org/officeDocument/2006/relationships/slide" Target="slides/slide7056.xml"/><Relationship Id="rId6073" Type="http://schemas.openxmlformats.org/officeDocument/2006/relationships/slide" Target="slides/slide6072.xml"/><Relationship Id="rId7124" Type="http://schemas.openxmlformats.org/officeDocument/2006/relationships/slide" Target="slides/slide7123.xml"/><Relationship Id="rId3667" Type="http://schemas.openxmlformats.org/officeDocument/2006/relationships/slide" Target="slides/slide3666.xml"/><Relationship Id="rId4718" Type="http://schemas.openxmlformats.org/officeDocument/2006/relationships/slide" Target="slides/slide4717.xml"/><Relationship Id="rId588" Type="http://schemas.openxmlformats.org/officeDocument/2006/relationships/slide" Target="slides/slide587.xml"/><Relationship Id="rId2269" Type="http://schemas.openxmlformats.org/officeDocument/2006/relationships/slide" Target="slides/slide2268.xml"/><Relationship Id="rId2683" Type="http://schemas.openxmlformats.org/officeDocument/2006/relationships/slide" Target="slides/slide2682.xml"/><Relationship Id="rId3734" Type="http://schemas.openxmlformats.org/officeDocument/2006/relationships/slide" Target="slides/slide3733.xml"/><Relationship Id="rId6140" Type="http://schemas.openxmlformats.org/officeDocument/2006/relationships/slide" Target="slides/slide6139.xml"/><Relationship Id="rId655" Type="http://schemas.openxmlformats.org/officeDocument/2006/relationships/slide" Target="slides/slide654.xml"/><Relationship Id="rId1285" Type="http://schemas.openxmlformats.org/officeDocument/2006/relationships/slide" Target="slides/slide1284.xml"/><Relationship Id="rId2336" Type="http://schemas.openxmlformats.org/officeDocument/2006/relationships/slide" Target="slides/slide2335.xml"/><Relationship Id="rId2750" Type="http://schemas.openxmlformats.org/officeDocument/2006/relationships/slide" Target="slides/slide2749.xml"/><Relationship Id="rId3801" Type="http://schemas.openxmlformats.org/officeDocument/2006/relationships/slide" Target="slides/slide3800.xml"/><Relationship Id="rId6957" Type="http://schemas.openxmlformats.org/officeDocument/2006/relationships/slide" Target="slides/slide6956.xml"/><Relationship Id="rId308" Type="http://schemas.openxmlformats.org/officeDocument/2006/relationships/slide" Target="slides/slide307.xml"/><Relationship Id="rId722" Type="http://schemas.openxmlformats.org/officeDocument/2006/relationships/slide" Target="slides/slide721.xml"/><Relationship Id="rId1352" Type="http://schemas.openxmlformats.org/officeDocument/2006/relationships/slide" Target="slides/slide1351.xml"/><Relationship Id="rId2403" Type="http://schemas.openxmlformats.org/officeDocument/2006/relationships/slide" Target="slides/slide2402.xml"/><Relationship Id="rId5559" Type="http://schemas.openxmlformats.org/officeDocument/2006/relationships/slide" Target="slides/slide5558.xml"/><Relationship Id="rId1005" Type="http://schemas.openxmlformats.org/officeDocument/2006/relationships/slide" Target="slides/slide1004.xml"/><Relationship Id="rId4575" Type="http://schemas.openxmlformats.org/officeDocument/2006/relationships/slide" Target="slides/slide4574.xml"/><Relationship Id="rId5973" Type="http://schemas.openxmlformats.org/officeDocument/2006/relationships/slide" Target="slides/slide5972.xml"/><Relationship Id="rId3177" Type="http://schemas.openxmlformats.org/officeDocument/2006/relationships/slide" Target="slides/slide3176.xml"/><Relationship Id="rId4228" Type="http://schemas.openxmlformats.org/officeDocument/2006/relationships/slide" Target="slides/slide4227.xml"/><Relationship Id="rId5626" Type="http://schemas.openxmlformats.org/officeDocument/2006/relationships/slide" Target="slides/slide5625.xml"/><Relationship Id="rId3591" Type="http://schemas.openxmlformats.org/officeDocument/2006/relationships/slide" Target="slides/slide3590.xml"/><Relationship Id="rId4642" Type="http://schemas.openxmlformats.org/officeDocument/2006/relationships/slide" Target="slides/slide4641.xml"/><Relationship Id="rId2193" Type="http://schemas.openxmlformats.org/officeDocument/2006/relationships/slide" Target="slides/slide2192.xml"/><Relationship Id="rId3244" Type="http://schemas.openxmlformats.org/officeDocument/2006/relationships/slide" Target="slides/slide3243.xml"/><Relationship Id="rId165" Type="http://schemas.openxmlformats.org/officeDocument/2006/relationships/slide" Target="slides/slide164.xml"/><Relationship Id="rId2260" Type="http://schemas.openxmlformats.org/officeDocument/2006/relationships/slide" Target="slides/slide2259.xml"/><Relationship Id="rId3311" Type="http://schemas.openxmlformats.org/officeDocument/2006/relationships/slide" Target="slides/slide3310.xml"/><Relationship Id="rId6467" Type="http://schemas.openxmlformats.org/officeDocument/2006/relationships/slide" Target="slides/slide6466.xml"/><Relationship Id="rId6881" Type="http://schemas.openxmlformats.org/officeDocument/2006/relationships/slide" Target="slides/slide6880.xml"/><Relationship Id="rId232" Type="http://schemas.openxmlformats.org/officeDocument/2006/relationships/slide" Target="slides/slide231.xml"/><Relationship Id="rId5069" Type="http://schemas.openxmlformats.org/officeDocument/2006/relationships/slide" Target="slides/slide5068.xml"/><Relationship Id="rId5483" Type="http://schemas.openxmlformats.org/officeDocument/2006/relationships/slide" Target="slides/slide5482.xml"/><Relationship Id="rId6534" Type="http://schemas.openxmlformats.org/officeDocument/2006/relationships/slide" Target="slides/slide6533.xml"/><Relationship Id="rId1679" Type="http://schemas.openxmlformats.org/officeDocument/2006/relationships/slide" Target="slides/slide1678.xml"/><Relationship Id="rId4085" Type="http://schemas.openxmlformats.org/officeDocument/2006/relationships/slide" Target="slides/slide4084.xml"/><Relationship Id="rId5136" Type="http://schemas.openxmlformats.org/officeDocument/2006/relationships/slide" Target="slides/slide5135.xml"/><Relationship Id="rId4152" Type="http://schemas.openxmlformats.org/officeDocument/2006/relationships/slide" Target="slides/slide4151.xml"/><Relationship Id="rId5203" Type="http://schemas.openxmlformats.org/officeDocument/2006/relationships/slide" Target="slides/slide5202.xml"/><Relationship Id="rId5550" Type="http://schemas.openxmlformats.org/officeDocument/2006/relationships/slide" Target="slides/slide5549.xml"/><Relationship Id="rId6601" Type="http://schemas.openxmlformats.org/officeDocument/2006/relationships/slide" Target="slides/slide6600.xml"/><Relationship Id="rId1746" Type="http://schemas.openxmlformats.org/officeDocument/2006/relationships/slide" Target="slides/slide1745.xml"/><Relationship Id="rId38" Type="http://schemas.openxmlformats.org/officeDocument/2006/relationships/slide" Target="slides/slide37.xml"/><Relationship Id="rId1813" Type="http://schemas.openxmlformats.org/officeDocument/2006/relationships/slide" Target="slides/slide1812.xml"/><Relationship Id="rId4969" Type="http://schemas.openxmlformats.org/officeDocument/2006/relationships/slide" Target="slides/slide4968.xml"/><Relationship Id="rId7375" Type="http://schemas.openxmlformats.org/officeDocument/2006/relationships/slide" Target="slides/slide7374.xml"/><Relationship Id="rId3985" Type="http://schemas.openxmlformats.org/officeDocument/2006/relationships/slide" Target="slides/slide3984.xml"/><Relationship Id="rId6391" Type="http://schemas.openxmlformats.org/officeDocument/2006/relationships/slide" Target="slides/slide6390.xml"/><Relationship Id="rId7028" Type="http://schemas.openxmlformats.org/officeDocument/2006/relationships/slide" Target="slides/slide7027.xml"/><Relationship Id="rId2587" Type="http://schemas.openxmlformats.org/officeDocument/2006/relationships/slide" Target="slides/slide2586.xml"/><Relationship Id="rId3638" Type="http://schemas.openxmlformats.org/officeDocument/2006/relationships/slide" Target="slides/slide3637.xml"/><Relationship Id="rId6044" Type="http://schemas.openxmlformats.org/officeDocument/2006/relationships/slide" Target="slides/slide6043.xml"/><Relationship Id="rId559" Type="http://schemas.openxmlformats.org/officeDocument/2006/relationships/slide" Target="slides/slide558.xml"/><Relationship Id="rId1189" Type="http://schemas.openxmlformats.org/officeDocument/2006/relationships/slide" Target="slides/slide1188.xml"/><Relationship Id="rId5060" Type="http://schemas.openxmlformats.org/officeDocument/2006/relationships/slide" Target="slides/slide5059.xml"/><Relationship Id="rId6111" Type="http://schemas.openxmlformats.org/officeDocument/2006/relationships/slide" Target="slides/slide6110.xml"/><Relationship Id="rId626" Type="http://schemas.openxmlformats.org/officeDocument/2006/relationships/slide" Target="slides/slide625.xml"/><Relationship Id="rId973" Type="http://schemas.openxmlformats.org/officeDocument/2006/relationships/slide" Target="slides/slide972.xml"/><Relationship Id="rId1256" Type="http://schemas.openxmlformats.org/officeDocument/2006/relationships/slide" Target="slides/slide1255.xml"/><Relationship Id="rId2307" Type="http://schemas.openxmlformats.org/officeDocument/2006/relationships/slide" Target="slides/slide2306.xml"/><Relationship Id="rId2654" Type="http://schemas.openxmlformats.org/officeDocument/2006/relationships/slide" Target="slides/slide2653.xml"/><Relationship Id="rId3705" Type="http://schemas.openxmlformats.org/officeDocument/2006/relationships/slide" Target="slides/slide3704.xml"/><Relationship Id="rId1670" Type="http://schemas.openxmlformats.org/officeDocument/2006/relationships/slide" Target="slides/slide1669.xml"/><Relationship Id="rId2721" Type="http://schemas.openxmlformats.org/officeDocument/2006/relationships/slide" Target="slides/slide2720.xml"/><Relationship Id="rId5877" Type="http://schemas.openxmlformats.org/officeDocument/2006/relationships/slide" Target="slides/slide5876.xml"/><Relationship Id="rId6928" Type="http://schemas.openxmlformats.org/officeDocument/2006/relationships/slide" Target="slides/slide6927.xml"/><Relationship Id="rId1323" Type="http://schemas.openxmlformats.org/officeDocument/2006/relationships/slide" Target="slides/slide1322.xml"/><Relationship Id="rId4479" Type="http://schemas.openxmlformats.org/officeDocument/2006/relationships/slide" Target="slides/slide4478.xml"/><Relationship Id="rId4893" Type="http://schemas.openxmlformats.org/officeDocument/2006/relationships/slide" Target="slides/slide4892.xml"/><Relationship Id="rId5944" Type="http://schemas.openxmlformats.org/officeDocument/2006/relationships/slide" Target="slides/slide5943.xml"/><Relationship Id="rId3495" Type="http://schemas.openxmlformats.org/officeDocument/2006/relationships/slide" Target="slides/slide3494.xml"/><Relationship Id="rId4546" Type="http://schemas.openxmlformats.org/officeDocument/2006/relationships/slide" Target="slides/slide4545.xml"/><Relationship Id="rId4960" Type="http://schemas.openxmlformats.org/officeDocument/2006/relationships/slide" Target="slides/slide4959.xml"/><Relationship Id="rId2097" Type="http://schemas.openxmlformats.org/officeDocument/2006/relationships/slide" Target="slides/slide2096.xml"/><Relationship Id="rId3148" Type="http://schemas.openxmlformats.org/officeDocument/2006/relationships/slide" Target="slides/slide3147.xml"/><Relationship Id="rId3562" Type="http://schemas.openxmlformats.org/officeDocument/2006/relationships/slide" Target="slides/slide3561.xml"/><Relationship Id="rId4613" Type="http://schemas.openxmlformats.org/officeDocument/2006/relationships/slide" Target="slides/slide4612.xml"/><Relationship Id="rId483" Type="http://schemas.openxmlformats.org/officeDocument/2006/relationships/slide" Target="slides/slide482.xml"/><Relationship Id="rId2164" Type="http://schemas.openxmlformats.org/officeDocument/2006/relationships/slide" Target="slides/slide2163.xml"/><Relationship Id="rId3215" Type="http://schemas.openxmlformats.org/officeDocument/2006/relationships/slide" Target="slides/slide3214.xml"/><Relationship Id="rId6785" Type="http://schemas.openxmlformats.org/officeDocument/2006/relationships/slide" Target="slides/slide6784.xml"/><Relationship Id="rId136" Type="http://schemas.openxmlformats.org/officeDocument/2006/relationships/slide" Target="slides/slide135.xml"/><Relationship Id="rId550" Type="http://schemas.openxmlformats.org/officeDocument/2006/relationships/slide" Target="slides/slide549.xml"/><Relationship Id="rId1180" Type="http://schemas.openxmlformats.org/officeDocument/2006/relationships/slide" Target="slides/slide1179.xml"/><Relationship Id="rId2231" Type="http://schemas.openxmlformats.org/officeDocument/2006/relationships/slide" Target="slides/slide2230.xml"/><Relationship Id="rId5387" Type="http://schemas.openxmlformats.org/officeDocument/2006/relationships/slide" Target="slides/slide5386.xml"/><Relationship Id="rId6438" Type="http://schemas.openxmlformats.org/officeDocument/2006/relationships/slide" Target="slides/slide6437.xml"/><Relationship Id="rId203" Type="http://schemas.openxmlformats.org/officeDocument/2006/relationships/slide" Target="slides/slide202.xml"/><Relationship Id="rId6852" Type="http://schemas.openxmlformats.org/officeDocument/2006/relationships/slide" Target="slides/slide6851.xml"/><Relationship Id="rId1997" Type="http://schemas.openxmlformats.org/officeDocument/2006/relationships/slide" Target="slides/slide1996.xml"/><Relationship Id="rId4056" Type="http://schemas.openxmlformats.org/officeDocument/2006/relationships/slide" Target="slides/slide4055.xml"/><Relationship Id="rId5454" Type="http://schemas.openxmlformats.org/officeDocument/2006/relationships/slide" Target="slides/slide5453.xml"/><Relationship Id="rId6505" Type="http://schemas.openxmlformats.org/officeDocument/2006/relationships/slide" Target="slides/slide6504.xml"/><Relationship Id="rId4470" Type="http://schemas.openxmlformats.org/officeDocument/2006/relationships/slide" Target="slides/slide4469.xml"/><Relationship Id="rId5107" Type="http://schemas.openxmlformats.org/officeDocument/2006/relationships/slide" Target="slides/slide5106.xml"/><Relationship Id="rId5521" Type="http://schemas.openxmlformats.org/officeDocument/2006/relationships/slide" Target="slides/slide5520.xml"/><Relationship Id="rId1717" Type="http://schemas.openxmlformats.org/officeDocument/2006/relationships/slide" Target="slides/slide1716.xml"/><Relationship Id="rId3072" Type="http://schemas.openxmlformats.org/officeDocument/2006/relationships/slide" Target="slides/slide3071.xml"/><Relationship Id="rId4123" Type="http://schemas.openxmlformats.org/officeDocument/2006/relationships/slide" Target="slides/slide4122.xml"/><Relationship Id="rId7279" Type="http://schemas.openxmlformats.org/officeDocument/2006/relationships/slide" Target="slides/slide7278.xml"/><Relationship Id="rId3889" Type="http://schemas.openxmlformats.org/officeDocument/2006/relationships/slide" Target="slides/slide3888.xml"/><Relationship Id="rId6295" Type="http://schemas.openxmlformats.org/officeDocument/2006/relationships/slide" Target="slides/slide6294.xml"/><Relationship Id="rId7346" Type="http://schemas.openxmlformats.org/officeDocument/2006/relationships/slide" Target="slides/slide7345.xml"/><Relationship Id="rId6362" Type="http://schemas.openxmlformats.org/officeDocument/2006/relationships/slide" Target="slides/slide6361.xml"/><Relationship Id="rId7413" Type="http://schemas.openxmlformats.org/officeDocument/2006/relationships/slide" Target="slides/slide7412.xml"/><Relationship Id="rId3956" Type="http://schemas.openxmlformats.org/officeDocument/2006/relationships/slide" Target="slides/slide3955.xml"/><Relationship Id="rId6015" Type="http://schemas.openxmlformats.org/officeDocument/2006/relationships/slide" Target="slides/slide6014.xml"/><Relationship Id="rId877" Type="http://schemas.openxmlformats.org/officeDocument/2006/relationships/slide" Target="slides/slide876.xml"/><Relationship Id="rId2558" Type="http://schemas.openxmlformats.org/officeDocument/2006/relationships/slide" Target="slides/slide2557.xml"/><Relationship Id="rId2972" Type="http://schemas.openxmlformats.org/officeDocument/2006/relationships/slide" Target="slides/slide2971.xml"/><Relationship Id="rId3609" Type="http://schemas.openxmlformats.org/officeDocument/2006/relationships/slide" Target="slides/slide3608.xml"/><Relationship Id="rId944" Type="http://schemas.openxmlformats.org/officeDocument/2006/relationships/slide" Target="slides/slide943.xml"/><Relationship Id="rId1574" Type="http://schemas.openxmlformats.org/officeDocument/2006/relationships/slide" Target="slides/slide1573.xml"/><Relationship Id="rId2625" Type="http://schemas.openxmlformats.org/officeDocument/2006/relationships/slide" Target="slides/slide2624.xml"/><Relationship Id="rId5031" Type="http://schemas.openxmlformats.org/officeDocument/2006/relationships/slide" Target="slides/slide5030.xml"/><Relationship Id="rId1227" Type="http://schemas.openxmlformats.org/officeDocument/2006/relationships/slide" Target="slides/slide1226.xml"/><Relationship Id="rId1641" Type="http://schemas.openxmlformats.org/officeDocument/2006/relationships/slide" Target="slides/slide1640.xml"/><Relationship Id="rId4797" Type="http://schemas.openxmlformats.org/officeDocument/2006/relationships/slide" Target="slides/slide4796.xml"/><Relationship Id="rId5848" Type="http://schemas.openxmlformats.org/officeDocument/2006/relationships/slide" Target="slides/slide5847.xml"/><Relationship Id="rId3399" Type="http://schemas.openxmlformats.org/officeDocument/2006/relationships/slide" Target="slides/slide3398.xml"/><Relationship Id="rId4864" Type="http://schemas.openxmlformats.org/officeDocument/2006/relationships/slide" Target="slides/slide4863.xml"/><Relationship Id="rId7270" Type="http://schemas.openxmlformats.org/officeDocument/2006/relationships/slide" Target="slides/slide7269.xml"/><Relationship Id="rId3466" Type="http://schemas.openxmlformats.org/officeDocument/2006/relationships/slide" Target="slides/slide3465.xml"/><Relationship Id="rId4517" Type="http://schemas.openxmlformats.org/officeDocument/2006/relationships/slide" Target="slides/slide4516.xml"/><Relationship Id="rId5915" Type="http://schemas.openxmlformats.org/officeDocument/2006/relationships/slide" Target="slides/slide5914.xml"/><Relationship Id="rId387" Type="http://schemas.openxmlformats.org/officeDocument/2006/relationships/slide" Target="slides/slide386.xml"/><Relationship Id="rId2068" Type="http://schemas.openxmlformats.org/officeDocument/2006/relationships/slide" Target="slides/slide2067.xml"/><Relationship Id="rId3119" Type="http://schemas.openxmlformats.org/officeDocument/2006/relationships/slide" Target="slides/slide3118.xml"/><Relationship Id="rId3880" Type="http://schemas.openxmlformats.org/officeDocument/2006/relationships/slide" Target="slides/slide3879.xml"/><Relationship Id="rId4931" Type="http://schemas.openxmlformats.org/officeDocument/2006/relationships/slide" Target="slides/slide4930.xml"/><Relationship Id="rId1084" Type="http://schemas.openxmlformats.org/officeDocument/2006/relationships/slide" Target="slides/slide1083.xml"/><Relationship Id="rId2482" Type="http://schemas.openxmlformats.org/officeDocument/2006/relationships/slide" Target="slides/slide2481.xml"/><Relationship Id="rId3533" Type="http://schemas.openxmlformats.org/officeDocument/2006/relationships/slide" Target="slides/slide3532.xml"/><Relationship Id="rId6689" Type="http://schemas.openxmlformats.org/officeDocument/2006/relationships/slide" Target="slides/slide6688.xml"/><Relationship Id="rId107" Type="http://schemas.openxmlformats.org/officeDocument/2006/relationships/slide" Target="slides/slide106.xml"/><Relationship Id="rId454" Type="http://schemas.openxmlformats.org/officeDocument/2006/relationships/slide" Target="slides/slide453.xml"/><Relationship Id="rId2135" Type="http://schemas.openxmlformats.org/officeDocument/2006/relationships/slide" Target="slides/slide2134.xml"/><Relationship Id="rId3600" Type="http://schemas.openxmlformats.org/officeDocument/2006/relationships/slide" Target="slides/slide3599.xml"/><Relationship Id="rId6756" Type="http://schemas.openxmlformats.org/officeDocument/2006/relationships/slide" Target="slides/slide6755.xml"/><Relationship Id="rId521" Type="http://schemas.openxmlformats.org/officeDocument/2006/relationships/slide" Target="slides/slide520.xml"/><Relationship Id="rId1151" Type="http://schemas.openxmlformats.org/officeDocument/2006/relationships/slide" Target="slides/slide1150.xml"/><Relationship Id="rId2202" Type="http://schemas.openxmlformats.org/officeDocument/2006/relationships/slide" Target="slides/slide2201.xml"/><Relationship Id="rId5358" Type="http://schemas.openxmlformats.org/officeDocument/2006/relationships/slide" Target="slides/slide5357.xml"/><Relationship Id="rId5772" Type="http://schemas.openxmlformats.org/officeDocument/2006/relationships/slide" Target="slides/slide5771.xml"/><Relationship Id="rId6409" Type="http://schemas.openxmlformats.org/officeDocument/2006/relationships/slide" Target="slides/slide6408.xml"/><Relationship Id="rId6823" Type="http://schemas.openxmlformats.org/officeDocument/2006/relationships/slide" Target="slides/slide6822.xml"/><Relationship Id="rId1968" Type="http://schemas.openxmlformats.org/officeDocument/2006/relationships/slide" Target="slides/slide1967.xml"/><Relationship Id="rId4374" Type="http://schemas.openxmlformats.org/officeDocument/2006/relationships/slide" Target="slides/slide4373.xml"/><Relationship Id="rId5425" Type="http://schemas.openxmlformats.org/officeDocument/2006/relationships/slide" Target="slides/slide5424.xml"/><Relationship Id="rId3390" Type="http://schemas.openxmlformats.org/officeDocument/2006/relationships/slide" Target="slides/slide3389.xml"/><Relationship Id="rId4027" Type="http://schemas.openxmlformats.org/officeDocument/2006/relationships/slide" Target="slides/slide4026.xml"/><Relationship Id="rId4441" Type="http://schemas.openxmlformats.org/officeDocument/2006/relationships/slide" Target="slides/slide4440.xml"/><Relationship Id="rId3043" Type="http://schemas.openxmlformats.org/officeDocument/2006/relationships/slide" Target="slides/slide3042.xml"/><Relationship Id="rId6199" Type="http://schemas.openxmlformats.org/officeDocument/2006/relationships/slide" Target="slides/slide6198.xml"/><Relationship Id="rId6266" Type="http://schemas.openxmlformats.org/officeDocument/2006/relationships/slide" Target="slides/slide6265.xml"/><Relationship Id="rId3110" Type="http://schemas.openxmlformats.org/officeDocument/2006/relationships/slide" Target="slides/slide3109.xml"/><Relationship Id="rId6680" Type="http://schemas.openxmlformats.org/officeDocument/2006/relationships/slide" Target="slides/slide6679.xml"/><Relationship Id="rId7317" Type="http://schemas.openxmlformats.org/officeDocument/2006/relationships/slide" Target="slides/slide7316.xml"/><Relationship Id="rId2876" Type="http://schemas.openxmlformats.org/officeDocument/2006/relationships/slide" Target="slides/slide2875.xml"/><Relationship Id="rId3927" Type="http://schemas.openxmlformats.org/officeDocument/2006/relationships/slide" Target="slides/slide3926.xml"/><Relationship Id="rId5282" Type="http://schemas.openxmlformats.org/officeDocument/2006/relationships/slide" Target="slides/slide5281.xml"/><Relationship Id="rId6333" Type="http://schemas.openxmlformats.org/officeDocument/2006/relationships/slide" Target="slides/slide6332.xml"/><Relationship Id="rId848" Type="http://schemas.openxmlformats.org/officeDocument/2006/relationships/slide" Target="slides/slide847.xml"/><Relationship Id="rId1478" Type="http://schemas.openxmlformats.org/officeDocument/2006/relationships/slide" Target="slides/slide1477.xml"/><Relationship Id="rId1892" Type="http://schemas.openxmlformats.org/officeDocument/2006/relationships/slide" Target="slides/slide1891.xml"/><Relationship Id="rId2529" Type="http://schemas.openxmlformats.org/officeDocument/2006/relationships/slide" Target="slides/slide2528.xml"/><Relationship Id="rId6400" Type="http://schemas.openxmlformats.org/officeDocument/2006/relationships/slide" Target="slides/slide6399.xml"/><Relationship Id="rId915" Type="http://schemas.openxmlformats.org/officeDocument/2006/relationships/slide" Target="slides/slide914.xml"/><Relationship Id="rId1545" Type="http://schemas.openxmlformats.org/officeDocument/2006/relationships/slide" Target="slides/slide1544.xml"/><Relationship Id="rId2943" Type="http://schemas.openxmlformats.org/officeDocument/2006/relationships/slide" Target="slides/slide2942.xml"/><Relationship Id="rId5002" Type="http://schemas.openxmlformats.org/officeDocument/2006/relationships/slide" Target="slides/slide5001.xml"/><Relationship Id="rId7174" Type="http://schemas.openxmlformats.org/officeDocument/2006/relationships/slide" Target="slides/slide7173.xml"/><Relationship Id="rId1612" Type="http://schemas.openxmlformats.org/officeDocument/2006/relationships/slide" Target="slides/slide1611.xml"/><Relationship Id="rId4768" Type="http://schemas.openxmlformats.org/officeDocument/2006/relationships/slide" Target="slides/slide4767.xml"/><Relationship Id="rId5819" Type="http://schemas.openxmlformats.org/officeDocument/2006/relationships/slide" Target="slides/slide5818.xml"/><Relationship Id="rId6190" Type="http://schemas.openxmlformats.org/officeDocument/2006/relationships/slide" Target="slides/slide6189.xml"/><Relationship Id="rId3784" Type="http://schemas.openxmlformats.org/officeDocument/2006/relationships/slide" Target="slides/slide3783.xml"/><Relationship Id="rId4835" Type="http://schemas.openxmlformats.org/officeDocument/2006/relationships/slide" Target="slides/slide4834.xml"/><Relationship Id="rId7241" Type="http://schemas.openxmlformats.org/officeDocument/2006/relationships/slide" Target="slides/slide7240.xml"/><Relationship Id="rId2386" Type="http://schemas.openxmlformats.org/officeDocument/2006/relationships/slide" Target="slides/slide2385.xml"/><Relationship Id="rId3437" Type="http://schemas.openxmlformats.org/officeDocument/2006/relationships/slide" Target="slides/slide3436.xml"/><Relationship Id="rId3851" Type="http://schemas.openxmlformats.org/officeDocument/2006/relationships/slide" Target="slides/slide3850.xml"/><Relationship Id="rId4902" Type="http://schemas.openxmlformats.org/officeDocument/2006/relationships/slide" Target="slides/slide4901.xml"/><Relationship Id="rId358" Type="http://schemas.openxmlformats.org/officeDocument/2006/relationships/slide" Target="slides/slide357.xml"/><Relationship Id="rId772" Type="http://schemas.openxmlformats.org/officeDocument/2006/relationships/slide" Target="slides/slide771.xml"/><Relationship Id="rId2039" Type="http://schemas.openxmlformats.org/officeDocument/2006/relationships/slide" Target="slides/slide2038.xml"/><Relationship Id="rId2453" Type="http://schemas.openxmlformats.org/officeDocument/2006/relationships/slide" Target="slides/slide2452.xml"/><Relationship Id="rId3504" Type="http://schemas.openxmlformats.org/officeDocument/2006/relationships/slide" Target="slides/slide3503.xml"/><Relationship Id="rId425" Type="http://schemas.openxmlformats.org/officeDocument/2006/relationships/slide" Target="slides/slide424.xml"/><Relationship Id="rId1055" Type="http://schemas.openxmlformats.org/officeDocument/2006/relationships/slide" Target="slides/slide1054.xml"/><Relationship Id="rId2106" Type="http://schemas.openxmlformats.org/officeDocument/2006/relationships/slide" Target="slides/slide2105.xml"/><Relationship Id="rId2520" Type="http://schemas.openxmlformats.org/officeDocument/2006/relationships/slide" Target="slides/slide2519.xml"/><Relationship Id="rId5676" Type="http://schemas.openxmlformats.org/officeDocument/2006/relationships/slide" Target="slides/slide5675.xml"/><Relationship Id="rId6727" Type="http://schemas.openxmlformats.org/officeDocument/2006/relationships/slide" Target="slides/slide6726.xml"/><Relationship Id="rId1122" Type="http://schemas.openxmlformats.org/officeDocument/2006/relationships/slide" Target="slides/slide1121.xml"/><Relationship Id="rId4278" Type="http://schemas.openxmlformats.org/officeDocument/2006/relationships/slide" Target="slides/slide4277.xml"/><Relationship Id="rId5329" Type="http://schemas.openxmlformats.org/officeDocument/2006/relationships/slide" Target="slides/slide5328.xml"/><Relationship Id="rId3294" Type="http://schemas.openxmlformats.org/officeDocument/2006/relationships/slide" Target="slides/slide3293.xml"/><Relationship Id="rId4345" Type="http://schemas.openxmlformats.org/officeDocument/2006/relationships/slide" Target="slides/slide4344.xml"/><Relationship Id="rId4692" Type="http://schemas.openxmlformats.org/officeDocument/2006/relationships/slide" Target="slides/slide4691.xml"/><Relationship Id="rId5743" Type="http://schemas.openxmlformats.org/officeDocument/2006/relationships/slide" Target="slides/slide5742.xml"/><Relationship Id="rId1939" Type="http://schemas.openxmlformats.org/officeDocument/2006/relationships/slide" Target="slides/slide1938.xml"/><Relationship Id="rId5810" Type="http://schemas.openxmlformats.org/officeDocument/2006/relationships/slide" Target="slides/slide5809.xml"/><Relationship Id="rId3361" Type="http://schemas.openxmlformats.org/officeDocument/2006/relationships/slide" Target="slides/slide3360.xml"/><Relationship Id="rId4412" Type="http://schemas.openxmlformats.org/officeDocument/2006/relationships/slide" Target="slides/slide4411.xml"/><Relationship Id="rId282" Type="http://schemas.openxmlformats.org/officeDocument/2006/relationships/slide" Target="slides/slide281.xml"/><Relationship Id="rId3014" Type="http://schemas.openxmlformats.org/officeDocument/2006/relationships/slide" Target="slides/slide3013.xml"/><Relationship Id="rId6584" Type="http://schemas.openxmlformats.org/officeDocument/2006/relationships/slide" Target="slides/slide6583.xml"/><Relationship Id="rId2030" Type="http://schemas.openxmlformats.org/officeDocument/2006/relationships/slide" Target="slides/slide2029.xml"/><Relationship Id="rId5186" Type="http://schemas.openxmlformats.org/officeDocument/2006/relationships/slide" Target="slides/slide5185.xml"/><Relationship Id="rId6237" Type="http://schemas.openxmlformats.org/officeDocument/2006/relationships/slide" Target="slides/slide6236.xml"/><Relationship Id="rId6651" Type="http://schemas.openxmlformats.org/officeDocument/2006/relationships/slide" Target="slides/slide6650.xml"/><Relationship Id="rId5253" Type="http://schemas.openxmlformats.org/officeDocument/2006/relationships/slide" Target="slides/slide5252.xml"/><Relationship Id="rId6304" Type="http://schemas.openxmlformats.org/officeDocument/2006/relationships/slide" Target="slides/slide6303.xml"/><Relationship Id="rId1449" Type="http://schemas.openxmlformats.org/officeDocument/2006/relationships/slide" Target="slides/slide1448.xml"/><Relationship Id="rId1796" Type="http://schemas.openxmlformats.org/officeDocument/2006/relationships/slide" Target="slides/slide1795.xml"/><Relationship Id="rId2847" Type="http://schemas.openxmlformats.org/officeDocument/2006/relationships/slide" Target="slides/slide2846.xml"/><Relationship Id="rId88" Type="http://schemas.openxmlformats.org/officeDocument/2006/relationships/slide" Target="slides/slide87.xml"/><Relationship Id="rId819" Type="http://schemas.openxmlformats.org/officeDocument/2006/relationships/slide" Target="slides/slide818.xml"/><Relationship Id="rId1863" Type="http://schemas.openxmlformats.org/officeDocument/2006/relationships/slide" Target="slides/slide1862.xml"/><Relationship Id="rId2914" Type="http://schemas.openxmlformats.org/officeDocument/2006/relationships/slide" Target="slides/slide2913.xml"/><Relationship Id="rId5320" Type="http://schemas.openxmlformats.org/officeDocument/2006/relationships/slide" Target="slides/slide5319.xml"/><Relationship Id="rId7078" Type="http://schemas.openxmlformats.org/officeDocument/2006/relationships/slide" Target="slides/slide7077.xml"/><Relationship Id="rId1516" Type="http://schemas.openxmlformats.org/officeDocument/2006/relationships/slide" Target="slides/slide1515.xml"/><Relationship Id="rId1930" Type="http://schemas.openxmlformats.org/officeDocument/2006/relationships/slide" Target="slides/slide1929.xml"/><Relationship Id="rId3688" Type="http://schemas.openxmlformats.org/officeDocument/2006/relationships/slide" Target="slides/slide3687.xml"/><Relationship Id="rId4739" Type="http://schemas.openxmlformats.org/officeDocument/2006/relationships/slide" Target="slides/slide4738.xml"/><Relationship Id="rId6094" Type="http://schemas.openxmlformats.org/officeDocument/2006/relationships/slide" Target="slides/slide6093.xml"/><Relationship Id="rId7145" Type="http://schemas.openxmlformats.org/officeDocument/2006/relationships/slide" Target="slides/slide7144.xml"/><Relationship Id="rId3755" Type="http://schemas.openxmlformats.org/officeDocument/2006/relationships/slide" Target="slides/slide3754.xml"/><Relationship Id="rId4806" Type="http://schemas.openxmlformats.org/officeDocument/2006/relationships/slide" Target="slides/slide4805.xml"/><Relationship Id="rId6161" Type="http://schemas.openxmlformats.org/officeDocument/2006/relationships/slide" Target="slides/slide6160.xml"/><Relationship Id="rId7212" Type="http://schemas.openxmlformats.org/officeDocument/2006/relationships/slide" Target="slides/slide7211.xml"/><Relationship Id="rId676" Type="http://schemas.openxmlformats.org/officeDocument/2006/relationships/slide" Target="slides/slide675.xml"/><Relationship Id="rId2357" Type="http://schemas.openxmlformats.org/officeDocument/2006/relationships/slide" Target="slides/slide2356.xml"/><Relationship Id="rId3408" Type="http://schemas.openxmlformats.org/officeDocument/2006/relationships/slide" Target="slides/slide3407.xml"/><Relationship Id="rId329" Type="http://schemas.openxmlformats.org/officeDocument/2006/relationships/slide" Target="slides/slide328.xml"/><Relationship Id="rId1373" Type="http://schemas.openxmlformats.org/officeDocument/2006/relationships/slide" Target="slides/slide1372.xml"/><Relationship Id="rId2771" Type="http://schemas.openxmlformats.org/officeDocument/2006/relationships/slide" Target="slides/slide2770.xml"/><Relationship Id="rId3822" Type="http://schemas.openxmlformats.org/officeDocument/2006/relationships/slide" Target="slides/slide3821.xml"/><Relationship Id="rId6978" Type="http://schemas.openxmlformats.org/officeDocument/2006/relationships/slide" Target="slides/slide6977.xml"/><Relationship Id="rId743" Type="http://schemas.openxmlformats.org/officeDocument/2006/relationships/slide" Target="slides/slide742.xml"/><Relationship Id="rId1026" Type="http://schemas.openxmlformats.org/officeDocument/2006/relationships/slide" Target="slides/slide1025.xml"/><Relationship Id="rId2424" Type="http://schemas.openxmlformats.org/officeDocument/2006/relationships/slide" Target="slides/slide2423.xml"/><Relationship Id="rId5994" Type="http://schemas.openxmlformats.org/officeDocument/2006/relationships/slide" Target="slides/slide5993.xml"/><Relationship Id="rId810" Type="http://schemas.openxmlformats.org/officeDocument/2006/relationships/slide" Target="slides/slide809.xml"/><Relationship Id="rId1440" Type="http://schemas.openxmlformats.org/officeDocument/2006/relationships/slide" Target="slides/slide1439.xml"/><Relationship Id="rId4596" Type="http://schemas.openxmlformats.org/officeDocument/2006/relationships/slide" Target="slides/slide4595.xml"/><Relationship Id="rId5647" Type="http://schemas.openxmlformats.org/officeDocument/2006/relationships/slide" Target="slides/slide5646.xml"/><Relationship Id="rId3198" Type="http://schemas.openxmlformats.org/officeDocument/2006/relationships/slide" Target="slides/slide3197.xml"/><Relationship Id="rId4249" Type="http://schemas.openxmlformats.org/officeDocument/2006/relationships/slide" Target="slides/slide4248.xml"/><Relationship Id="rId4663" Type="http://schemas.openxmlformats.org/officeDocument/2006/relationships/slide" Target="slides/slide4662.xml"/><Relationship Id="rId5714" Type="http://schemas.openxmlformats.org/officeDocument/2006/relationships/slide" Target="slides/slide5713.xml"/><Relationship Id="rId3265" Type="http://schemas.openxmlformats.org/officeDocument/2006/relationships/slide" Target="slides/slide3264.xml"/><Relationship Id="rId4316" Type="http://schemas.openxmlformats.org/officeDocument/2006/relationships/slide" Target="slides/slide4315.xml"/><Relationship Id="rId4730" Type="http://schemas.openxmlformats.org/officeDocument/2006/relationships/slide" Target="slides/slide4729.xml"/><Relationship Id="rId186" Type="http://schemas.openxmlformats.org/officeDocument/2006/relationships/slide" Target="slides/slide185.xml"/><Relationship Id="rId2281" Type="http://schemas.openxmlformats.org/officeDocument/2006/relationships/slide" Target="slides/slide2280.xml"/><Relationship Id="rId3332" Type="http://schemas.openxmlformats.org/officeDocument/2006/relationships/slide" Target="slides/slide3331.xml"/><Relationship Id="rId6488" Type="http://schemas.openxmlformats.org/officeDocument/2006/relationships/slide" Target="slides/slide6487.xml"/><Relationship Id="rId253" Type="http://schemas.openxmlformats.org/officeDocument/2006/relationships/slide" Target="slides/slide252.xml"/><Relationship Id="rId6555" Type="http://schemas.openxmlformats.org/officeDocument/2006/relationships/slide" Target="slides/slide6554.xml"/><Relationship Id="rId320" Type="http://schemas.openxmlformats.org/officeDocument/2006/relationships/slide" Target="slides/slide319.xml"/><Relationship Id="rId2001" Type="http://schemas.openxmlformats.org/officeDocument/2006/relationships/slide" Target="slides/slide2000.xml"/><Relationship Id="rId5157" Type="http://schemas.openxmlformats.org/officeDocument/2006/relationships/slide" Target="slides/slide5156.xml"/><Relationship Id="rId6208" Type="http://schemas.openxmlformats.org/officeDocument/2006/relationships/slide" Target="slides/slide6207.xml"/><Relationship Id="rId5571" Type="http://schemas.openxmlformats.org/officeDocument/2006/relationships/slide" Target="slides/slide5570.xml"/><Relationship Id="rId6622" Type="http://schemas.openxmlformats.org/officeDocument/2006/relationships/slide" Target="slides/slide6621.xml"/><Relationship Id="rId1767" Type="http://schemas.openxmlformats.org/officeDocument/2006/relationships/slide" Target="slides/slide1766.xml"/><Relationship Id="rId2818" Type="http://schemas.openxmlformats.org/officeDocument/2006/relationships/slide" Target="slides/slide2817.xml"/><Relationship Id="rId4173" Type="http://schemas.openxmlformats.org/officeDocument/2006/relationships/slide" Target="slides/slide4172.xml"/><Relationship Id="rId5224" Type="http://schemas.openxmlformats.org/officeDocument/2006/relationships/slide" Target="slides/slide5223.xml"/><Relationship Id="rId59" Type="http://schemas.openxmlformats.org/officeDocument/2006/relationships/slide" Target="slides/slide58.xml"/><Relationship Id="rId1834" Type="http://schemas.openxmlformats.org/officeDocument/2006/relationships/slide" Target="slides/slide1833.xml"/><Relationship Id="rId4240" Type="http://schemas.openxmlformats.org/officeDocument/2006/relationships/slide" Target="slides/slide4239.xml"/><Relationship Id="rId7396" Type="http://schemas.openxmlformats.org/officeDocument/2006/relationships/slide" Target="slides/slide7395.xml"/><Relationship Id="rId7049" Type="http://schemas.openxmlformats.org/officeDocument/2006/relationships/slide" Target="slides/slide7048.xml"/><Relationship Id="rId1901" Type="http://schemas.openxmlformats.org/officeDocument/2006/relationships/slide" Target="slides/slide1900.xml"/><Relationship Id="rId3659" Type="http://schemas.openxmlformats.org/officeDocument/2006/relationships/slide" Target="slides/slide3658.xml"/><Relationship Id="rId6065" Type="http://schemas.openxmlformats.org/officeDocument/2006/relationships/slide" Target="slides/slide6064.xml"/><Relationship Id="rId7116" Type="http://schemas.openxmlformats.org/officeDocument/2006/relationships/slide" Target="slides/slide7115.xml"/><Relationship Id="rId5081" Type="http://schemas.openxmlformats.org/officeDocument/2006/relationships/slide" Target="slides/slide5080.xml"/><Relationship Id="rId6132" Type="http://schemas.openxmlformats.org/officeDocument/2006/relationships/slide" Target="slides/slide6131.xml"/><Relationship Id="rId994" Type="http://schemas.openxmlformats.org/officeDocument/2006/relationships/slide" Target="slides/slide993.xml"/><Relationship Id="rId2675" Type="http://schemas.openxmlformats.org/officeDocument/2006/relationships/slide" Target="slides/slide2674.xml"/><Relationship Id="rId3726" Type="http://schemas.openxmlformats.org/officeDocument/2006/relationships/slide" Target="slides/slide3725.xml"/><Relationship Id="rId647" Type="http://schemas.openxmlformats.org/officeDocument/2006/relationships/slide" Target="slides/slide646.xml"/><Relationship Id="rId1277" Type="http://schemas.openxmlformats.org/officeDocument/2006/relationships/slide" Target="slides/slide1276.xml"/><Relationship Id="rId1691" Type="http://schemas.openxmlformats.org/officeDocument/2006/relationships/slide" Target="slides/slide1690.xml"/><Relationship Id="rId2328" Type="http://schemas.openxmlformats.org/officeDocument/2006/relationships/slide" Target="slides/slide2327.xml"/><Relationship Id="rId2742" Type="http://schemas.openxmlformats.org/officeDocument/2006/relationships/slide" Target="slides/slide2741.xml"/><Relationship Id="rId5898" Type="http://schemas.openxmlformats.org/officeDocument/2006/relationships/slide" Target="slides/slide5897.xml"/><Relationship Id="rId6949" Type="http://schemas.openxmlformats.org/officeDocument/2006/relationships/slide" Target="slides/slide6948.xml"/><Relationship Id="rId714" Type="http://schemas.openxmlformats.org/officeDocument/2006/relationships/slide" Target="slides/slide713.xml"/><Relationship Id="rId1344" Type="http://schemas.openxmlformats.org/officeDocument/2006/relationships/slide" Target="slides/slide1343.xml"/><Relationship Id="rId5965" Type="http://schemas.openxmlformats.org/officeDocument/2006/relationships/slide" Target="slides/slide5964.xml"/><Relationship Id="rId50" Type="http://schemas.openxmlformats.org/officeDocument/2006/relationships/slide" Target="slides/slide49.xml"/><Relationship Id="rId1411" Type="http://schemas.openxmlformats.org/officeDocument/2006/relationships/slide" Target="slides/slide1410.xml"/><Relationship Id="rId4567" Type="http://schemas.openxmlformats.org/officeDocument/2006/relationships/slide" Target="slides/slide4566.xml"/><Relationship Id="rId5618" Type="http://schemas.openxmlformats.org/officeDocument/2006/relationships/slide" Target="slides/slide5617.xml"/><Relationship Id="rId3169" Type="http://schemas.openxmlformats.org/officeDocument/2006/relationships/slide" Target="slides/slide3168.xml"/><Relationship Id="rId3583" Type="http://schemas.openxmlformats.org/officeDocument/2006/relationships/slide" Target="slides/slide3582.xml"/><Relationship Id="rId4981" Type="http://schemas.openxmlformats.org/officeDocument/2006/relationships/slide" Target="slides/slide4980.xml"/><Relationship Id="rId7040" Type="http://schemas.openxmlformats.org/officeDocument/2006/relationships/slide" Target="slides/slide7039.xml"/><Relationship Id="rId2185" Type="http://schemas.openxmlformats.org/officeDocument/2006/relationships/slide" Target="slides/slide2184.xml"/><Relationship Id="rId3236" Type="http://schemas.openxmlformats.org/officeDocument/2006/relationships/slide" Target="slides/slide3235.xml"/><Relationship Id="rId4634" Type="http://schemas.openxmlformats.org/officeDocument/2006/relationships/slide" Target="slides/slide4633.xml"/><Relationship Id="rId157" Type="http://schemas.openxmlformats.org/officeDocument/2006/relationships/slide" Target="slides/slide156.xml"/><Relationship Id="rId3650" Type="http://schemas.openxmlformats.org/officeDocument/2006/relationships/slide" Target="slides/slide3649.xml"/><Relationship Id="rId4701" Type="http://schemas.openxmlformats.org/officeDocument/2006/relationships/slide" Target="slides/slide4700.xml"/><Relationship Id="rId571" Type="http://schemas.openxmlformats.org/officeDocument/2006/relationships/slide" Target="slides/slide570.xml"/><Relationship Id="rId2252" Type="http://schemas.openxmlformats.org/officeDocument/2006/relationships/slide" Target="slides/slide2251.xml"/><Relationship Id="rId3303" Type="http://schemas.openxmlformats.org/officeDocument/2006/relationships/slide" Target="slides/slide3302.xml"/><Relationship Id="rId6459" Type="http://schemas.openxmlformats.org/officeDocument/2006/relationships/slide" Target="slides/slide6458.xml"/><Relationship Id="rId6873" Type="http://schemas.openxmlformats.org/officeDocument/2006/relationships/slide" Target="slides/slide6872.xml"/><Relationship Id="rId224" Type="http://schemas.openxmlformats.org/officeDocument/2006/relationships/slide" Target="slides/slide223.xml"/><Relationship Id="rId5475" Type="http://schemas.openxmlformats.org/officeDocument/2006/relationships/slide" Target="slides/slide5474.xml"/><Relationship Id="rId6526" Type="http://schemas.openxmlformats.org/officeDocument/2006/relationships/slide" Target="slides/slide6525.xml"/><Relationship Id="rId6940" Type="http://schemas.openxmlformats.org/officeDocument/2006/relationships/slide" Target="slides/slide6939.xml"/><Relationship Id="rId4077" Type="http://schemas.openxmlformats.org/officeDocument/2006/relationships/slide" Target="slides/slide4076.xml"/><Relationship Id="rId4491" Type="http://schemas.openxmlformats.org/officeDocument/2006/relationships/slide" Target="slides/slide4490.xml"/><Relationship Id="rId5128" Type="http://schemas.openxmlformats.org/officeDocument/2006/relationships/slide" Target="slides/slide5127.xml"/><Relationship Id="rId5542" Type="http://schemas.openxmlformats.org/officeDocument/2006/relationships/slide" Target="slides/slide5541.xml"/><Relationship Id="rId1738" Type="http://schemas.openxmlformats.org/officeDocument/2006/relationships/slide" Target="slides/slide1737.xml"/><Relationship Id="rId3093" Type="http://schemas.openxmlformats.org/officeDocument/2006/relationships/slide" Target="slides/slide3092.xml"/><Relationship Id="rId4144" Type="http://schemas.openxmlformats.org/officeDocument/2006/relationships/slide" Target="slides/slide4143.xml"/><Relationship Id="rId3160" Type="http://schemas.openxmlformats.org/officeDocument/2006/relationships/slide" Target="slides/slide3159.xml"/><Relationship Id="rId4211" Type="http://schemas.openxmlformats.org/officeDocument/2006/relationships/slide" Target="slides/slide4210.xml"/><Relationship Id="rId7367" Type="http://schemas.openxmlformats.org/officeDocument/2006/relationships/slide" Target="slides/slide7366.xml"/><Relationship Id="rId1805" Type="http://schemas.openxmlformats.org/officeDocument/2006/relationships/slide" Target="slides/slide1804.xml"/><Relationship Id="rId3977" Type="http://schemas.openxmlformats.org/officeDocument/2006/relationships/slide" Target="slides/slide3976.xml"/><Relationship Id="rId6036" Type="http://schemas.openxmlformats.org/officeDocument/2006/relationships/slide" Target="slides/slide6035.xml"/><Relationship Id="rId6383" Type="http://schemas.openxmlformats.org/officeDocument/2006/relationships/slide" Target="slides/slide6382.xml"/><Relationship Id="rId898" Type="http://schemas.openxmlformats.org/officeDocument/2006/relationships/slide" Target="slides/slide897.xml"/><Relationship Id="rId2579" Type="http://schemas.openxmlformats.org/officeDocument/2006/relationships/slide" Target="slides/slide2578.xml"/><Relationship Id="rId2993" Type="http://schemas.openxmlformats.org/officeDocument/2006/relationships/slide" Target="slides/slide2992.xml"/><Relationship Id="rId6450" Type="http://schemas.openxmlformats.org/officeDocument/2006/relationships/slide" Target="slides/slide6449.xml"/><Relationship Id="rId965" Type="http://schemas.openxmlformats.org/officeDocument/2006/relationships/slide" Target="slides/slide964.xml"/><Relationship Id="rId1595" Type="http://schemas.openxmlformats.org/officeDocument/2006/relationships/slide" Target="slides/slide1594.xml"/><Relationship Id="rId2646" Type="http://schemas.openxmlformats.org/officeDocument/2006/relationships/slide" Target="slides/slide2645.xml"/><Relationship Id="rId5052" Type="http://schemas.openxmlformats.org/officeDocument/2006/relationships/slide" Target="slides/slide5051.xml"/><Relationship Id="rId6103" Type="http://schemas.openxmlformats.org/officeDocument/2006/relationships/slide" Target="slides/slide6102.xml"/><Relationship Id="rId618" Type="http://schemas.openxmlformats.org/officeDocument/2006/relationships/slide" Target="slides/slide617.xml"/><Relationship Id="rId1248" Type="http://schemas.openxmlformats.org/officeDocument/2006/relationships/slide" Target="slides/slide1247.xml"/><Relationship Id="rId1662" Type="http://schemas.openxmlformats.org/officeDocument/2006/relationships/slide" Target="slides/slide1661.xml"/><Relationship Id="rId5869" Type="http://schemas.openxmlformats.org/officeDocument/2006/relationships/slide" Target="slides/slide5868.xml"/><Relationship Id="rId1315" Type="http://schemas.openxmlformats.org/officeDocument/2006/relationships/slide" Target="slides/slide1314.xml"/><Relationship Id="rId2713" Type="http://schemas.openxmlformats.org/officeDocument/2006/relationships/slide" Target="slides/slide2712.xml"/><Relationship Id="rId7291" Type="http://schemas.openxmlformats.org/officeDocument/2006/relationships/slide" Target="slides/slide7290.xml"/><Relationship Id="rId4885" Type="http://schemas.openxmlformats.org/officeDocument/2006/relationships/slide" Target="slides/slide4884.xml"/><Relationship Id="rId5936" Type="http://schemas.openxmlformats.org/officeDocument/2006/relationships/slide" Target="slides/slide5935.xml"/><Relationship Id="rId21" Type="http://schemas.openxmlformats.org/officeDocument/2006/relationships/slide" Target="slides/slide20.xml"/><Relationship Id="rId2089" Type="http://schemas.openxmlformats.org/officeDocument/2006/relationships/slide" Target="slides/slide2088.xml"/><Relationship Id="rId3487" Type="http://schemas.openxmlformats.org/officeDocument/2006/relationships/slide" Target="slides/slide3486.xml"/><Relationship Id="rId4538" Type="http://schemas.openxmlformats.org/officeDocument/2006/relationships/slide" Target="slides/slide4537.xml"/><Relationship Id="rId4952" Type="http://schemas.openxmlformats.org/officeDocument/2006/relationships/slide" Target="slides/slide4951.xml"/><Relationship Id="rId3554" Type="http://schemas.openxmlformats.org/officeDocument/2006/relationships/slide" Target="slides/slide3553.xml"/><Relationship Id="rId4605" Type="http://schemas.openxmlformats.org/officeDocument/2006/relationships/slide" Target="slides/slide4604.xml"/><Relationship Id="rId7011" Type="http://schemas.openxmlformats.org/officeDocument/2006/relationships/slide" Target="slides/slide7010.xml"/><Relationship Id="rId475" Type="http://schemas.openxmlformats.org/officeDocument/2006/relationships/slide" Target="slides/slide474.xml"/><Relationship Id="rId2156" Type="http://schemas.openxmlformats.org/officeDocument/2006/relationships/slide" Target="slides/slide2155.xml"/><Relationship Id="rId2570" Type="http://schemas.openxmlformats.org/officeDocument/2006/relationships/slide" Target="slides/slide2569.xml"/><Relationship Id="rId3207" Type="http://schemas.openxmlformats.org/officeDocument/2006/relationships/slide" Target="slides/slide3206.xml"/><Relationship Id="rId3621" Type="http://schemas.openxmlformats.org/officeDocument/2006/relationships/slide" Target="slides/slide3620.xml"/><Relationship Id="rId6777" Type="http://schemas.openxmlformats.org/officeDocument/2006/relationships/slide" Target="slides/slide6776.xml"/><Relationship Id="rId128" Type="http://schemas.openxmlformats.org/officeDocument/2006/relationships/slide" Target="slides/slide127.xml"/><Relationship Id="rId542" Type="http://schemas.openxmlformats.org/officeDocument/2006/relationships/slide" Target="slides/slide541.xml"/><Relationship Id="rId1172" Type="http://schemas.openxmlformats.org/officeDocument/2006/relationships/slide" Target="slides/slide1171.xml"/><Relationship Id="rId2223" Type="http://schemas.openxmlformats.org/officeDocument/2006/relationships/slide" Target="slides/slide2222.xml"/><Relationship Id="rId5379" Type="http://schemas.openxmlformats.org/officeDocument/2006/relationships/slide" Target="slides/slide5378.xml"/><Relationship Id="rId5793" Type="http://schemas.openxmlformats.org/officeDocument/2006/relationships/slide" Target="slides/slide5792.xml"/><Relationship Id="rId6844" Type="http://schemas.openxmlformats.org/officeDocument/2006/relationships/slide" Target="slides/slide6843.xml"/><Relationship Id="rId4395" Type="http://schemas.openxmlformats.org/officeDocument/2006/relationships/slide" Target="slides/slide4394.xml"/><Relationship Id="rId5446" Type="http://schemas.openxmlformats.org/officeDocument/2006/relationships/slide" Target="slides/slide5445.xml"/><Relationship Id="rId1989" Type="http://schemas.openxmlformats.org/officeDocument/2006/relationships/slide" Target="slides/slide1988.xml"/><Relationship Id="rId4048" Type="http://schemas.openxmlformats.org/officeDocument/2006/relationships/slide" Target="slides/slide4047.xml"/><Relationship Id="rId5860" Type="http://schemas.openxmlformats.org/officeDocument/2006/relationships/slide" Target="slides/slide5859.xml"/><Relationship Id="rId6911" Type="http://schemas.openxmlformats.org/officeDocument/2006/relationships/slide" Target="slides/slide6910.xml"/><Relationship Id="rId3064" Type="http://schemas.openxmlformats.org/officeDocument/2006/relationships/slide" Target="slides/slide3063.xml"/><Relationship Id="rId4462" Type="http://schemas.openxmlformats.org/officeDocument/2006/relationships/slide" Target="slides/slide4461.xml"/><Relationship Id="rId5513" Type="http://schemas.openxmlformats.org/officeDocument/2006/relationships/slide" Target="slides/slide5512.xml"/><Relationship Id="rId1709" Type="http://schemas.openxmlformats.org/officeDocument/2006/relationships/slide" Target="slides/slide1708.xml"/><Relationship Id="rId4115" Type="http://schemas.openxmlformats.org/officeDocument/2006/relationships/slide" Target="slides/slide4114.xml"/><Relationship Id="rId2080" Type="http://schemas.openxmlformats.org/officeDocument/2006/relationships/slide" Target="slides/slide2079.xml"/><Relationship Id="rId3131" Type="http://schemas.openxmlformats.org/officeDocument/2006/relationships/slide" Target="slides/slide3130.xml"/><Relationship Id="rId6287" Type="http://schemas.openxmlformats.org/officeDocument/2006/relationships/slide" Target="slides/slide6286.xml"/><Relationship Id="rId7338" Type="http://schemas.openxmlformats.org/officeDocument/2006/relationships/slide" Target="slides/slide7337.xml"/><Relationship Id="rId2897" Type="http://schemas.openxmlformats.org/officeDocument/2006/relationships/slide" Target="slides/slide2896.xml"/><Relationship Id="rId3948" Type="http://schemas.openxmlformats.org/officeDocument/2006/relationships/slide" Target="slides/slide3947.xml"/><Relationship Id="rId6354" Type="http://schemas.openxmlformats.org/officeDocument/2006/relationships/slide" Target="slides/slide6353.xml"/><Relationship Id="rId7405" Type="http://schemas.openxmlformats.org/officeDocument/2006/relationships/slide" Target="slides/slide7404.xml"/><Relationship Id="rId869" Type="http://schemas.openxmlformats.org/officeDocument/2006/relationships/slide" Target="slides/slide868.xml"/><Relationship Id="rId1499" Type="http://schemas.openxmlformats.org/officeDocument/2006/relationships/slide" Target="slides/slide1498.xml"/><Relationship Id="rId5370" Type="http://schemas.openxmlformats.org/officeDocument/2006/relationships/slide" Target="slides/slide5369.xml"/><Relationship Id="rId6007" Type="http://schemas.openxmlformats.org/officeDocument/2006/relationships/slide" Target="slides/slide6006.xml"/><Relationship Id="rId6421" Type="http://schemas.openxmlformats.org/officeDocument/2006/relationships/slide" Target="slides/slide6420.xml"/><Relationship Id="rId2964" Type="http://schemas.openxmlformats.org/officeDocument/2006/relationships/slide" Target="slides/slide2963.xml"/><Relationship Id="rId5023" Type="http://schemas.openxmlformats.org/officeDocument/2006/relationships/slide" Target="slides/slide5022.xml"/><Relationship Id="rId936" Type="http://schemas.openxmlformats.org/officeDocument/2006/relationships/slide" Target="slides/slide935.xml"/><Relationship Id="rId1219" Type="http://schemas.openxmlformats.org/officeDocument/2006/relationships/slide" Target="slides/slide1218.xml"/><Relationship Id="rId1566" Type="http://schemas.openxmlformats.org/officeDocument/2006/relationships/slide" Target="slides/slide1565.xml"/><Relationship Id="rId1980" Type="http://schemas.openxmlformats.org/officeDocument/2006/relationships/slide" Target="slides/slide1979.xml"/><Relationship Id="rId2617" Type="http://schemas.openxmlformats.org/officeDocument/2006/relationships/slide" Target="slides/slide2616.xml"/><Relationship Id="rId7195" Type="http://schemas.openxmlformats.org/officeDocument/2006/relationships/slide" Target="slides/slide7194.xml"/><Relationship Id="rId1633" Type="http://schemas.openxmlformats.org/officeDocument/2006/relationships/slide" Target="slides/slide1632.xml"/><Relationship Id="rId4789" Type="http://schemas.openxmlformats.org/officeDocument/2006/relationships/slide" Target="slides/slide4788.xml"/><Relationship Id="rId1700" Type="http://schemas.openxmlformats.org/officeDocument/2006/relationships/slide" Target="slides/slide1699.xml"/><Relationship Id="rId4856" Type="http://schemas.openxmlformats.org/officeDocument/2006/relationships/slide" Target="slides/slide4855.xml"/><Relationship Id="rId5907" Type="http://schemas.openxmlformats.org/officeDocument/2006/relationships/slide" Target="slides/slide5906.xml"/><Relationship Id="rId7262" Type="http://schemas.openxmlformats.org/officeDocument/2006/relationships/slide" Target="slides/slide7261.xml"/><Relationship Id="rId3458" Type="http://schemas.openxmlformats.org/officeDocument/2006/relationships/slide" Target="slides/slide3457.xml"/><Relationship Id="rId3872" Type="http://schemas.openxmlformats.org/officeDocument/2006/relationships/slide" Target="slides/slide3871.xml"/><Relationship Id="rId4509" Type="http://schemas.openxmlformats.org/officeDocument/2006/relationships/slide" Target="slides/slide4508.xml"/><Relationship Id="rId379" Type="http://schemas.openxmlformats.org/officeDocument/2006/relationships/slide" Target="slides/slide378.xml"/><Relationship Id="rId793" Type="http://schemas.openxmlformats.org/officeDocument/2006/relationships/slide" Target="slides/slide792.xml"/><Relationship Id="rId2474" Type="http://schemas.openxmlformats.org/officeDocument/2006/relationships/slide" Target="slides/slide2473.xml"/><Relationship Id="rId3525" Type="http://schemas.openxmlformats.org/officeDocument/2006/relationships/slide" Target="slides/slide3524.xml"/><Relationship Id="rId4923" Type="http://schemas.openxmlformats.org/officeDocument/2006/relationships/slide" Target="slides/slide4922.xml"/><Relationship Id="rId446" Type="http://schemas.openxmlformats.org/officeDocument/2006/relationships/slide" Target="slides/slide445.xml"/><Relationship Id="rId1076" Type="http://schemas.openxmlformats.org/officeDocument/2006/relationships/slide" Target="slides/slide1075.xml"/><Relationship Id="rId1490" Type="http://schemas.openxmlformats.org/officeDocument/2006/relationships/slide" Target="slides/slide1489.xml"/><Relationship Id="rId2127" Type="http://schemas.openxmlformats.org/officeDocument/2006/relationships/slide" Target="slides/slide2126.xml"/><Relationship Id="rId860" Type="http://schemas.openxmlformats.org/officeDocument/2006/relationships/slide" Target="slides/slide859.xml"/><Relationship Id="rId1143" Type="http://schemas.openxmlformats.org/officeDocument/2006/relationships/slide" Target="slides/slide1142.xml"/><Relationship Id="rId2541" Type="http://schemas.openxmlformats.org/officeDocument/2006/relationships/slide" Target="slides/slide2540.xml"/><Relationship Id="rId4299" Type="http://schemas.openxmlformats.org/officeDocument/2006/relationships/slide" Target="slides/slide4298.xml"/><Relationship Id="rId5697" Type="http://schemas.openxmlformats.org/officeDocument/2006/relationships/slide" Target="slides/slide5696.xml"/><Relationship Id="rId6748" Type="http://schemas.openxmlformats.org/officeDocument/2006/relationships/slide" Target="slides/slide6747.xml"/><Relationship Id="rId513" Type="http://schemas.openxmlformats.org/officeDocument/2006/relationships/slide" Target="slides/slide512.xml"/><Relationship Id="rId5764" Type="http://schemas.openxmlformats.org/officeDocument/2006/relationships/slide" Target="slides/slide5763.xml"/><Relationship Id="rId6815" Type="http://schemas.openxmlformats.org/officeDocument/2006/relationships/slide" Target="slides/slide6814.xml"/><Relationship Id="rId1210" Type="http://schemas.openxmlformats.org/officeDocument/2006/relationships/slide" Target="slides/slide1209.xml"/><Relationship Id="rId4366" Type="http://schemas.openxmlformats.org/officeDocument/2006/relationships/slide" Target="slides/slide4365.xml"/><Relationship Id="rId4780" Type="http://schemas.openxmlformats.org/officeDocument/2006/relationships/slide" Target="slides/slide4779.xml"/><Relationship Id="rId5417" Type="http://schemas.openxmlformats.org/officeDocument/2006/relationships/slide" Target="slides/slide5416.xml"/><Relationship Id="rId5831" Type="http://schemas.openxmlformats.org/officeDocument/2006/relationships/slide" Target="slides/slide5830.xml"/><Relationship Id="rId3382" Type="http://schemas.openxmlformats.org/officeDocument/2006/relationships/slide" Target="slides/slide3381.xml"/><Relationship Id="rId4019" Type="http://schemas.openxmlformats.org/officeDocument/2006/relationships/slide" Target="slides/slide4018.xml"/><Relationship Id="rId4433" Type="http://schemas.openxmlformats.org/officeDocument/2006/relationships/slide" Target="slides/slide4432.xml"/><Relationship Id="rId3035" Type="http://schemas.openxmlformats.org/officeDocument/2006/relationships/slide" Target="slides/slide3034.xml"/><Relationship Id="rId4500" Type="http://schemas.openxmlformats.org/officeDocument/2006/relationships/slide" Target="slides/slide4499.xml"/><Relationship Id="rId370" Type="http://schemas.openxmlformats.org/officeDocument/2006/relationships/slide" Target="slides/slide369.xml"/><Relationship Id="rId2051" Type="http://schemas.openxmlformats.org/officeDocument/2006/relationships/slide" Target="slides/slide2050.xml"/><Relationship Id="rId3102" Type="http://schemas.openxmlformats.org/officeDocument/2006/relationships/slide" Target="slides/slide3101.xml"/><Relationship Id="rId6258" Type="http://schemas.openxmlformats.org/officeDocument/2006/relationships/slide" Target="slides/slide6257.xml"/><Relationship Id="rId7309" Type="http://schemas.openxmlformats.org/officeDocument/2006/relationships/slide" Target="slides/slide7308.xml"/><Relationship Id="rId5274" Type="http://schemas.openxmlformats.org/officeDocument/2006/relationships/slide" Target="slides/slide5273.xml"/><Relationship Id="rId6325" Type="http://schemas.openxmlformats.org/officeDocument/2006/relationships/slide" Target="slides/slide6324.xml"/><Relationship Id="rId6672" Type="http://schemas.openxmlformats.org/officeDocument/2006/relationships/slide" Target="slides/slide6671.xml"/><Relationship Id="rId2868" Type="http://schemas.openxmlformats.org/officeDocument/2006/relationships/slide" Target="slides/slide2867.xml"/><Relationship Id="rId3919" Type="http://schemas.openxmlformats.org/officeDocument/2006/relationships/slide" Target="slides/slide3918.xml"/><Relationship Id="rId1884" Type="http://schemas.openxmlformats.org/officeDocument/2006/relationships/slide" Target="slides/slide1883.xml"/><Relationship Id="rId2935" Type="http://schemas.openxmlformats.org/officeDocument/2006/relationships/slide" Target="slides/slide2934.xml"/><Relationship Id="rId4290" Type="http://schemas.openxmlformats.org/officeDocument/2006/relationships/slide" Target="slides/slide4289.xml"/><Relationship Id="rId5341" Type="http://schemas.openxmlformats.org/officeDocument/2006/relationships/slide" Target="slides/slide5340.xml"/><Relationship Id="rId907" Type="http://schemas.openxmlformats.org/officeDocument/2006/relationships/slide" Target="slides/slide906.xml"/><Relationship Id="rId1537" Type="http://schemas.openxmlformats.org/officeDocument/2006/relationships/slide" Target="slides/slide1536.xml"/><Relationship Id="rId1951" Type="http://schemas.openxmlformats.org/officeDocument/2006/relationships/slide" Target="slides/slide1950.xml"/><Relationship Id="rId7099" Type="http://schemas.openxmlformats.org/officeDocument/2006/relationships/slide" Target="slides/slide7098.xml"/><Relationship Id="rId1604" Type="http://schemas.openxmlformats.org/officeDocument/2006/relationships/slide" Target="slides/slide1603.xml"/><Relationship Id="rId4010" Type="http://schemas.openxmlformats.org/officeDocument/2006/relationships/slide" Target="slides/slide4009.xml"/><Relationship Id="rId7166" Type="http://schemas.openxmlformats.org/officeDocument/2006/relationships/slide" Target="slides/slide7165.xml"/><Relationship Id="rId6182" Type="http://schemas.openxmlformats.org/officeDocument/2006/relationships/slide" Target="slides/slide6181.xml"/><Relationship Id="rId7233" Type="http://schemas.openxmlformats.org/officeDocument/2006/relationships/slide" Target="slides/slide7232.xml"/><Relationship Id="rId697" Type="http://schemas.openxmlformats.org/officeDocument/2006/relationships/slide" Target="slides/slide696.xml"/><Relationship Id="rId2378" Type="http://schemas.openxmlformats.org/officeDocument/2006/relationships/slide" Target="slides/slide2377.xml"/><Relationship Id="rId3429" Type="http://schemas.openxmlformats.org/officeDocument/2006/relationships/slide" Target="slides/slide3428.xml"/><Relationship Id="rId3776" Type="http://schemas.openxmlformats.org/officeDocument/2006/relationships/slide" Target="slides/slide3775.xml"/><Relationship Id="rId4827" Type="http://schemas.openxmlformats.org/officeDocument/2006/relationships/slide" Target="slides/slide4826.xml"/><Relationship Id="rId2792" Type="http://schemas.openxmlformats.org/officeDocument/2006/relationships/slide" Target="slides/slide2791.xml"/><Relationship Id="rId3843" Type="http://schemas.openxmlformats.org/officeDocument/2006/relationships/slide" Target="slides/slide3842.xml"/><Relationship Id="rId6999" Type="http://schemas.openxmlformats.org/officeDocument/2006/relationships/slide" Target="slides/slide6998.xml"/><Relationship Id="rId7300" Type="http://schemas.openxmlformats.org/officeDocument/2006/relationships/slide" Target="slides/slide7299.xml"/><Relationship Id="rId764" Type="http://schemas.openxmlformats.org/officeDocument/2006/relationships/slide" Target="slides/slide763.xml"/><Relationship Id="rId1394" Type="http://schemas.openxmlformats.org/officeDocument/2006/relationships/slide" Target="slides/slide1393.xml"/><Relationship Id="rId2445" Type="http://schemas.openxmlformats.org/officeDocument/2006/relationships/slide" Target="slides/slide2444.xml"/><Relationship Id="rId3910" Type="http://schemas.openxmlformats.org/officeDocument/2006/relationships/slide" Target="slides/slide3909.xml"/><Relationship Id="rId417" Type="http://schemas.openxmlformats.org/officeDocument/2006/relationships/slide" Target="slides/slide416.xml"/><Relationship Id="rId831" Type="http://schemas.openxmlformats.org/officeDocument/2006/relationships/slide" Target="slides/slide830.xml"/><Relationship Id="rId1047" Type="http://schemas.openxmlformats.org/officeDocument/2006/relationships/slide" Target="slides/slide1046.xml"/><Relationship Id="rId1461" Type="http://schemas.openxmlformats.org/officeDocument/2006/relationships/slide" Target="slides/slide1460.xml"/><Relationship Id="rId2512" Type="http://schemas.openxmlformats.org/officeDocument/2006/relationships/slide" Target="slides/slide2511.xml"/><Relationship Id="rId5668" Type="http://schemas.openxmlformats.org/officeDocument/2006/relationships/slide" Target="slides/slide5667.xml"/><Relationship Id="rId6719" Type="http://schemas.openxmlformats.org/officeDocument/2006/relationships/slide" Target="slides/slide6718.xml"/><Relationship Id="rId1114" Type="http://schemas.openxmlformats.org/officeDocument/2006/relationships/slide" Target="slides/slide1113.xml"/><Relationship Id="rId4684" Type="http://schemas.openxmlformats.org/officeDocument/2006/relationships/slide" Target="slides/slide4683.xml"/><Relationship Id="rId5735" Type="http://schemas.openxmlformats.org/officeDocument/2006/relationships/slide" Target="slides/slide5734.xml"/><Relationship Id="rId7090" Type="http://schemas.openxmlformats.org/officeDocument/2006/relationships/slide" Target="slides/slide7089.xml"/><Relationship Id="rId3286" Type="http://schemas.openxmlformats.org/officeDocument/2006/relationships/slide" Target="slides/slide3285.xml"/><Relationship Id="rId4337" Type="http://schemas.openxmlformats.org/officeDocument/2006/relationships/slide" Target="slides/slide4336.xml"/><Relationship Id="rId3353" Type="http://schemas.openxmlformats.org/officeDocument/2006/relationships/slide" Target="slides/slide3352.xml"/><Relationship Id="rId4751" Type="http://schemas.openxmlformats.org/officeDocument/2006/relationships/slide" Target="slides/slide4750.xml"/><Relationship Id="rId5802" Type="http://schemas.openxmlformats.org/officeDocument/2006/relationships/slide" Target="slides/slide5801.xml"/><Relationship Id="rId274" Type="http://schemas.openxmlformats.org/officeDocument/2006/relationships/slide" Target="slides/slide273.xml"/><Relationship Id="rId3006" Type="http://schemas.openxmlformats.org/officeDocument/2006/relationships/slide" Target="slides/slide3005.xml"/><Relationship Id="rId4404" Type="http://schemas.openxmlformats.org/officeDocument/2006/relationships/slide" Target="slides/slide4403.xml"/><Relationship Id="rId3420" Type="http://schemas.openxmlformats.org/officeDocument/2006/relationships/slide" Target="slides/slide3419.xml"/><Relationship Id="rId6576" Type="http://schemas.openxmlformats.org/officeDocument/2006/relationships/slide" Target="slides/slide6575.xml"/><Relationship Id="rId6990" Type="http://schemas.openxmlformats.org/officeDocument/2006/relationships/slide" Target="slides/slide6989.xml"/><Relationship Id="rId341" Type="http://schemas.openxmlformats.org/officeDocument/2006/relationships/slide" Target="slides/slide340.xml"/><Relationship Id="rId2022" Type="http://schemas.openxmlformats.org/officeDocument/2006/relationships/slide" Target="slides/slide2021.xml"/><Relationship Id="rId5178" Type="http://schemas.openxmlformats.org/officeDocument/2006/relationships/slide" Target="slides/slide5177.xml"/><Relationship Id="rId5592" Type="http://schemas.openxmlformats.org/officeDocument/2006/relationships/slide" Target="slides/slide5591.xml"/><Relationship Id="rId6229" Type="http://schemas.openxmlformats.org/officeDocument/2006/relationships/slide" Target="slides/slide6228.xml"/><Relationship Id="rId6643" Type="http://schemas.openxmlformats.org/officeDocument/2006/relationships/slide" Target="slides/slide6642.xml"/><Relationship Id="rId1788" Type="http://schemas.openxmlformats.org/officeDocument/2006/relationships/slide" Target="slides/slide1787.xml"/><Relationship Id="rId2839" Type="http://schemas.openxmlformats.org/officeDocument/2006/relationships/slide" Target="slides/slide2838.xml"/><Relationship Id="rId4194" Type="http://schemas.openxmlformats.org/officeDocument/2006/relationships/slide" Target="slides/slide4193.xml"/><Relationship Id="rId5245" Type="http://schemas.openxmlformats.org/officeDocument/2006/relationships/slide" Target="slides/slide5244.xml"/><Relationship Id="rId6710" Type="http://schemas.openxmlformats.org/officeDocument/2006/relationships/slide" Target="slides/slide6709.xml"/><Relationship Id="rId4261" Type="http://schemas.openxmlformats.org/officeDocument/2006/relationships/slide" Target="slides/slide4260.xml"/><Relationship Id="rId5312" Type="http://schemas.openxmlformats.org/officeDocument/2006/relationships/slide" Target="slides/slide5311.xml"/><Relationship Id="rId1508" Type="http://schemas.openxmlformats.org/officeDocument/2006/relationships/slide" Target="slides/slide1507.xml"/><Relationship Id="rId1855" Type="http://schemas.openxmlformats.org/officeDocument/2006/relationships/slide" Target="slides/slide1854.xml"/><Relationship Id="rId2906" Type="http://schemas.openxmlformats.org/officeDocument/2006/relationships/slide" Target="slides/slide2905.xml"/><Relationship Id="rId1922" Type="http://schemas.openxmlformats.org/officeDocument/2006/relationships/slide" Target="slides/slide1921.xml"/><Relationship Id="rId6086" Type="http://schemas.openxmlformats.org/officeDocument/2006/relationships/slide" Target="slides/slide6085.xml"/><Relationship Id="rId7137" Type="http://schemas.openxmlformats.org/officeDocument/2006/relationships/slide" Target="slides/slide7136.xml"/><Relationship Id="rId2696" Type="http://schemas.openxmlformats.org/officeDocument/2006/relationships/slide" Target="slides/slide2695.xml"/><Relationship Id="rId3747" Type="http://schemas.openxmlformats.org/officeDocument/2006/relationships/slide" Target="slides/slide3746.xml"/><Relationship Id="rId6153" Type="http://schemas.openxmlformats.org/officeDocument/2006/relationships/slide" Target="slides/slide6152.xml"/><Relationship Id="rId7204" Type="http://schemas.openxmlformats.org/officeDocument/2006/relationships/slide" Target="slides/slide7203.xml"/><Relationship Id="rId668" Type="http://schemas.openxmlformats.org/officeDocument/2006/relationships/slide" Target="slides/slide667.xml"/><Relationship Id="rId1298" Type="http://schemas.openxmlformats.org/officeDocument/2006/relationships/slide" Target="slides/slide1297.xml"/><Relationship Id="rId2349" Type="http://schemas.openxmlformats.org/officeDocument/2006/relationships/slide" Target="slides/slide2348.xml"/><Relationship Id="rId2763" Type="http://schemas.openxmlformats.org/officeDocument/2006/relationships/slide" Target="slides/slide2762.xml"/><Relationship Id="rId3814" Type="http://schemas.openxmlformats.org/officeDocument/2006/relationships/slide" Target="slides/slide3813.xml"/><Relationship Id="rId6220" Type="http://schemas.openxmlformats.org/officeDocument/2006/relationships/slide" Target="slides/slide6219.xml"/><Relationship Id="rId735" Type="http://schemas.openxmlformats.org/officeDocument/2006/relationships/slide" Target="slides/slide734.xml"/><Relationship Id="rId1365" Type="http://schemas.openxmlformats.org/officeDocument/2006/relationships/slide" Target="slides/slide1364.xml"/><Relationship Id="rId2416" Type="http://schemas.openxmlformats.org/officeDocument/2006/relationships/slide" Target="slides/slide2415.xml"/><Relationship Id="rId1018" Type="http://schemas.openxmlformats.org/officeDocument/2006/relationships/slide" Target="slides/slide1017.xml"/><Relationship Id="rId1432" Type="http://schemas.openxmlformats.org/officeDocument/2006/relationships/slide" Target="slides/slide1431.xml"/><Relationship Id="rId2830" Type="http://schemas.openxmlformats.org/officeDocument/2006/relationships/slide" Target="slides/slide2829.xml"/><Relationship Id="rId4588" Type="http://schemas.openxmlformats.org/officeDocument/2006/relationships/slide" Target="slides/slide4587.xml"/><Relationship Id="rId5639" Type="http://schemas.openxmlformats.org/officeDocument/2006/relationships/slide" Target="slides/slide5638.xml"/><Relationship Id="rId5986" Type="http://schemas.openxmlformats.org/officeDocument/2006/relationships/slide" Target="slides/slide5985.xml"/><Relationship Id="rId71" Type="http://schemas.openxmlformats.org/officeDocument/2006/relationships/slide" Target="slides/slide70.xml"/><Relationship Id="rId802" Type="http://schemas.openxmlformats.org/officeDocument/2006/relationships/slide" Target="slides/slide801.xml"/><Relationship Id="rId7061" Type="http://schemas.openxmlformats.org/officeDocument/2006/relationships/slide" Target="slides/slide7060.xml"/><Relationship Id="rId4655" Type="http://schemas.openxmlformats.org/officeDocument/2006/relationships/slide" Target="slides/slide4654.xml"/><Relationship Id="rId5706" Type="http://schemas.openxmlformats.org/officeDocument/2006/relationships/slide" Target="slides/slide5705.xml"/><Relationship Id="rId178" Type="http://schemas.openxmlformats.org/officeDocument/2006/relationships/slide" Target="slides/slide177.xml"/><Relationship Id="rId3257" Type="http://schemas.openxmlformats.org/officeDocument/2006/relationships/slide" Target="slides/slide3256.xml"/><Relationship Id="rId3671" Type="http://schemas.openxmlformats.org/officeDocument/2006/relationships/slide" Target="slides/slide3670.xml"/><Relationship Id="rId4308" Type="http://schemas.openxmlformats.org/officeDocument/2006/relationships/slide" Target="slides/slide4307.xml"/><Relationship Id="rId4722" Type="http://schemas.openxmlformats.org/officeDocument/2006/relationships/slide" Target="slides/slide4721.xml"/><Relationship Id="rId592" Type="http://schemas.openxmlformats.org/officeDocument/2006/relationships/slide" Target="slides/slide591.xml"/><Relationship Id="rId2273" Type="http://schemas.openxmlformats.org/officeDocument/2006/relationships/slide" Target="slides/slide2272.xml"/><Relationship Id="rId3324" Type="http://schemas.openxmlformats.org/officeDocument/2006/relationships/slide" Target="slides/slide3323.xml"/><Relationship Id="rId6894" Type="http://schemas.openxmlformats.org/officeDocument/2006/relationships/slide" Target="slides/slide6893.xml"/><Relationship Id="rId245" Type="http://schemas.openxmlformats.org/officeDocument/2006/relationships/slide" Target="slides/slide244.xml"/><Relationship Id="rId2340" Type="http://schemas.openxmlformats.org/officeDocument/2006/relationships/slide" Target="slides/slide2339.xml"/><Relationship Id="rId5496" Type="http://schemas.openxmlformats.org/officeDocument/2006/relationships/slide" Target="slides/slide5495.xml"/><Relationship Id="rId6547" Type="http://schemas.openxmlformats.org/officeDocument/2006/relationships/slide" Target="slides/slide6546.xml"/><Relationship Id="rId312" Type="http://schemas.openxmlformats.org/officeDocument/2006/relationships/slide" Target="slides/slide311.xml"/><Relationship Id="rId4098" Type="http://schemas.openxmlformats.org/officeDocument/2006/relationships/slide" Target="slides/slide4097.xml"/><Relationship Id="rId5149" Type="http://schemas.openxmlformats.org/officeDocument/2006/relationships/slide" Target="slides/slide5148.xml"/><Relationship Id="rId5563" Type="http://schemas.openxmlformats.org/officeDocument/2006/relationships/slide" Target="slides/slide5562.xml"/><Relationship Id="rId6961" Type="http://schemas.openxmlformats.org/officeDocument/2006/relationships/slide" Target="slides/slide6960.xml"/><Relationship Id="rId4165" Type="http://schemas.openxmlformats.org/officeDocument/2006/relationships/slide" Target="slides/slide4164.xml"/><Relationship Id="rId5216" Type="http://schemas.openxmlformats.org/officeDocument/2006/relationships/slide" Target="slides/slide5215.xml"/><Relationship Id="rId6614" Type="http://schemas.openxmlformats.org/officeDocument/2006/relationships/slide" Target="slides/slide6613.xml"/><Relationship Id="rId1759" Type="http://schemas.openxmlformats.org/officeDocument/2006/relationships/slide" Target="slides/slide1758.xml"/><Relationship Id="rId3181" Type="http://schemas.openxmlformats.org/officeDocument/2006/relationships/slide" Target="slides/slide3180.xml"/><Relationship Id="rId5630" Type="http://schemas.openxmlformats.org/officeDocument/2006/relationships/slide" Target="slides/slide5629.xml"/><Relationship Id="rId1826" Type="http://schemas.openxmlformats.org/officeDocument/2006/relationships/slide" Target="slides/slide1825.xml"/><Relationship Id="rId4232" Type="http://schemas.openxmlformats.org/officeDocument/2006/relationships/slide" Target="slides/slide4231.xml"/><Relationship Id="rId7388" Type="http://schemas.openxmlformats.org/officeDocument/2006/relationships/slide" Target="slides/slide7387.xml"/><Relationship Id="rId3998" Type="http://schemas.openxmlformats.org/officeDocument/2006/relationships/slide" Target="slides/slide3997.xml"/><Relationship Id="rId6057" Type="http://schemas.openxmlformats.org/officeDocument/2006/relationships/slide" Target="slides/slide6056.xml"/><Relationship Id="rId6471" Type="http://schemas.openxmlformats.org/officeDocument/2006/relationships/slide" Target="slides/slide6470.xml"/><Relationship Id="rId7108" Type="http://schemas.openxmlformats.org/officeDocument/2006/relationships/slide" Target="slides/slide7107.xml"/><Relationship Id="rId986" Type="http://schemas.openxmlformats.org/officeDocument/2006/relationships/slide" Target="slides/slide985.xml"/><Relationship Id="rId2667" Type="http://schemas.openxmlformats.org/officeDocument/2006/relationships/slide" Target="slides/slide2666.xml"/><Relationship Id="rId3718" Type="http://schemas.openxmlformats.org/officeDocument/2006/relationships/slide" Target="slides/slide3717.xml"/><Relationship Id="rId5073" Type="http://schemas.openxmlformats.org/officeDocument/2006/relationships/slide" Target="slides/slide5072.xml"/><Relationship Id="rId6124" Type="http://schemas.openxmlformats.org/officeDocument/2006/relationships/slide" Target="slides/slide6123.xml"/><Relationship Id="rId639" Type="http://schemas.openxmlformats.org/officeDocument/2006/relationships/slide" Target="slides/slide638.xml"/><Relationship Id="rId1269" Type="http://schemas.openxmlformats.org/officeDocument/2006/relationships/slide" Target="slides/slide1268.xml"/><Relationship Id="rId5140" Type="http://schemas.openxmlformats.org/officeDocument/2006/relationships/slide" Target="slides/slide5139.xml"/><Relationship Id="rId1683" Type="http://schemas.openxmlformats.org/officeDocument/2006/relationships/slide" Target="slides/slide1682.xml"/><Relationship Id="rId2734" Type="http://schemas.openxmlformats.org/officeDocument/2006/relationships/slide" Target="slides/slide2733.xml"/><Relationship Id="rId706" Type="http://schemas.openxmlformats.org/officeDocument/2006/relationships/slide" Target="slides/slide705.xml"/><Relationship Id="rId1336" Type="http://schemas.openxmlformats.org/officeDocument/2006/relationships/slide" Target="slides/slide1335.xml"/><Relationship Id="rId1750" Type="http://schemas.openxmlformats.org/officeDocument/2006/relationships/slide" Target="slides/slide1749.xml"/><Relationship Id="rId2801" Type="http://schemas.openxmlformats.org/officeDocument/2006/relationships/slide" Target="slides/slide2800.xml"/><Relationship Id="rId5957" Type="http://schemas.openxmlformats.org/officeDocument/2006/relationships/slide" Target="slides/slide5956.xml"/><Relationship Id="rId42" Type="http://schemas.openxmlformats.org/officeDocument/2006/relationships/slide" Target="slides/slide41.xml"/><Relationship Id="rId1403" Type="http://schemas.openxmlformats.org/officeDocument/2006/relationships/slide" Target="slides/slide1402.xml"/><Relationship Id="rId4559" Type="http://schemas.openxmlformats.org/officeDocument/2006/relationships/slide" Target="slides/slide4558.xml"/><Relationship Id="rId4973" Type="http://schemas.openxmlformats.org/officeDocument/2006/relationships/slide" Target="slides/slide4972.xml"/><Relationship Id="rId3575" Type="http://schemas.openxmlformats.org/officeDocument/2006/relationships/slide" Target="slides/slide3574.xml"/><Relationship Id="rId4626" Type="http://schemas.openxmlformats.org/officeDocument/2006/relationships/slide" Target="slides/slide4625.xml"/><Relationship Id="rId7032" Type="http://schemas.openxmlformats.org/officeDocument/2006/relationships/slide" Target="slides/slide7031.xml"/><Relationship Id="rId496" Type="http://schemas.openxmlformats.org/officeDocument/2006/relationships/slide" Target="slides/slide495.xml"/><Relationship Id="rId2177" Type="http://schemas.openxmlformats.org/officeDocument/2006/relationships/slide" Target="slides/slide2176.xml"/><Relationship Id="rId2591" Type="http://schemas.openxmlformats.org/officeDocument/2006/relationships/slide" Target="slides/slide2590.xml"/><Relationship Id="rId3228" Type="http://schemas.openxmlformats.org/officeDocument/2006/relationships/slide" Target="slides/slide3227.xml"/><Relationship Id="rId3642" Type="http://schemas.openxmlformats.org/officeDocument/2006/relationships/slide" Target="slides/slide3641.xml"/><Relationship Id="rId6798" Type="http://schemas.openxmlformats.org/officeDocument/2006/relationships/slide" Target="slides/slide6797.xml"/><Relationship Id="rId149" Type="http://schemas.openxmlformats.org/officeDocument/2006/relationships/slide" Target="slides/slide148.xml"/><Relationship Id="rId563" Type="http://schemas.openxmlformats.org/officeDocument/2006/relationships/slide" Target="slides/slide562.xml"/><Relationship Id="rId1193" Type="http://schemas.openxmlformats.org/officeDocument/2006/relationships/slide" Target="slides/slide1192.xml"/><Relationship Id="rId2244" Type="http://schemas.openxmlformats.org/officeDocument/2006/relationships/slide" Target="slides/slide2243.xml"/><Relationship Id="rId216" Type="http://schemas.openxmlformats.org/officeDocument/2006/relationships/slide" Target="slides/slide215.xml"/><Relationship Id="rId1260" Type="http://schemas.openxmlformats.org/officeDocument/2006/relationships/slide" Target="slides/slide1259.xml"/><Relationship Id="rId6865" Type="http://schemas.openxmlformats.org/officeDocument/2006/relationships/slide" Target="slides/slide6864.xml"/><Relationship Id="rId630" Type="http://schemas.openxmlformats.org/officeDocument/2006/relationships/slide" Target="slides/slide629.xml"/><Relationship Id="rId2311" Type="http://schemas.openxmlformats.org/officeDocument/2006/relationships/slide" Target="slides/slide2310.xml"/><Relationship Id="rId4069" Type="http://schemas.openxmlformats.org/officeDocument/2006/relationships/slide" Target="slides/slide4068.xml"/><Relationship Id="rId5467" Type="http://schemas.openxmlformats.org/officeDocument/2006/relationships/slide" Target="slides/slide5466.xml"/><Relationship Id="rId5881" Type="http://schemas.openxmlformats.org/officeDocument/2006/relationships/slide" Target="slides/slide5880.xml"/><Relationship Id="rId6518" Type="http://schemas.openxmlformats.org/officeDocument/2006/relationships/slide" Target="slides/slide6517.xml"/><Relationship Id="rId6932" Type="http://schemas.openxmlformats.org/officeDocument/2006/relationships/slide" Target="slides/slide6931.xml"/><Relationship Id="rId4483" Type="http://schemas.openxmlformats.org/officeDocument/2006/relationships/slide" Target="slides/slide4482.xml"/><Relationship Id="rId5534" Type="http://schemas.openxmlformats.org/officeDocument/2006/relationships/slide" Target="slides/slide5533.xml"/><Relationship Id="rId3085" Type="http://schemas.openxmlformats.org/officeDocument/2006/relationships/slide" Target="slides/slide3084.xml"/><Relationship Id="rId4136" Type="http://schemas.openxmlformats.org/officeDocument/2006/relationships/slide" Target="slides/slide4135.xml"/><Relationship Id="rId4550" Type="http://schemas.openxmlformats.org/officeDocument/2006/relationships/slide" Target="slides/slide4549.xml"/><Relationship Id="rId5601" Type="http://schemas.openxmlformats.org/officeDocument/2006/relationships/slide" Target="slides/slide5600.xml"/><Relationship Id="rId3152" Type="http://schemas.openxmlformats.org/officeDocument/2006/relationships/slide" Target="slides/slide3151.xml"/><Relationship Id="rId4203" Type="http://schemas.openxmlformats.org/officeDocument/2006/relationships/slide" Target="slides/slide4202.xml"/><Relationship Id="rId7359" Type="http://schemas.openxmlformats.org/officeDocument/2006/relationships/slide" Target="slides/slide7358.xml"/><Relationship Id="rId6375" Type="http://schemas.openxmlformats.org/officeDocument/2006/relationships/slide" Target="slides/slide6374.xml"/><Relationship Id="rId7426" Type="http://schemas.openxmlformats.org/officeDocument/2006/relationships/slide" Target="slides/slide7425.xml"/><Relationship Id="rId140" Type="http://schemas.openxmlformats.org/officeDocument/2006/relationships/slide" Target="slides/slide139.xml"/><Relationship Id="rId3969" Type="http://schemas.openxmlformats.org/officeDocument/2006/relationships/slide" Target="slides/slide3968.xml"/><Relationship Id="rId5391" Type="http://schemas.openxmlformats.org/officeDocument/2006/relationships/slide" Target="slides/slide5390.xml"/><Relationship Id="rId6028" Type="http://schemas.openxmlformats.org/officeDocument/2006/relationships/slide" Target="slides/slide6027.xml"/><Relationship Id="rId6" Type="http://schemas.openxmlformats.org/officeDocument/2006/relationships/slide" Target="slides/slide5.xml"/><Relationship Id="rId2985" Type="http://schemas.openxmlformats.org/officeDocument/2006/relationships/slide" Target="slides/slide2984.xml"/><Relationship Id="rId5044" Type="http://schemas.openxmlformats.org/officeDocument/2006/relationships/slide" Target="slides/slide5043.xml"/><Relationship Id="rId6442" Type="http://schemas.openxmlformats.org/officeDocument/2006/relationships/slide" Target="slides/slide6441.xml"/><Relationship Id="rId957" Type="http://schemas.openxmlformats.org/officeDocument/2006/relationships/slide" Target="slides/slide956.xml"/><Relationship Id="rId1587" Type="http://schemas.openxmlformats.org/officeDocument/2006/relationships/slide" Target="slides/slide1586.xml"/><Relationship Id="rId2638" Type="http://schemas.openxmlformats.org/officeDocument/2006/relationships/slide" Target="slides/slide2637.xml"/><Relationship Id="rId1654" Type="http://schemas.openxmlformats.org/officeDocument/2006/relationships/slide" Target="slides/slide1653.xml"/><Relationship Id="rId2705" Type="http://schemas.openxmlformats.org/officeDocument/2006/relationships/slide" Target="slides/slide2704.xml"/><Relationship Id="rId4060" Type="http://schemas.openxmlformats.org/officeDocument/2006/relationships/slide" Target="slides/slide4059.xml"/><Relationship Id="rId5111" Type="http://schemas.openxmlformats.org/officeDocument/2006/relationships/slide" Target="slides/slide5110.xml"/><Relationship Id="rId1307" Type="http://schemas.openxmlformats.org/officeDocument/2006/relationships/slide" Target="slides/slide1306.xml"/><Relationship Id="rId1721" Type="http://schemas.openxmlformats.org/officeDocument/2006/relationships/slide" Target="slides/slide1720.xml"/><Relationship Id="rId4877" Type="http://schemas.openxmlformats.org/officeDocument/2006/relationships/slide" Target="slides/slide4876.xml"/><Relationship Id="rId5928" Type="http://schemas.openxmlformats.org/officeDocument/2006/relationships/slide" Target="slides/slide5927.xml"/><Relationship Id="rId7283" Type="http://schemas.openxmlformats.org/officeDocument/2006/relationships/slide" Target="slides/slide7282.xml"/><Relationship Id="rId13" Type="http://schemas.openxmlformats.org/officeDocument/2006/relationships/slide" Target="slides/slide12.xml"/><Relationship Id="rId3479" Type="http://schemas.openxmlformats.org/officeDocument/2006/relationships/slide" Target="slides/slide3478.xml"/><Relationship Id="rId7350" Type="http://schemas.openxmlformats.org/officeDocument/2006/relationships/slide" Target="slides/slide7349.xml"/><Relationship Id="rId2495" Type="http://schemas.openxmlformats.org/officeDocument/2006/relationships/slide" Target="slides/slide2494.xml"/><Relationship Id="rId3893" Type="http://schemas.openxmlformats.org/officeDocument/2006/relationships/slide" Target="slides/slide3892.xml"/><Relationship Id="rId4944" Type="http://schemas.openxmlformats.org/officeDocument/2006/relationships/slide" Target="slides/slide4943.xml"/><Relationship Id="rId7003" Type="http://schemas.openxmlformats.org/officeDocument/2006/relationships/slide" Target="slides/slide7002.xml"/><Relationship Id="rId467" Type="http://schemas.openxmlformats.org/officeDocument/2006/relationships/slide" Target="slides/slide466.xml"/><Relationship Id="rId1097" Type="http://schemas.openxmlformats.org/officeDocument/2006/relationships/slide" Target="slides/slide1096.xml"/><Relationship Id="rId2148" Type="http://schemas.openxmlformats.org/officeDocument/2006/relationships/slide" Target="slides/slide2147.xml"/><Relationship Id="rId3546" Type="http://schemas.openxmlformats.org/officeDocument/2006/relationships/slide" Target="slides/slide3545.xml"/><Relationship Id="rId3960" Type="http://schemas.openxmlformats.org/officeDocument/2006/relationships/slide" Target="slides/slide3959.xml"/><Relationship Id="rId881" Type="http://schemas.openxmlformats.org/officeDocument/2006/relationships/slide" Target="slides/slide880.xml"/><Relationship Id="rId2562" Type="http://schemas.openxmlformats.org/officeDocument/2006/relationships/slide" Target="slides/slide2561.xml"/><Relationship Id="rId3613" Type="http://schemas.openxmlformats.org/officeDocument/2006/relationships/slide" Target="slides/slide3612.xml"/><Relationship Id="rId6769" Type="http://schemas.openxmlformats.org/officeDocument/2006/relationships/slide" Target="slides/slide6768.xml"/><Relationship Id="rId534" Type="http://schemas.openxmlformats.org/officeDocument/2006/relationships/slide" Target="slides/slide533.xml"/><Relationship Id="rId1164" Type="http://schemas.openxmlformats.org/officeDocument/2006/relationships/slide" Target="slides/slide1163.xml"/><Relationship Id="rId2215" Type="http://schemas.openxmlformats.org/officeDocument/2006/relationships/slide" Target="slides/slide2214.xml"/><Relationship Id="rId5785" Type="http://schemas.openxmlformats.org/officeDocument/2006/relationships/slide" Target="slides/slide5784.xml"/><Relationship Id="rId6836" Type="http://schemas.openxmlformats.org/officeDocument/2006/relationships/slide" Target="slides/slide6835.xml"/><Relationship Id="rId601" Type="http://schemas.openxmlformats.org/officeDocument/2006/relationships/slide" Target="slides/slide600.xml"/><Relationship Id="rId1231" Type="http://schemas.openxmlformats.org/officeDocument/2006/relationships/slide" Target="slides/slide1230.xml"/><Relationship Id="rId4387" Type="http://schemas.openxmlformats.org/officeDocument/2006/relationships/slide" Target="slides/slide4386.xml"/><Relationship Id="rId5438" Type="http://schemas.openxmlformats.org/officeDocument/2006/relationships/slide" Target="slides/slide5437.xml"/><Relationship Id="rId5852" Type="http://schemas.openxmlformats.org/officeDocument/2006/relationships/slide" Target="slides/slide5851.xml"/><Relationship Id="rId4454" Type="http://schemas.openxmlformats.org/officeDocument/2006/relationships/slide" Target="slides/slide4453.xml"/><Relationship Id="rId5505" Type="http://schemas.openxmlformats.org/officeDocument/2006/relationships/slide" Target="slides/slide5504.xml"/><Relationship Id="rId6903" Type="http://schemas.openxmlformats.org/officeDocument/2006/relationships/slide" Target="slides/slide6902.xml"/><Relationship Id="rId3056" Type="http://schemas.openxmlformats.org/officeDocument/2006/relationships/slide" Target="slides/slide3055.xml"/><Relationship Id="rId3470" Type="http://schemas.openxmlformats.org/officeDocument/2006/relationships/slide" Target="slides/slide3469.xml"/><Relationship Id="rId4107" Type="http://schemas.openxmlformats.org/officeDocument/2006/relationships/slide" Target="slides/slide4106.xml"/><Relationship Id="rId391" Type="http://schemas.openxmlformats.org/officeDocument/2006/relationships/slide" Target="slides/slide390.xml"/><Relationship Id="rId2072" Type="http://schemas.openxmlformats.org/officeDocument/2006/relationships/slide" Target="slides/slide2071.xml"/><Relationship Id="rId3123" Type="http://schemas.openxmlformats.org/officeDocument/2006/relationships/slide" Target="slides/slide3122.xml"/><Relationship Id="rId4521" Type="http://schemas.openxmlformats.org/officeDocument/2006/relationships/slide" Target="slides/slide4520.xml"/><Relationship Id="rId6279" Type="http://schemas.openxmlformats.org/officeDocument/2006/relationships/slide" Target="slides/slide6278.xml"/><Relationship Id="rId6693" Type="http://schemas.openxmlformats.org/officeDocument/2006/relationships/slide" Target="slides/slide6692.xml"/><Relationship Id="rId2889" Type="http://schemas.openxmlformats.org/officeDocument/2006/relationships/slide" Target="slides/slide2888.xml"/><Relationship Id="rId5295" Type="http://schemas.openxmlformats.org/officeDocument/2006/relationships/slide" Target="slides/slide5294.xml"/><Relationship Id="rId6346" Type="http://schemas.openxmlformats.org/officeDocument/2006/relationships/slide" Target="slides/slide6345.xml"/><Relationship Id="rId6760" Type="http://schemas.openxmlformats.org/officeDocument/2006/relationships/slide" Target="slides/slide6759.xml"/><Relationship Id="rId111" Type="http://schemas.openxmlformats.org/officeDocument/2006/relationships/slide" Target="slides/slide110.xml"/><Relationship Id="rId2956" Type="http://schemas.openxmlformats.org/officeDocument/2006/relationships/slide" Target="slides/slide2955.xml"/><Relationship Id="rId5362" Type="http://schemas.openxmlformats.org/officeDocument/2006/relationships/slide" Target="slides/slide5361.xml"/><Relationship Id="rId6413" Type="http://schemas.openxmlformats.org/officeDocument/2006/relationships/slide" Target="slides/slide6412.xml"/><Relationship Id="rId928" Type="http://schemas.openxmlformats.org/officeDocument/2006/relationships/slide" Target="slides/slide927.xml"/><Relationship Id="rId1558" Type="http://schemas.openxmlformats.org/officeDocument/2006/relationships/slide" Target="slides/slide1557.xml"/><Relationship Id="rId2609" Type="http://schemas.openxmlformats.org/officeDocument/2006/relationships/slide" Target="slides/slide2608.xml"/><Relationship Id="rId5015" Type="http://schemas.openxmlformats.org/officeDocument/2006/relationships/slide" Target="slides/slide5014.xml"/><Relationship Id="rId1972" Type="http://schemas.openxmlformats.org/officeDocument/2006/relationships/slide" Target="slides/slide1971.xml"/><Relationship Id="rId4031" Type="http://schemas.openxmlformats.org/officeDocument/2006/relationships/slide" Target="slides/slide4030.xml"/><Relationship Id="rId7187" Type="http://schemas.openxmlformats.org/officeDocument/2006/relationships/slide" Target="slides/slide7186.xml"/><Relationship Id="rId1625" Type="http://schemas.openxmlformats.org/officeDocument/2006/relationships/slide" Target="slides/slide1624.xml"/><Relationship Id="rId7254" Type="http://schemas.openxmlformats.org/officeDocument/2006/relationships/slide" Target="slides/slide7253.xml"/><Relationship Id="rId3797" Type="http://schemas.openxmlformats.org/officeDocument/2006/relationships/slide" Target="slides/slide3796.xml"/><Relationship Id="rId4848" Type="http://schemas.openxmlformats.org/officeDocument/2006/relationships/slide" Target="slides/slide4847.xml"/><Relationship Id="rId2399" Type="http://schemas.openxmlformats.org/officeDocument/2006/relationships/slide" Target="slides/slide2398.xml"/><Relationship Id="rId3864" Type="http://schemas.openxmlformats.org/officeDocument/2006/relationships/slide" Target="slides/slide3863.xml"/><Relationship Id="rId4915" Type="http://schemas.openxmlformats.org/officeDocument/2006/relationships/slide" Target="slides/slide4914.xml"/><Relationship Id="rId6270" Type="http://schemas.openxmlformats.org/officeDocument/2006/relationships/slide" Target="slides/slide6269.xml"/><Relationship Id="rId7321" Type="http://schemas.openxmlformats.org/officeDocument/2006/relationships/slide" Target="slides/slide7320.xml"/><Relationship Id="rId785" Type="http://schemas.openxmlformats.org/officeDocument/2006/relationships/slide" Target="slides/slide784.xml"/><Relationship Id="rId2466" Type="http://schemas.openxmlformats.org/officeDocument/2006/relationships/slide" Target="slides/slide2465.xml"/><Relationship Id="rId2880" Type="http://schemas.openxmlformats.org/officeDocument/2006/relationships/slide" Target="slides/slide2879.xml"/><Relationship Id="rId3517" Type="http://schemas.openxmlformats.org/officeDocument/2006/relationships/slide" Target="slides/slide3516.xml"/><Relationship Id="rId3931" Type="http://schemas.openxmlformats.org/officeDocument/2006/relationships/slide" Target="slides/slide3930.xml"/><Relationship Id="rId438" Type="http://schemas.openxmlformats.org/officeDocument/2006/relationships/slide" Target="slides/slide437.xml"/><Relationship Id="rId852" Type="http://schemas.openxmlformats.org/officeDocument/2006/relationships/slide" Target="slides/slide851.xml"/><Relationship Id="rId1068" Type="http://schemas.openxmlformats.org/officeDocument/2006/relationships/slide" Target="slides/slide1067.xml"/><Relationship Id="rId1482" Type="http://schemas.openxmlformats.org/officeDocument/2006/relationships/slide" Target="slides/slide1481.xml"/><Relationship Id="rId2119" Type="http://schemas.openxmlformats.org/officeDocument/2006/relationships/slide" Target="slides/slide2118.xml"/><Relationship Id="rId2533" Type="http://schemas.openxmlformats.org/officeDocument/2006/relationships/slide" Target="slides/slide2532.xml"/><Relationship Id="rId5689" Type="http://schemas.openxmlformats.org/officeDocument/2006/relationships/slide" Target="slides/slide5688.xml"/><Relationship Id="rId505" Type="http://schemas.openxmlformats.org/officeDocument/2006/relationships/slide" Target="slides/slide504.xml"/><Relationship Id="rId1135" Type="http://schemas.openxmlformats.org/officeDocument/2006/relationships/slide" Target="slides/slide1134.xml"/><Relationship Id="rId1202" Type="http://schemas.openxmlformats.org/officeDocument/2006/relationships/slide" Target="slides/slide1201.xml"/><Relationship Id="rId2600" Type="http://schemas.openxmlformats.org/officeDocument/2006/relationships/slide" Target="slides/slide2599.xml"/><Relationship Id="rId4358" Type="http://schemas.openxmlformats.org/officeDocument/2006/relationships/slide" Target="slides/slide4357.xml"/><Relationship Id="rId5409" Type="http://schemas.openxmlformats.org/officeDocument/2006/relationships/slide" Target="slides/slide5408.xml"/><Relationship Id="rId5756" Type="http://schemas.openxmlformats.org/officeDocument/2006/relationships/slide" Target="slides/slide5755.xml"/><Relationship Id="rId6807" Type="http://schemas.openxmlformats.org/officeDocument/2006/relationships/slide" Target="slides/slide6806.xml"/><Relationship Id="rId4772" Type="http://schemas.openxmlformats.org/officeDocument/2006/relationships/slide" Target="slides/slide4771.xml"/><Relationship Id="rId5823" Type="http://schemas.openxmlformats.org/officeDocument/2006/relationships/slide" Target="slides/slide5822.xml"/><Relationship Id="rId295" Type="http://schemas.openxmlformats.org/officeDocument/2006/relationships/slide" Target="slides/slide294.xml"/><Relationship Id="rId3374" Type="http://schemas.openxmlformats.org/officeDocument/2006/relationships/slide" Target="slides/slide3373.xml"/><Relationship Id="rId4425" Type="http://schemas.openxmlformats.org/officeDocument/2006/relationships/slide" Target="slides/slide4424.xml"/><Relationship Id="rId2390" Type="http://schemas.openxmlformats.org/officeDocument/2006/relationships/slide" Target="slides/slide2389.xml"/><Relationship Id="rId3027" Type="http://schemas.openxmlformats.org/officeDocument/2006/relationships/slide" Target="slides/slide3026.xml"/><Relationship Id="rId3441" Type="http://schemas.openxmlformats.org/officeDocument/2006/relationships/slide" Target="slides/slide3440.xml"/><Relationship Id="rId6597" Type="http://schemas.openxmlformats.org/officeDocument/2006/relationships/slide" Target="slides/slide6596.xml"/><Relationship Id="rId362" Type="http://schemas.openxmlformats.org/officeDocument/2006/relationships/slide" Target="slides/slide361.xml"/><Relationship Id="rId2043" Type="http://schemas.openxmlformats.org/officeDocument/2006/relationships/slide" Target="slides/slide2042.xml"/><Relationship Id="rId5199" Type="http://schemas.openxmlformats.org/officeDocument/2006/relationships/slide" Target="slides/slide5198.xml"/><Relationship Id="rId6664" Type="http://schemas.openxmlformats.org/officeDocument/2006/relationships/slide" Target="slides/slide6663.xml"/><Relationship Id="rId2110" Type="http://schemas.openxmlformats.org/officeDocument/2006/relationships/slide" Target="slides/slide2109.xml"/><Relationship Id="rId5266" Type="http://schemas.openxmlformats.org/officeDocument/2006/relationships/slide" Target="slides/slide5265.xml"/><Relationship Id="rId5680" Type="http://schemas.openxmlformats.org/officeDocument/2006/relationships/slide" Target="slides/slide5679.xml"/><Relationship Id="rId6317" Type="http://schemas.openxmlformats.org/officeDocument/2006/relationships/slide" Target="slides/slide6316.xml"/><Relationship Id="rId4282" Type="http://schemas.openxmlformats.org/officeDocument/2006/relationships/slide" Target="slides/slide4281.xml"/><Relationship Id="rId5333" Type="http://schemas.openxmlformats.org/officeDocument/2006/relationships/slide" Target="slides/slide5332.xml"/><Relationship Id="rId6731" Type="http://schemas.openxmlformats.org/officeDocument/2006/relationships/slide" Target="slides/slide6730.xml"/><Relationship Id="rId1876" Type="http://schemas.openxmlformats.org/officeDocument/2006/relationships/slide" Target="slides/slide1875.xml"/><Relationship Id="rId2927" Type="http://schemas.openxmlformats.org/officeDocument/2006/relationships/slide" Target="slides/slide2926.xml"/><Relationship Id="rId1529" Type="http://schemas.openxmlformats.org/officeDocument/2006/relationships/slide" Target="slides/slide1528.xml"/><Relationship Id="rId1943" Type="http://schemas.openxmlformats.org/officeDocument/2006/relationships/slide" Target="slides/slide1942.xml"/><Relationship Id="rId5400" Type="http://schemas.openxmlformats.org/officeDocument/2006/relationships/slide" Target="slides/slide5399.xml"/><Relationship Id="rId4002" Type="http://schemas.openxmlformats.org/officeDocument/2006/relationships/slide" Target="slides/slide4001.xml"/><Relationship Id="rId7158" Type="http://schemas.openxmlformats.org/officeDocument/2006/relationships/slide" Target="slides/slide7157.xml"/><Relationship Id="rId3768" Type="http://schemas.openxmlformats.org/officeDocument/2006/relationships/slide" Target="slides/slide3767.xml"/><Relationship Id="rId4819" Type="http://schemas.openxmlformats.org/officeDocument/2006/relationships/slide" Target="slides/slide4818.xml"/><Relationship Id="rId6174" Type="http://schemas.openxmlformats.org/officeDocument/2006/relationships/slide" Target="slides/slide6173.xml"/><Relationship Id="rId7225" Type="http://schemas.openxmlformats.org/officeDocument/2006/relationships/slide" Target="slides/slide7224.xml"/><Relationship Id="rId689" Type="http://schemas.openxmlformats.org/officeDocument/2006/relationships/slide" Target="slides/slide688.xml"/><Relationship Id="rId2784" Type="http://schemas.openxmlformats.org/officeDocument/2006/relationships/slide" Target="slides/slide2783.xml"/><Relationship Id="rId5190" Type="http://schemas.openxmlformats.org/officeDocument/2006/relationships/slide" Target="slides/slide5189.xml"/><Relationship Id="rId6241" Type="http://schemas.openxmlformats.org/officeDocument/2006/relationships/slide" Target="slides/slide6240.xml"/><Relationship Id="rId756" Type="http://schemas.openxmlformats.org/officeDocument/2006/relationships/slide" Target="slides/slide755.xml"/><Relationship Id="rId1386" Type="http://schemas.openxmlformats.org/officeDocument/2006/relationships/slide" Target="slides/slide1385.xml"/><Relationship Id="rId2437" Type="http://schemas.openxmlformats.org/officeDocument/2006/relationships/slide" Target="slides/slide2436.xml"/><Relationship Id="rId3835" Type="http://schemas.openxmlformats.org/officeDocument/2006/relationships/slide" Target="slides/slide3834.xml"/><Relationship Id="rId409" Type="http://schemas.openxmlformats.org/officeDocument/2006/relationships/slide" Target="slides/slide408.xml"/><Relationship Id="rId1039" Type="http://schemas.openxmlformats.org/officeDocument/2006/relationships/slide" Target="slides/slide1038.xml"/><Relationship Id="rId2851" Type="http://schemas.openxmlformats.org/officeDocument/2006/relationships/slide" Target="slides/slide2850.xml"/><Relationship Id="rId3902" Type="http://schemas.openxmlformats.org/officeDocument/2006/relationships/slide" Target="slides/slide3901.xml"/><Relationship Id="rId92" Type="http://schemas.openxmlformats.org/officeDocument/2006/relationships/slide" Target="slides/slide91.xml"/><Relationship Id="rId823" Type="http://schemas.openxmlformats.org/officeDocument/2006/relationships/slide" Target="slides/slide822.xml"/><Relationship Id="rId1453" Type="http://schemas.openxmlformats.org/officeDocument/2006/relationships/slide" Target="slides/slide1452.xml"/><Relationship Id="rId2504" Type="http://schemas.openxmlformats.org/officeDocument/2006/relationships/slide" Target="slides/slide2503.xml"/><Relationship Id="rId7082" Type="http://schemas.openxmlformats.org/officeDocument/2006/relationships/slide" Target="slides/slide7081.xml"/><Relationship Id="rId1106" Type="http://schemas.openxmlformats.org/officeDocument/2006/relationships/slide" Target="slides/slide1105.xml"/><Relationship Id="rId1520" Type="http://schemas.openxmlformats.org/officeDocument/2006/relationships/slide" Target="slides/slide1519.xml"/><Relationship Id="rId4676" Type="http://schemas.openxmlformats.org/officeDocument/2006/relationships/slide" Target="slides/slide4675.xml"/><Relationship Id="rId5727" Type="http://schemas.openxmlformats.org/officeDocument/2006/relationships/slide" Target="slides/slide5726.xml"/><Relationship Id="rId3278" Type="http://schemas.openxmlformats.org/officeDocument/2006/relationships/slide" Target="slides/slide3277.xml"/><Relationship Id="rId3692" Type="http://schemas.openxmlformats.org/officeDocument/2006/relationships/slide" Target="slides/slide3691.xml"/><Relationship Id="rId4329" Type="http://schemas.openxmlformats.org/officeDocument/2006/relationships/slide" Target="slides/slide4328.xml"/><Relationship Id="rId4743" Type="http://schemas.openxmlformats.org/officeDocument/2006/relationships/slide" Target="slides/slide4742.xml"/><Relationship Id="rId199" Type="http://schemas.openxmlformats.org/officeDocument/2006/relationships/slide" Target="slides/slide198.xml"/><Relationship Id="rId2294" Type="http://schemas.openxmlformats.org/officeDocument/2006/relationships/slide" Target="slides/slide2293.xml"/><Relationship Id="rId3345" Type="http://schemas.openxmlformats.org/officeDocument/2006/relationships/slide" Target="slides/slide3344.xml"/><Relationship Id="rId266" Type="http://schemas.openxmlformats.org/officeDocument/2006/relationships/slide" Target="slides/slide265.xml"/><Relationship Id="rId680" Type="http://schemas.openxmlformats.org/officeDocument/2006/relationships/slide" Target="slides/slide679.xml"/><Relationship Id="rId2361" Type="http://schemas.openxmlformats.org/officeDocument/2006/relationships/slide" Target="slides/slide2360.xml"/><Relationship Id="rId3412" Type="http://schemas.openxmlformats.org/officeDocument/2006/relationships/slide" Target="slides/slide3411.xml"/><Relationship Id="rId4810" Type="http://schemas.openxmlformats.org/officeDocument/2006/relationships/slide" Target="slides/slide4809.xml"/><Relationship Id="rId6568" Type="http://schemas.openxmlformats.org/officeDocument/2006/relationships/slide" Target="slides/slide6567.xml"/><Relationship Id="rId333" Type="http://schemas.openxmlformats.org/officeDocument/2006/relationships/slide" Target="slides/slide332.xml"/><Relationship Id="rId2014" Type="http://schemas.openxmlformats.org/officeDocument/2006/relationships/slide" Target="slides/slide2013.xml"/><Relationship Id="rId6982" Type="http://schemas.openxmlformats.org/officeDocument/2006/relationships/slide" Target="slides/slide6981.xml"/><Relationship Id="rId1030" Type="http://schemas.openxmlformats.org/officeDocument/2006/relationships/slide" Target="slides/slide1029.xml"/><Relationship Id="rId4186" Type="http://schemas.openxmlformats.org/officeDocument/2006/relationships/slide" Target="slides/slide4185.xml"/><Relationship Id="rId5584" Type="http://schemas.openxmlformats.org/officeDocument/2006/relationships/slide" Target="slides/slide5583.xml"/><Relationship Id="rId6635" Type="http://schemas.openxmlformats.org/officeDocument/2006/relationships/slide" Target="slides/slide6634.xml"/><Relationship Id="rId400" Type="http://schemas.openxmlformats.org/officeDocument/2006/relationships/slide" Target="slides/slide399.xml"/><Relationship Id="rId5237" Type="http://schemas.openxmlformats.org/officeDocument/2006/relationships/slide" Target="slides/slide5236.xml"/><Relationship Id="rId5651" Type="http://schemas.openxmlformats.org/officeDocument/2006/relationships/slide" Target="slides/slide5650.xml"/><Relationship Id="rId6702" Type="http://schemas.openxmlformats.org/officeDocument/2006/relationships/slide" Target="slides/slide6701.xml"/><Relationship Id="rId1847" Type="http://schemas.openxmlformats.org/officeDocument/2006/relationships/slide" Target="slides/slide1846.xml"/><Relationship Id="rId4253" Type="http://schemas.openxmlformats.org/officeDocument/2006/relationships/slide" Target="slides/slide4252.xml"/><Relationship Id="rId5304" Type="http://schemas.openxmlformats.org/officeDocument/2006/relationships/slide" Target="slides/slide5303.xml"/><Relationship Id="rId4320" Type="http://schemas.openxmlformats.org/officeDocument/2006/relationships/slide" Target="slides/slide4319.xml"/><Relationship Id="rId190" Type="http://schemas.openxmlformats.org/officeDocument/2006/relationships/slide" Target="slides/slide189.xml"/><Relationship Id="rId1914" Type="http://schemas.openxmlformats.org/officeDocument/2006/relationships/slide" Target="slides/slide1913.xml"/><Relationship Id="rId6078" Type="http://schemas.openxmlformats.org/officeDocument/2006/relationships/slide" Target="slides/slide6077.xml"/><Relationship Id="rId6492" Type="http://schemas.openxmlformats.org/officeDocument/2006/relationships/slide" Target="slides/slide6491.xml"/><Relationship Id="rId7129" Type="http://schemas.openxmlformats.org/officeDocument/2006/relationships/slide" Target="slides/slide7128.xml"/><Relationship Id="rId5094" Type="http://schemas.openxmlformats.org/officeDocument/2006/relationships/slide" Target="slides/slide5093.xml"/><Relationship Id="rId6145" Type="http://schemas.openxmlformats.org/officeDocument/2006/relationships/slide" Target="slides/slide6144.xml"/><Relationship Id="rId2688" Type="http://schemas.openxmlformats.org/officeDocument/2006/relationships/slide" Target="slides/slide2687.xml"/><Relationship Id="rId3739" Type="http://schemas.openxmlformats.org/officeDocument/2006/relationships/slide" Target="slides/slide3738.xml"/><Relationship Id="rId5161" Type="http://schemas.openxmlformats.org/officeDocument/2006/relationships/slide" Target="slides/slide5160.xml"/><Relationship Id="rId2755" Type="http://schemas.openxmlformats.org/officeDocument/2006/relationships/slide" Target="slides/slide2754.xml"/><Relationship Id="rId3806" Type="http://schemas.openxmlformats.org/officeDocument/2006/relationships/slide" Target="slides/slide3805.xml"/><Relationship Id="rId6212" Type="http://schemas.openxmlformats.org/officeDocument/2006/relationships/slide" Target="slides/slide6211.xml"/><Relationship Id="rId727" Type="http://schemas.openxmlformats.org/officeDocument/2006/relationships/slide" Target="slides/slide726.xml"/><Relationship Id="rId1357" Type="http://schemas.openxmlformats.org/officeDocument/2006/relationships/slide" Target="slides/slide1356.xml"/><Relationship Id="rId1771" Type="http://schemas.openxmlformats.org/officeDocument/2006/relationships/slide" Target="slides/slide1770.xml"/><Relationship Id="rId2408" Type="http://schemas.openxmlformats.org/officeDocument/2006/relationships/slide" Target="slides/slide2407.xml"/><Relationship Id="rId2822" Type="http://schemas.openxmlformats.org/officeDocument/2006/relationships/slide" Target="slides/slide2821.xml"/><Relationship Id="rId5978" Type="http://schemas.openxmlformats.org/officeDocument/2006/relationships/slide" Target="slides/slide5977.xml"/><Relationship Id="rId63" Type="http://schemas.openxmlformats.org/officeDocument/2006/relationships/slide" Target="slides/slide62.xml"/><Relationship Id="rId1424" Type="http://schemas.openxmlformats.org/officeDocument/2006/relationships/slide" Target="slides/slide1423.xml"/><Relationship Id="rId4994" Type="http://schemas.openxmlformats.org/officeDocument/2006/relationships/slide" Target="slides/slide4993.xml"/><Relationship Id="rId3596" Type="http://schemas.openxmlformats.org/officeDocument/2006/relationships/slide" Target="slides/slide3595.xml"/><Relationship Id="rId4647" Type="http://schemas.openxmlformats.org/officeDocument/2006/relationships/slide" Target="slides/slide4646.xml"/><Relationship Id="rId7053" Type="http://schemas.openxmlformats.org/officeDocument/2006/relationships/slide" Target="slides/slide7052.xml"/><Relationship Id="rId2198" Type="http://schemas.openxmlformats.org/officeDocument/2006/relationships/slide" Target="slides/slide2197.xml"/><Relationship Id="rId3249" Type="http://schemas.openxmlformats.org/officeDocument/2006/relationships/slide" Target="slides/slide3248.xml"/><Relationship Id="rId7120" Type="http://schemas.openxmlformats.org/officeDocument/2006/relationships/slide" Target="slides/slide7119.xml"/><Relationship Id="rId584" Type="http://schemas.openxmlformats.org/officeDocument/2006/relationships/slide" Target="slides/slide583.xml"/><Relationship Id="rId2265" Type="http://schemas.openxmlformats.org/officeDocument/2006/relationships/slide" Target="slides/slide2264.xml"/><Relationship Id="rId3663" Type="http://schemas.openxmlformats.org/officeDocument/2006/relationships/slide" Target="slides/slide3662.xml"/><Relationship Id="rId4714" Type="http://schemas.openxmlformats.org/officeDocument/2006/relationships/slide" Target="slides/slide4713.xml"/><Relationship Id="rId237" Type="http://schemas.openxmlformats.org/officeDocument/2006/relationships/slide" Target="slides/slide236.xml"/><Relationship Id="rId3316" Type="http://schemas.openxmlformats.org/officeDocument/2006/relationships/slide" Target="slides/slide3315.xml"/><Relationship Id="rId3730" Type="http://schemas.openxmlformats.org/officeDocument/2006/relationships/slide" Target="slides/slide3729.xml"/><Relationship Id="rId6886" Type="http://schemas.openxmlformats.org/officeDocument/2006/relationships/slide" Target="slides/slide6885.xml"/><Relationship Id="rId651" Type="http://schemas.openxmlformats.org/officeDocument/2006/relationships/slide" Target="slides/slide650.xml"/><Relationship Id="rId1281" Type="http://schemas.openxmlformats.org/officeDocument/2006/relationships/slide" Target="slides/slide1280.xml"/><Relationship Id="rId2332" Type="http://schemas.openxmlformats.org/officeDocument/2006/relationships/slide" Target="slides/slide2331.xml"/><Relationship Id="rId5488" Type="http://schemas.openxmlformats.org/officeDocument/2006/relationships/slide" Target="slides/slide5487.xml"/><Relationship Id="rId6539" Type="http://schemas.openxmlformats.org/officeDocument/2006/relationships/slide" Target="slides/slide6538.xml"/><Relationship Id="rId6953" Type="http://schemas.openxmlformats.org/officeDocument/2006/relationships/slide" Target="slides/slide6952.xml"/><Relationship Id="rId304" Type="http://schemas.openxmlformats.org/officeDocument/2006/relationships/slide" Target="slides/slide303.xml"/><Relationship Id="rId5555" Type="http://schemas.openxmlformats.org/officeDocument/2006/relationships/slide" Target="slides/slide5554.xml"/><Relationship Id="rId6606" Type="http://schemas.openxmlformats.org/officeDocument/2006/relationships/slide" Target="slides/slide6605.xml"/><Relationship Id="rId1001" Type="http://schemas.openxmlformats.org/officeDocument/2006/relationships/slide" Target="slides/slide1000.xml"/><Relationship Id="rId4157" Type="http://schemas.openxmlformats.org/officeDocument/2006/relationships/slide" Target="slides/slide4156.xml"/><Relationship Id="rId4571" Type="http://schemas.openxmlformats.org/officeDocument/2006/relationships/slide" Target="slides/slide4570.xml"/><Relationship Id="rId5208" Type="http://schemas.openxmlformats.org/officeDocument/2006/relationships/slide" Target="slides/slide5207.xml"/><Relationship Id="rId5622" Type="http://schemas.openxmlformats.org/officeDocument/2006/relationships/slide" Target="slides/slide5621.xml"/><Relationship Id="rId3173" Type="http://schemas.openxmlformats.org/officeDocument/2006/relationships/slide" Target="slides/slide3172.xml"/><Relationship Id="rId4224" Type="http://schemas.openxmlformats.org/officeDocument/2006/relationships/slide" Target="slides/slide4223.xml"/><Relationship Id="rId1818" Type="http://schemas.openxmlformats.org/officeDocument/2006/relationships/slide" Target="slides/slide1817.xml"/><Relationship Id="rId3240" Type="http://schemas.openxmlformats.org/officeDocument/2006/relationships/slide" Target="slides/slide3239.xml"/><Relationship Id="rId6396" Type="http://schemas.openxmlformats.org/officeDocument/2006/relationships/slide" Target="slides/slide6395.xml"/><Relationship Id="rId161" Type="http://schemas.openxmlformats.org/officeDocument/2006/relationships/slide" Target="slides/slide160.xml"/><Relationship Id="rId6049" Type="http://schemas.openxmlformats.org/officeDocument/2006/relationships/slide" Target="slides/slide6048.xml"/><Relationship Id="rId6463" Type="http://schemas.openxmlformats.org/officeDocument/2006/relationships/slide" Target="slides/slide6462.xml"/><Relationship Id="rId978" Type="http://schemas.openxmlformats.org/officeDocument/2006/relationships/slide" Target="slides/slide977.xml"/><Relationship Id="rId2659" Type="http://schemas.openxmlformats.org/officeDocument/2006/relationships/slide" Target="slides/slide2658.xml"/><Relationship Id="rId5065" Type="http://schemas.openxmlformats.org/officeDocument/2006/relationships/slide" Target="slides/slide5064.xml"/><Relationship Id="rId6116" Type="http://schemas.openxmlformats.org/officeDocument/2006/relationships/slide" Target="slides/slide6115.xml"/><Relationship Id="rId6530" Type="http://schemas.openxmlformats.org/officeDocument/2006/relationships/slide" Target="slides/slide6529.xml"/><Relationship Id="rId1675" Type="http://schemas.openxmlformats.org/officeDocument/2006/relationships/slide" Target="slides/slide1674.xml"/><Relationship Id="rId2726" Type="http://schemas.openxmlformats.org/officeDocument/2006/relationships/slide" Target="slides/slide2725.xml"/><Relationship Id="rId4081" Type="http://schemas.openxmlformats.org/officeDocument/2006/relationships/slide" Target="slides/slide4080.xml"/><Relationship Id="rId5132" Type="http://schemas.openxmlformats.org/officeDocument/2006/relationships/slide" Target="slides/slide5131.xml"/><Relationship Id="rId1328" Type="http://schemas.openxmlformats.org/officeDocument/2006/relationships/slide" Target="slides/slide1327.xml"/><Relationship Id="rId1742" Type="http://schemas.openxmlformats.org/officeDocument/2006/relationships/slide" Target="slides/slide1741.xml"/><Relationship Id="rId4898" Type="http://schemas.openxmlformats.org/officeDocument/2006/relationships/slide" Target="slides/slide4897.xml"/><Relationship Id="rId5949" Type="http://schemas.openxmlformats.org/officeDocument/2006/relationships/slide" Target="slides/slide5948.xml"/><Relationship Id="rId7371" Type="http://schemas.openxmlformats.org/officeDocument/2006/relationships/slide" Target="slides/slide7370.xml"/><Relationship Id="rId34" Type="http://schemas.openxmlformats.org/officeDocument/2006/relationships/slide" Target="slides/slide33.xml"/><Relationship Id="rId4965" Type="http://schemas.openxmlformats.org/officeDocument/2006/relationships/slide" Target="slides/slide4964.xml"/><Relationship Id="rId7024" Type="http://schemas.openxmlformats.org/officeDocument/2006/relationships/slide" Target="slides/slide7023.xml"/><Relationship Id="rId3567" Type="http://schemas.openxmlformats.org/officeDocument/2006/relationships/slide" Target="slides/slide3566.xml"/><Relationship Id="rId3981" Type="http://schemas.openxmlformats.org/officeDocument/2006/relationships/slide" Target="slides/slide3980.xml"/><Relationship Id="rId4618" Type="http://schemas.openxmlformats.org/officeDocument/2006/relationships/slide" Target="slides/slide4617.xml"/><Relationship Id="rId488" Type="http://schemas.openxmlformats.org/officeDocument/2006/relationships/slide" Target="slides/slide487.xml"/><Relationship Id="rId2169" Type="http://schemas.openxmlformats.org/officeDocument/2006/relationships/slide" Target="slides/slide2168.xml"/><Relationship Id="rId2583" Type="http://schemas.openxmlformats.org/officeDocument/2006/relationships/slide" Target="slides/slide2582.xml"/><Relationship Id="rId3634" Type="http://schemas.openxmlformats.org/officeDocument/2006/relationships/slide" Target="slides/slide3633.xml"/><Relationship Id="rId6040" Type="http://schemas.openxmlformats.org/officeDocument/2006/relationships/slide" Target="slides/slide6039.xml"/><Relationship Id="rId555" Type="http://schemas.openxmlformats.org/officeDocument/2006/relationships/slide" Target="slides/slide554.xml"/><Relationship Id="rId1185" Type="http://schemas.openxmlformats.org/officeDocument/2006/relationships/slide" Target="slides/slide1184.xml"/><Relationship Id="rId2236" Type="http://schemas.openxmlformats.org/officeDocument/2006/relationships/slide" Target="slides/slide2235.xml"/><Relationship Id="rId2650" Type="http://schemas.openxmlformats.org/officeDocument/2006/relationships/slide" Target="slides/slide2649.xml"/><Relationship Id="rId3701" Type="http://schemas.openxmlformats.org/officeDocument/2006/relationships/slide" Target="slides/slide3700.xml"/><Relationship Id="rId6857" Type="http://schemas.openxmlformats.org/officeDocument/2006/relationships/slide" Target="slides/slide6856.xml"/><Relationship Id="rId208" Type="http://schemas.openxmlformats.org/officeDocument/2006/relationships/slide" Target="slides/slide207.xml"/><Relationship Id="rId622" Type="http://schemas.openxmlformats.org/officeDocument/2006/relationships/slide" Target="slides/slide621.xml"/><Relationship Id="rId1252" Type="http://schemas.openxmlformats.org/officeDocument/2006/relationships/slide" Target="slides/slide1251.xml"/><Relationship Id="rId2303" Type="http://schemas.openxmlformats.org/officeDocument/2006/relationships/slide" Target="slides/slide2302.xml"/><Relationship Id="rId5459" Type="http://schemas.openxmlformats.org/officeDocument/2006/relationships/slide" Target="slides/slide5458.xml"/><Relationship Id="rId4475" Type="http://schemas.openxmlformats.org/officeDocument/2006/relationships/slide" Target="slides/slide4474.xml"/><Relationship Id="rId5873" Type="http://schemas.openxmlformats.org/officeDocument/2006/relationships/slide" Target="slides/slide5872.xml"/><Relationship Id="rId6924" Type="http://schemas.openxmlformats.org/officeDocument/2006/relationships/slide" Target="slides/slide6923.xml"/><Relationship Id="rId3077" Type="http://schemas.openxmlformats.org/officeDocument/2006/relationships/slide" Target="slides/slide3076.xml"/><Relationship Id="rId4128" Type="http://schemas.openxmlformats.org/officeDocument/2006/relationships/slide" Target="slides/slide4127.xml"/><Relationship Id="rId5526" Type="http://schemas.openxmlformats.org/officeDocument/2006/relationships/slide" Target="slides/slide5525.xml"/><Relationship Id="rId5940" Type="http://schemas.openxmlformats.org/officeDocument/2006/relationships/slide" Target="slides/slide5939.xml"/><Relationship Id="rId2093" Type="http://schemas.openxmlformats.org/officeDocument/2006/relationships/slide" Target="slides/slide2092.xml"/><Relationship Id="rId3491" Type="http://schemas.openxmlformats.org/officeDocument/2006/relationships/slide" Target="slides/slide3490.xml"/><Relationship Id="rId4542" Type="http://schemas.openxmlformats.org/officeDocument/2006/relationships/slide" Target="slides/slide4541.xml"/><Relationship Id="rId3144" Type="http://schemas.openxmlformats.org/officeDocument/2006/relationships/slide" Target="slides/slide3143.xml"/><Relationship Id="rId2160" Type="http://schemas.openxmlformats.org/officeDocument/2006/relationships/slide" Target="slides/slide2159.xml"/><Relationship Id="rId3211" Type="http://schemas.openxmlformats.org/officeDocument/2006/relationships/slide" Target="slides/slide3210.xml"/><Relationship Id="rId6367" Type="http://schemas.openxmlformats.org/officeDocument/2006/relationships/slide" Target="slides/slide6366.xml"/><Relationship Id="rId6781" Type="http://schemas.openxmlformats.org/officeDocument/2006/relationships/slide" Target="slides/slide6780.xml"/><Relationship Id="rId7418" Type="http://schemas.openxmlformats.org/officeDocument/2006/relationships/slide" Target="slides/slide7417.xml"/><Relationship Id="rId132" Type="http://schemas.openxmlformats.org/officeDocument/2006/relationships/slide" Target="slides/slide131.xml"/><Relationship Id="rId5383" Type="http://schemas.openxmlformats.org/officeDocument/2006/relationships/slide" Target="slides/slide5382.xml"/><Relationship Id="rId6434" Type="http://schemas.openxmlformats.org/officeDocument/2006/relationships/slide" Target="slides/slide6433.xml"/><Relationship Id="rId1579" Type="http://schemas.openxmlformats.org/officeDocument/2006/relationships/slide" Target="slides/slide1578.xml"/><Relationship Id="rId2977" Type="http://schemas.openxmlformats.org/officeDocument/2006/relationships/slide" Target="slides/slide2976.xml"/><Relationship Id="rId5036" Type="http://schemas.openxmlformats.org/officeDocument/2006/relationships/slide" Target="slides/slide5035.xml"/><Relationship Id="rId5450" Type="http://schemas.openxmlformats.org/officeDocument/2006/relationships/slide" Target="slides/slide5449.xml"/><Relationship Id="rId949" Type="http://schemas.openxmlformats.org/officeDocument/2006/relationships/slide" Target="slides/slide948.xml"/><Relationship Id="rId1993" Type="http://schemas.openxmlformats.org/officeDocument/2006/relationships/slide" Target="slides/slide1992.xml"/><Relationship Id="rId4052" Type="http://schemas.openxmlformats.org/officeDocument/2006/relationships/slide" Target="slides/slide4051.xml"/><Relationship Id="rId5103" Type="http://schemas.openxmlformats.org/officeDocument/2006/relationships/slide" Target="slides/slide5102.xml"/><Relationship Id="rId6501" Type="http://schemas.openxmlformats.org/officeDocument/2006/relationships/slide" Target="slides/slide6500.xml"/><Relationship Id="rId1646" Type="http://schemas.openxmlformats.org/officeDocument/2006/relationships/slide" Target="slides/slide1645.xml"/><Relationship Id="rId1713" Type="http://schemas.openxmlformats.org/officeDocument/2006/relationships/slide" Target="slides/slide1712.xml"/><Relationship Id="rId4869" Type="http://schemas.openxmlformats.org/officeDocument/2006/relationships/slide" Target="slides/slide4868.xml"/><Relationship Id="rId7275" Type="http://schemas.openxmlformats.org/officeDocument/2006/relationships/slide" Target="slides/slide7274.xml"/><Relationship Id="rId3885" Type="http://schemas.openxmlformats.org/officeDocument/2006/relationships/slide" Target="slides/slide3884.xml"/><Relationship Id="rId4936" Type="http://schemas.openxmlformats.org/officeDocument/2006/relationships/slide" Target="slides/slide4935.xml"/><Relationship Id="rId6291" Type="http://schemas.openxmlformats.org/officeDocument/2006/relationships/slide" Target="slides/slide6290.xml"/><Relationship Id="rId7342" Type="http://schemas.openxmlformats.org/officeDocument/2006/relationships/slide" Target="slides/slide7341.xml"/><Relationship Id="rId2487" Type="http://schemas.openxmlformats.org/officeDocument/2006/relationships/slide" Target="slides/slide2486.xml"/><Relationship Id="rId3538" Type="http://schemas.openxmlformats.org/officeDocument/2006/relationships/slide" Target="slides/slide3537.xml"/><Relationship Id="rId459" Type="http://schemas.openxmlformats.org/officeDocument/2006/relationships/slide" Target="slides/slide458.xml"/><Relationship Id="rId873" Type="http://schemas.openxmlformats.org/officeDocument/2006/relationships/slide" Target="slides/slide872.xml"/><Relationship Id="rId1089" Type="http://schemas.openxmlformats.org/officeDocument/2006/relationships/slide" Target="slides/slide1088.xml"/><Relationship Id="rId2554" Type="http://schemas.openxmlformats.org/officeDocument/2006/relationships/slide" Target="slides/slide2553.xml"/><Relationship Id="rId3952" Type="http://schemas.openxmlformats.org/officeDocument/2006/relationships/slide" Target="slides/slide3951.xml"/><Relationship Id="rId6011" Type="http://schemas.openxmlformats.org/officeDocument/2006/relationships/slide" Target="slides/slide6010.xml"/><Relationship Id="rId526" Type="http://schemas.openxmlformats.org/officeDocument/2006/relationships/slide" Target="slides/slide525.xml"/><Relationship Id="rId1156" Type="http://schemas.openxmlformats.org/officeDocument/2006/relationships/slide" Target="slides/slide1155.xml"/><Relationship Id="rId2207" Type="http://schemas.openxmlformats.org/officeDocument/2006/relationships/slide" Target="slides/slide2206.xml"/><Relationship Id="rId3605" Type="http://schemas.openxmlformats.org/officeDocument/2006/relationships/slide" Target="slides/slide3604.xml"/><Relationship Id="rId940" Type="http://schemas.openxmlformats.org/officeDocument/2006/relationships/slide" Target="slides/slide939.xml"/><Relationship Id="rId1570" Type="http://schemas.openxmlformats.org/officeDocument/2006/relationships/slide" Target="slides/slide1569.xml"/><Relationship Id="rId2621" Type="http://schemas.openxmlformats.org/officeDocument/2006/relationships/slide" Target="slides/slide2620.xml"/><Relationship Id="rId5777" Type="http://schemas.openxmlformats.org/officeDocument/2006/relationships/slide" Target="slides/slide5776.xml"/><Relationship Id="rId6828" Type="http://schemas.openxmlformats.org/officeDocument/2006/relationships/slide" Target="slides/slide6827.xml"/><Relationship Id="rId1223" Type="http://schemas.openxmlformats.org/officeDocument/2006/relationships/slide" Target="slides/slide1222.xml"/><Relationship Id="rId4379" Type="http://schemas.openxmlformats.org/officeDocument/2006/relationships/slide" Target="slides/slide4378.xml"/><Relationship Id="rId4793" Type="http://schemas.openxmlformats.org/officeDocument/2006/relationships/slide" Target="slides/slide4792.xml"/><Relationship Id="rId5844" Type="http://schemas.openxmlformats.org/officeDocument/2006/relationships/slide" Target="slides/slide5843.xml"/><Relationship Id="rId3395" Type="http://schemas.openxmlformats.org/officeDocument/2006/relationships/slide" Target="slides/slide3394.xml"/><Relationship Id="rId4446" Type="http://schemas.openxmlformats.org/officeDocument/2006/relationships/slide" Target="slides/slide4445.xml"/><Relationship Id="rId4860" Type="http://schemas.openxmlformats.org/officeDocument/2006/relationships/slide" Target="slides/slide4859.xml"/><Relationship Id="rId5911" Type="http://schemas.openxmlformats.org/officeDocument/2006/relationships/slide" Target="slides/slide5910.xml"/><Relationship Id="rId3048" Type="http://schemas.openxmlformats.org/officeDocument/2006/relationships/slide" Target="slides/slide3047.xml"/><Relationship Id="rId3462" Type="http://schemas.openxmlformats.org/officeDocument/2006/relationships/slide" Target="slides/slide3461.xml"/><Relationship Id="rId4513" Type="http://schemas.openxmlformats.org/officeDocument/2006/relationships/slide" Target="slides/slide4512.xml"/><Relationship Id="rId383" Type="http://schemas.openxmlformats.org/officeDocument/2006/relationships/slide" Target="slides/slide382.xml"/><Relationship Id="rId2064" Type="http://schemas.openxmlformats.org/officeDocument/2006/relationships/slide" Target="slides/slide2063.xml"/><Relationship Id="rId3115" Type="http://schemas.openxmlformats.org/officeDocument/2006/relationships/slide" Target="slides/slide3114.xml"/><Relationship Id="rId6685" Type="http://schemas.openxmlformats.org/officeDocument/2006/relationships/slide" Target="slides/slide6684.xml"/><Relationship Id="rId450" Type="http://schemas.openxmlformats.org/officeDocument/2006/relationships/slide" Target="slides/slide449.xml"/><Relationship Id="rId1080" Type="http://schemas.openxmlformats.org/officeDocument/2006/relationships/slide" Target="slides/slide1079.xml"/><Relationship Id="rId2131" Type="http://schemas.openxmlformats.org/officeDocument/2006/relationships/slide" Target="slides/slide2130.xml"/><Relationship Id="rId5287" Type="http://schemas.openxmlformats.org/officeDocument/2006/relationships/slide" Target="slides/slide5286.xml"/><Relationship Id="rId6338" Type="http://schemas.openxmlformats.org/officeDocument/2006/relationships/slide" Target="slides/slide6337.xml"/><Relationship Id="rId103" Type="http://schemas.openxmlformats.org/officeDocument/2006/relationships/slide" Target="slides/slide102.xml"/><Relationship Id="rId6752" Type="http://schemas.openxmlformats.org/officeDocument/2006/relationships/slide" Target="slides/slide6751.xml"/><Relationship Id="rId1897" Type="http://schemas.openxmlformats.org/officeDocument/2006/relationships/slide" Target="slides/slide1896.xml"/><Relationship Id="rId2948" Type="http://schemas.openxmlformats.org/officeDocument/2006/relationships/slide" Target="slides/slide2947.xml"/><Relationship Id="rId5354" Type="http://schemas.openxmlformats.org/officeDocument/2006/relationships/slide" Target="slides/slide5353.xml"/><Relationship Id="rId6405" Type="http://schemas.openxmlformats.org/officeDocument/2006/relationships/slide" Target="slides/slide6404.xml"/><Relationship Id="rId1964" Type="http://schemas.openxmlformats.org/officeDocument/2006/relationships/slide" Target="slides/slide1963.xml"/><Relationship Id="rId4370" Type="http://schemas.openxmlformats.org/officeDocument/2006/relationships/slide" Target="slides/slide4369.xml"/><Relationship Id="rId5007" Type="http://schemas.openxmlformats.org/officeDocument/2006/relationships/slide" Target="slides/slide5006.xml"/><Relationship Id="rId5421" Type="http://schemas.openxmlformats.org/officeDocument/2006/relationships/slide" Target="slides/slide5420.xml"/><Relationship Id="rId1617" Type="http://schemas.openxmlformats.org/officeDocument/2006/relationships/slide" Target="slides/slide1616.xml"/><Relationship Id="rId4023" Type="http://schemas.openxmlformats.org/officeDocument/2006/relationships/slide" Target="slides/slide4022.xml"/><Relationship Id="rId7179" Type="http://schemas.openxmlformats.org/officeDocument/2006/relationships/slide" Target="slides/slide7178.xml"/><Relationship Id="rId3789" Type="http://schemas.openxmlformats.org/officeDocument/2006/relationships/slide" Target="slides/slide3788.xml"/><Relationship Id="rId6195" Type="http://schemas.openxmlformats.org/officeDocument/2006/relationships/slide" Target="slides/slide6194.xml"/><Relationship Id="rId7246" Type="http://schemas.openxmlformats.org/officeDocument/2006/relationships/slide" Target="slides/slide7245.xml"/><Relationship Id="rId6262" Type="http://schemas.openxmlformats.org/officeDocument/2006/relationships/slide" Target="slides/slide6261.xml"/><Relationship Id="rId7313" Type="http://schemas.openxmlformats.org/officeDocument/2006/relationships/slide" Target="slides/slide7312.xml"/><Relationship Id="rId3856" Type="http://schemas.openxmlformats.org/officeDocument/2006/relationships/slide" Target="slides/slide3855.xml"/><Relationship Id="rId4907" Type="http://schemas.openxmlformats.org/officeDocument/2006/relationships/slide" Target="slides/slide4906.xml"/><Relationship Id="rId777" Type="http://schemas.openxmlformats.org/officeDocument/2006/relationships/slide" Target="slides/slide776.xml"/><Relationship Id="rId2458" Type="http://schemas.openxmlformats.org/officeDocument/2006/relationships/slide" Target="slides/slide2457.xml"/><Relationship Id="rId2872" Type="http://schemas.openxmlformats.org/officeDocument/2006/relationships/slide" Target="slides/slide2871.xml"/><Relationship Id="rId3509" Type="http://schemas.openxmlformats.org/officeDocument/2006/relationships/slide" Target="slides/slide3508.xml"/><Relationship Id="rId3923" Type="http://schemas.openxmlformats.org/officeDocument/2006/relationships/slide" Target="slides/slide3922.xml"/><Relationship Id="rId844" Type="http://schemas.openxmlformats.org/officeDocument/2006/relationships/slide" Target="slides/slide843.xml"/><Relationship Id="rId1474" Type="http://schemas.openxmlformats.org/officeDocument/2006/relationships/slide" Target="slides/slide1473.xml"/><Relationship Id="rId2525" Type="http://schemas.openxmlformats.org/officeDocument/2006/relationships/slide" Target="slides/slide2524.xml"/><Relationship Id="rId911" Type="http://schemas.openxmlformats.org/officeDocument/2006/relationships/slide" Target="slides/slide910.xml"/><Relationship Id="rId1127" Type="http://schemas.openxmlformats.org/officeDocument/2006/relationships/slide" Target="slides/slide1126.xml"/><Relationship Id="rId1541" Type="http://schemas.openxmlformats.org/officeDocument/2006/relationships/slide" Target="slides/slide1540.xml"/><Relationship Id="rId4697" Type="http://schemas.openxmlformats.org/officeDocument/2006/relationships/slide" Target="slides/slide4696.xml"/><Relationship Id="rId5748" Type="http://schemas.openxmlformats.org/officeDocument/2006/relationships/slide" Target="slides/slide5747.xml"/><Relationship Id="rId3299" Type="http://schemas.openxmlformats.org/officeDocument/2006/relationships/slide" Target="slides/slide3298.xml"/><Relationship Id="rId4764" Type="http://schemas.openxmlformats.org/officeDocument/2006/relationships/slide" Target="slides/slide4763.xml"/><Relationship Id="rId7170" Type="http://schemas.openxmlformats.org/officeDocument/2006/relationships/slide" Target="slides/slide7169.xml"/><Relationship Id="rId3366" Type="http://schemas.openxmlformats.org/officeDocument/2006/relationships/slide" Target="slides/slide3365.xml"/><Relationship Id="rId4417" Type="http://schemas.openxmlformats.org/officeDocument/2006/relationships/slide" Target="slides/slide4416.xml"/><Relationship Id="rId5815" Type="http://schemas.openxmlformats.org/officeDocument/2006/relationships/slide" Target="slides/slide5814.xml"/><Relationship Id="rId287" Type="http://schemas.openxmlformats.org/officeDocument/2006/relationships/slide" Target="slides/slide286.xml"/><Relationship Id="rId2382" Type="http://schemas.openxmlformats.org/officeDocument/2006/relationships/slide" Target="slides/slide2381.xml"/><Relationship Id="rId3019" Type="http://schemas.openxmlformats.org/officeDocument/2006/relationships/slide" Target="slides/slide3018.xml"/><Relationship Id="rId3780" Type="http://schemas.openxmlformats.org/officeDocument/2006/relationships/slide" Target="slides/slide3779.xml"/><Relationship Id="rId4831" Type="http://schemas.openxmlformats.org/officeDocument/2006/relationships/slide" Target="slides/slide4830.xml"/><Relationship Id="rId354" Type="http://schemas.openxmlformats.org/officeDocument/2006/relationships/slide" Target="slides/slide353.xml"/><Relationship Id="rId2035" Type="http://schemas.openxmlformats.org/officeDocument/2006/relationships/slide" Target="slides/slide2034.xml"/><Relationship Id="rId3433" Type="http://schemas.openxmlformats.org/officeDocument/2006/relationships/slide" Target="slides/slide3432.xml"/><Relationship Id="rId6589" Type="http://schemas.openxmlformats.org/officeDocument/2006/relationships/slide" Target="slides/slide6588.xml"/><Relationship Id="rId3500" Type="http://schemas.openxmlformats.org/officeDocument/2006/relationships/slide" Target="slides/slide3499.xml"/><Relationship Id="rId6656" Type="http://schemas.openxmlformats.org/officeDocument/2006/relationships/slide" Target="slides/slide6655.xml"/><Relationship Id="rId421" Type="http://schemas.openxmlformats.org/officeDocument/2006/relationships/slide" Target="slides/slide420.xml"/><Relationship Id="rId1051" Type="http://schemas.openxmlformats.org/officeDocument/2006/relationships/slide" Target="slides/slide1050.xml"/><Relationship Id="rId2102" Type="http://schemas.openxmlformats.org/officeDocument/2006/relationships/slide" Target="slides/slide2101.xml"/><Relationship Id="rId5258" Type="http://schemas.openxmlformats.org/officeDocument/2006/relationships/slide" Target="slides/slide5257.xml"/><Relationship Id="rId5672" Type="http://schemas.openxmlformats.org/officeDocument/2006/relationships/slide" Target="slides/slide5671.xml"/><Relationship Id="rId6309" Type="http://schemas.openxmlformats.org/officeDocument/2006/relationships/slide" Target="slides/slide6308.xml"/><Relationship Id="rId6723" Type="http://schemas.openxmlformats.org/officeDocument/2006/relationships/slide" Target="slides/slide6722.xml"/><Relationship Id="rId1868" Type="http://schemas.openxmlformats.org/officeDocument/2006/relationships/slide" Target="slides/slide1867.xml"/><Relationship Id="rId4274" Type="http://schemas.openxmlformats.org/officeDocument/2006/relationships/slide" Target="slides/slide4273.xml"/><Relationship Id="rId5325" Type="http://schemas.openxmlformats.org/officeDocument/2006/relationships/slide" Target="slides/slide5324.xml"/><Relationship Id="rId2919" Type="http://schemas.openxmlformats.org/officeDocument/2006/relationships/slide" Target="slides/slide2918.xml"/><Relationship Id="rId3290" Type="http://schemas.openxmlformats.org/officeDocument/2006/relationships/slide" Target="slides/slide3289.xml"/><Relationship Id="rId4341" Type="http://schemas.openxmlformats.org/officeDocument/2006/relationships/slide" Target="slides/slide4340.xml"/><Relationship Id="rId1935" Type="http://schemas.openxmlformats.org/officeDocument/2006/relationships/slide" Target="slides/slide1934.xml"/><Relationship Id="rId6099" Type="http://schemas.openxmlformats.org/officeDocument/2006/relationships/slide" Target="slides/slide6098.xml"/><Relationship Id="rId3010" Type="http://schemas.openxmlformats.org/officeDocument/2006/relationships/slide" Target="slides/slide3009.xml"/><Relationship Id="rId6166" Type="http://schemas.openxmlformats.org/officeDocument/2006/relationships/slide" Target="slides/slide6165.xml"/><Relationship Id="rId6580" Type="http://schemas.openxmlformats.org/officeDocument/2006/relationships/slide" Target="slides/slide6579.xml"/><Relationship Id="rId7217" Type="http://schemas.openxmlformats.org/officeDocument/2006/relationships/slide" Target="slides/slide7216.xml"/><Relationship Id="rId2776" Type="http://schemas.openxmlformats.org/officeDocument/2006/relationships/slide" Target="slides/slide2775.xml"/><Relationship Id="rId3827" Type="http://schemas.openxmlformats.org/officeDocument/2006/relationships/slide" Target="slides/slide3826.xml"/><Relationship Id="rId5182" Type="http://schemas.openxmlformats.org/officeDocument/2006/relationships/slide" Target="slides/slide5181.xml"/><Relationship Id="rId6233" Type="http://schemas.openxmlformats.org/officeDocument/2006/relationships/slide" Target="slides/slide6232.xml"/><Relationship Id="rId748" Type="http://schemas.openxmlformats.org/officeDocument/2006/relationships/slide" Target="slides/slide747.xml"/><Relationship Id="rId1378" Type="http://schemas.openxmlformats.org/officeDocument/2006/relationships/slide" Target="slides/slide1377.xml"/><Relationship Id="rId1792" Type="http://schemas.openxmlformats.org/officeDocument/2006/relationships/slide" Target="slides/slide1791.xml"/><Relationship Id="rId2429" Type="http://schemas.openxmlformats.org/officeDocument/2006/relationships/slide" Target="slides/slide2428.xml"/><Relationship Id="rId2843" Type="http://schemas.openxmlformats.org/officeDocument/2006/relationships/slide" Target="slides/slide2842.xml"/><Relationship Id="rId5999" Type="http://schemas.openxmlformats.org/officeDocument/2006/relationships/slide" Target="slides/slide5998.xml"/><Relationship Id="rId6300" Type="http://schemas.openxmlformats.org/officeDocument/2006/relationships/slide" Target="slides/slide6299.xml"/><Relationship Id="rId84" Type="http://schemas.openxmlformats.org/officeDocument/2006/relationships/slide" Target="slides/slide83.xml"/><Relationship Id="rId815" Type="http://schemas.openxmlformats.org/officeDocument/2006/relationships/slide" Target="slides/slide814.xml"/><Relationship Id="rId1445" Type="http://schemas.openxmlformats.org/officeDocument/2006/relationships/slide" Target="slides/slide1444.xml"/><Relationship Id="rId2910" Type="http://schemas.openxmlformats.org/officeDocument/2006/relationships/slide" Target="slides/slide2909.xml"/><Relationship Id="rId7074" Type="http://schemas.openxmlformats.org/officeDocument/2006/relationships/slide" Target="slides/slide7073.xml"/><Relationship Id="rId1512" Type="http://schemas.openxmlformats.org/officeDocument/2006/relationships/slide" Target="slides/slide1511.xml"/><Relationship Id="rId4668" Type="http://schemas.openxmlformats.org/officeDocument/2006/relationships/slide" Target="slides/slide4667.xml"/><Relationship Id="rId5719" Type="http://schemas.openxmlformats.org/officeDocument/2006/relationships/slide" Target="slides/slide5718.xml"/><Relationship Id="rId6090" Type="http://schemas.openxmlformats.org/officeDocument/2006/relationships/slide" Target="slides/slide6089.xml"/><Relationship Id="rId7141" Type="http://schemas.openxmlformats.org/officeDocument/2006/relationships/slide" Target="slides/slide7140.xml"/><Relationship Id="rId3684" Type="http://schemas.openxmlformats.org/officeDocument/2006/relationships/slide" Target="slides/slide3683.xml"/><Relationship Id="rId4735" Type="http://schemas.openxmlformats.org/officeDocument/2006/relationships/slide" Target="slides/slide4734.xml"/><Relationship Id="rId2286" Type="http://schemas.openxmlformats.org/officeDocument/2006/relationships/slide" Target="slides/slide2285.xml"/><Relationship Id="rId3337" Type="http://schemas.openxmlformats.org/officeDocument/2006/relationships/slide" Target="slides/slide3336.xml"/><Relationship Id="rId3751" Type="http://schemas.openxmlformats.org/officeDocument/2006/relationships/slide" Target="slides/slide3750.xml"/><Relationship Id="rId4802" Type="http://schemas.openxmlformats.org/officeDocument/2006/relationships/slide" Target="slides/slide4801.xml"/><Relationship Id="rId258" Type="http://schemas.openxmlformats.org/officeDocument/2006/relationships/slide" Target="slides/slide257.xml"/><Relationship Id="rId672" Type="http://schemas.openxmlformats.org/officeDocument/2006/relationships/slide" Target="slides/slide671.xml"/><Relationship Id="rId2353" Type="http://schemas.openxmlformats.org/officeDocument/2006/relationships/slide" Target="slides/slide2352.xml"/><Relationship Id="rId3404" Type="http://schemas.openxmlformats.org/officeDocument/2006/relationships/slide" Target="slides/slide3403.xml"/><Relationship Id="rId6974" Type="http://schemas.openxmlformats.org/officeDocument/2006/relationships/slide" Target="slides/slide6973.xml"/><Relationship Id="rId325" Type="http://schemas.openxmlformats.org/officeDocument/2006/relationships/slide" Target="slides/slide324.xml"/><Relationship Id="rId2006" Type="http://schemas.openxmlformats.org/officeDocument/2006/relationships/slide" Target="slides/slide2005.xml"/><Relationship Id="rId2420" Type="http://schemas.openxmlformats.org/officeDocument/2006/relationships/slide" Target="slides/slide2419.xml"/><Relationship Id="rId5576" Type="http://schemas.openxmlformats.org/officeDocument/2006/relationships/slide" Target="slides/slide5575.xml"/><Relationship Id="rId6627" Type="http://schemas.openxmlformats.org/officeDocument/2006/relationships/slide" Target="slides/slide6626.xml"/><Relationship Id="rId1022" Type="http://schemas.openxmlformats.org/officeDocument/2006/relationships/slide" Target="slides/slide1021.xml"/><Relationship Id="rId4178" Type="http://schemas.openxmlformats.org/officeDocument/2006/relationships/slide" Target="slides/slide4177.xml"/><Relationship Id="rId4592" Type="http://schemas.openxmlformats.org/officeDocument/2006/relationships/slide" Target="slides/slide4591.xml"/><Relationship Id="rId5229" Type="http://schemas.openxmlformats.org/officeDocument/2006/relationships/slide" Target="slides/slide5228.xml"/><Relationship Id="rId5990" Type="http://schemas.openxmlformats.org/officeDocument/2006/relationships/slide" Target="slides/slide5989.xml"/><Relationship Id="rId3194" Type="http://schemas.openxmlformats.org/officeDocument/2006/relationships/slide" Target="slides/slide3193.xml"/><Relationship Id="rId4245" Type="http://schemas.openxmlformats.org/officeDocument/2006/relationships/slide" Target="slides/slide4244.xml"/><Relationship Id="rId5643" Type="http://schemas.openxmlformats.org/officeDocument/2006/relationships/slide" Target="slides/slide5642.xml"/><Relationship Id="rId1839" Type="http://schemas.openxmlformats.org/officeDocument/2006/relationships/slide" Target="slides/slide1838.xml"/><Relationship Id="rId5710" Type="http://schemas.openxmlformats.org/officeDocument/2006/relationships/slide" Target="slides/slide5709.xml"/><Relationship Id="rId182" Type="http://schemas.openxmlformats.org/officeDocument/2006/relationships/slide" Target="slides/slide181.xml"/><Relationship Id="rId1906" Type="http://schemas.openxmlformats.org/officeDocument/2006/relationships/slide" Target="slides/slide1905.xml"/><Relationship Id="rId3261" Type="http://schemas.openxmlformats.org/officeDocument/2006/relationships/slide" Target="slides/slide3260.xml"/><Relationship Id="rId4312" Type="http://schemas.openxmlformats.org/officeDocument/2006/relationships/slide" Target="slides/slide4311.xml"/><Relationship Id="rId6484" Type="http://schemas.openxmlformats.org/officeDocument/2006/relationships/slide" Target="slides/slide6483.xml"/><Relationship Id="rId999" Type="http://schemas.openxmlformats.org/officeDocument/2006/relationships/slide" Target="slides/slide998.xml"/><Relationship Id="rId5086" Type="http://schemas.openxmlformats.org/officeDocument/2006/relationships/slide" Target="slides/slide5085.xml"/><Relationship Id="rId6137" Type="http://schemas.openxmlformats.org/officeDocument/2006/relationships/slide" Target="slides/slide6136.xml"/><Relationship Id="rId6551" Type="http://schemas.openxmlformats.org/officeDocument/2006/relationships/slide" Target="slides/slide6550.xml"/><Relationship Id="rId1696" Type="http://schemas.openxmlformats.org/officeDocument/2006/relationships/slide" Target="slides/slide1695.xml"/><Relationship Id="rId5153" Type="http://schemas.openxmlformats.org/officeDocument/2006/relationships/slide" Target="slides/slide5152.xml"/><Relationship Id="rId6204" Type="http://schemas.openxmlformats.org/officeDocument/2006/relationships/slide" Target="slides/slide6203.xml"/><Relationship Id="rId1349" Type="http://schemas.openxmlformats.org/officeDocument/2006/relationships/slide" Target="slides/slide1348.xml"/><Relationship Id="rId2747" Type="http://schemas.openxmlformats.org/officeDocument/2006/relationships/slide" Target="slides/slide2746.xml"/><Relationship Id="rId5220" Type="http://schemas.openxmlformats.org/officeDocument/2006/relationships/slide" Target="slides/slide5219.xml"/><Relationship Id="rId719" Type="http://schemas.openxmlformats.org/officeDocument/2006/relationships/slide" Target="slides/slide718.xml"/><Relationship Id="rId1763" Type="http://schemas.openxmlformats.org/officeDocument/2006/relationships/slide" Target="slides/slide1762.xml"/><Relationship Id="rId2814" Type="http://schemas.openxmlformats.org/officeDocument/2006/relationships/slide" Target="slides/slide2813.xml"/><Relationship Id="rId55" Type="http://schemas.openxmlformats.org/officeDocument/2006/relationships/slide" Target="slides/slide54.xml"/><Relationship Id="rId1416" Type="http://schemas.openxmlformats.org/officeDocument/2006/relationships/slide" Target="slides/slide1415.xml"/><Relationship Id="rId1830" Type="http://schemas.openxmlformats.org/officeDocument/2006/relationships/slide" Target="slides/slide1829.xml"/><Relationship Id="rId4986" Type="http://schemas.openxmlformats.org/officeDocument/2006/relationships/slide" Target="slides/slide4985.xml"/><Relationship Id="rId7392" Type="http://schemas.openxmlformats.org/officeDocument/2006/relationships/slide" Target="slides/slide7391.xml"/><Relationship Id="rId3588" Type="http://schemas.openxmlformats.org/officeDocument/2006/relationships/slide" Target="slides/slide3587.xml"/><Relationship Id="rId4639" Type="http://schemas.openxmlformats.org/officeDocument/2006/relationships/slide" Target="slides/slide4638.xml"/><Relationship Id="rId7045" Type="http://schemas.openxmlformats.org/officeDocument/2006/relationships/slide" Target="slides/slide7044.xml"/><Relationship Id="rId3655" Type="http://schemas.openxmlformats.org/officeDocument/2006/relationships/slide" Target="slides/slide3654.xml"/><Relationship Id="rId4706" Type="http://schemas.openxmlformats.org/officeDocument/2006/relationships/slide" Target="slides/slide4705.xml"/><Relationship Id="rId6061" Type="http://schemas.openxmlformats.org/officeDocument/2006/relationships/slide" Target="slides/slide6060.xml"/><Relationship Id="rId7112" Type="http://schemas.openxmlformats.org/officeDocument/2006/relationships/slide" Target="slides/slide7111.xml"/><Relationship Id="rId576" Type="http://schemas.openxmlformats.org/officeDocument/2006/relationships/slide" Target="slides/slide575.xml"/><Relationship Id="rId990" Type="http://schemas.openxmlformats.org/officeDocument/2006/relationships/slide" Target="slides/slide989.xml"/><Relationship Id="rId2257" Type="http://schemas.openxmlformats.org/officeDocument/2006/relationships/slide" Target="slides/slide2256.xml"/><Relationship Id="rId2671" Type="http://schemas.openxmlformats.org/officeDocument/2006/relationships/slide" Target="slides/slide2670.xml"/><Relationship Id="rId3308" Type="http://schemas.openxmlformats.org/officeDocument/2006/relationships/slide" Target="slides/slide3307.xml"/><Relationship Id="rId229" Type="http://schemas.openxmlformats.org/officeDocument/2006/relationships/slide" Target="slides/slide228.xml"/><Relationship Id="rId643" Type="http://schemas.openxmlformats.org/officeDocument/2006/relationships/slide" Target="slides/slide642.xml"/><Relationship Id="rId1273" Type="http://schemas.openxmlformats.org/officeDocument/2006/relationships/slide" Target="slides/slide1272.xml"/><Relationship Id="rId2324" Type="http://schemas.openxmlformats.org/officeDocument/2006/relationships/slide" Target="slides/slide2323.xml"/><Relationship Id="rId3722" Type="http://schemas.openxmlformats.org/officeDocument/2006/relationships/slide" Target="slides/slide3721.xml"/><Relationship Id="rId6878" Type="http://schemas.openxmlformats.org/officeDocument/2006/relationships/slide" Target="slides/slide6877.xml"/><Relationship Id="rId5894" Type="http://schemas.openxmlformats.org/officeDocument/2006/relationships/slide" Target="slides/slide5893.xml"/><Relationship Id="rId6945" Type="http://schemas.openxmlformats.org/officeDocument/2006/relationships/slide" Target="slides/slide6944.xml"/><Relationship Id="rId710" Type="http://schemas.openxmlformats.org/officeDocument/2006/relationships/slide" Target="slides/slide709.xml"/><Relationship Id="rId1340" Type="http://schemas.openxmlformats.org/officeDocument/2006/relationships/slide" Target="slides/slide1339.xml"/><Relationship Id="rId3098" Type="http://schemas.openxmlformats.org/officeDocument/2006/relationships/slide" Target="slides/slide3097.xml"/><Relationship Id="rId4496" Type="http://schemas.openxmlformats.org/officeDocument/2006/relationships/slide" Target="slides/slide4495.xml"/><Relationship Id="rId5547" Type="http://schemas.openxmlformats.org/officeDocument/2006/relationships/slide" Target="slides/slide5546.xml"/><Relationship Id="rId5961" Type="http://schemas.openxmlformats.org/officeDocument/2006/relationships/slide" Target="slides/slide5960.xml"/><Relationship Id="rId4149" Type="http://schemas.openxmlformats.org/officeDocument/2006/relationships/slide" Target="slides/slide4148.xml"/><Relationship Id="rId4563" Type="http://schemas.openxmlformats.org/officeDocument/2006/relationships/slide" Target="slides/slide4562.xml"/><Relationship Id="rId5614" Type="http://schemas.openxmlformats.org/officeDocument/2006/relationships/slide" Target="slides/slide5613.xml"/><Relationship Id="rId3165" Type="http://schemas.openxmlformats.org/officeDocument/2006/relationships/slide" Target="slides/slide3164.xml"/><Relationship Id="rId4216" Type="http://schemas.openxmlformats.org/officeDocument/2006/relationships/slide" Target="slides/slide4215.xml"/><Relationship Id="rId4630" Type="http://schemas.openxmlformats.org/officeDocument/2006/relationships/slide" Target="slides/slide4629.xml"/><Relationship Id="rId2181" Type="http://schemas.openxmlformats.org/officeDocument/2006/relationships/slide" Target="slides/slide2180.xml"/><Relationship Id="rId3232" Type="http://schemas.openxmlformats.org/officeDocument/2006/relationships/slide" Target="slides/slide3231.xml"/><Relationship Id="rId6388" Type="http://schemas.openxmlformats.org/officeDocument/2006/relationships/slide" Target="slides/slide6387.xml"/><Relationship Id="rId153" Type="http://schemas.openxmlformats.org/officeDocument/2006/relationships/slide" Target="slides/slide152.xml"/><Relationship Id="rId6455" Type="http://schemas.openxmlformats.org/officeDocument/2006/relationships/slide" Target="slides/slide6454.xml"/><Relationship Id="rId220" Type="http://schemas.openxmlformats.org/officeDocument/2006/relationships/slide" Target="slides/slide219.xml"/><Relationship Id="rId2998" Type="http://schemas.openxmlformats.org/officeDocument/2006/relationships/slide" Target="slides/slide2997.xml"/><Relationship Id="rId5057" Type="http://schemas.openxmlformats.org/officeDocument/2006/relationships/slide" Target="slides/slide5056.xml"/><Relationship Id="rId6108" Type="http://schemas.openxmlformats.org/officeDocument/2006/relationships/slide" Target="slides/slide6107.xml"/><Relationship Id="rId4073" Type="http://schemas.openxmlformats.org/officeDocument/2006/relationships/slide" Target="slides/slide4072.xml"/><Relationship Id="rId5471" Type="http://schemas.openxmlformats.org/officeDocument/2006/relationships/slide" Target="slides/slide5470.xml"/><Relationship Id="rId6522" Type="http://schemas.openxmlformats.org/officeDocument/2006/relationships/slide" Target="slides/slide6521.xml"/><Relationship Id="rId1667" Type="http://schemas.openxmlformats.org/officeDocument/2006/relationships/slide" Target="slides/slide1666.xml"/><Relationship Id="rId2718" Type="http://schemas.openxmlformats.org/officeDocument/2006/relationships/slide" Target="slides/slide2717.xml"/><Relationship Id="rId5124" Type="http://schemas.openxmlformats.org/officeDocument/2006/relationships/slide" Target="slides/slide5123.xml"/><Relationship Id="rId1734" Type="http://schemas.openxmlformats.org/officeDocument/2006/relationships/slide" Target="slides/slide1733.xml"/><Relationship Id="rId4140" Type="http://schemas.openxmlformats.org/officeDocument/2006/relationships/slide" Target="slides/slide4139.xml"/><Relationship Id="rId7296" Type="http://schemas.openxmlformats.org/officeDocument/2006/relationships/slide" Target="slides/slide7295.xml"/><Relationship Id="rId26" Type="http://schemas.openxmlformats.org/officeDocument/2006/relationships/slide" Target="slides/slide25.xml"/><Relationship Id="rId7363" Type="http://schemas.openxmlformats.org/officeDocument/2006/relationships/slide" Target="slides/slide7362.xml"/><Relationship Id="rId1801" Type="http://schemas.openxmlformats.org/officeDocument/2006/relationships/slide" Target="slides/slide1800.xml"/><Relationship Id="rId3559" Type="http://schemas.openxmlformats.org/officeDocument/2006/relationships/slide" Target="slides/slide3558.xml"/><Relationship Id="rId4957" Type="http://schemas.openxmlformats.org/officeDocument/2006/relationships/slide" Target="slides/slide4956.xml"/><Relationship Id="rId7016" Type="http://schemas.openxmlformats.org/officeDocument/2006/relationships/slide" Target="slides/slide7015.xml"/><Relationship Id="rId7430" Type="http://schemas.openxmlformats.org/officeDocument/2006/relationships/tableStyles" Target="tableStyles.xml"/><Relationship Id="rId3973" Type="http://schemas.openxmlformats.org/officeDocument/2006/relationships/slide" Target="slides/slide3972.xml"/><Relationship Id="rId6032" Type="http://schemas.openxmlformats.org/officeDocument/2006/relationships/slide" Target="slides/slide6031.xml"/><Relationship Id="rId894" Type="http://schemas.openxmlformats.org/officeDocument/2006/relationships/slide" Target="slides/slide893.xml"/><Relationship Id="rId1177" Type="http://schemas.openxmlformats.org/officeDocument/2006/relationships/slide" Target="slides/slide1176.xml"/><Relationship Id="rId2575" Type="http://schemas.openxmlformats.org/officeDocument/2006/relationships/slide" Target="slides/slide2574.xml"/><Relationship Id="rId3626" Type="http://schemas.openxmlformats.org/officeDocument/2006/relationships/slide" Target="slides/slide3625.xml"/><Relationship Id="rId547" Type="http://schemas.openxmlformats.org/officeDocument/2006/relationships/slide" Target="slides/slide546.xml"/><Relationship Id="rId961" Type="http://schemas.openxmlformats.org/officeDocument/2006/relationships/slide" Target="slides/slide960.xml"/><Relationship Id="rId1591" Type="http://schemas.openxmlformats.org/officeDocument/2006/relationships/slide" Target="slides/slide1590.xml"/><Relationship Id="rId2228" Type="http://schemas.openxmlformats.org/officeDocument/2006/relationships/slide" Target="slides/slide2227.xml"/><Relationship Id="rId2642" Type="http://schemas.openxmlformats.org/officeDocument/2006/relationships/slide" Target="slides/slide2641.xml"/><Relationship Id="rId5798" Type="http://schemas.openxmlformats.org/officeDocument/2006/relationships/slide" Target="slides/slide5797.xml"/><Relationship Id="rId6849" Type="http://schemas.openxmlformats.org/officeDocument/2006/relationships/slide" Target="slides/slide6848.xml"/><Relationship Id="rId614" Type="http://schemas.openxmlformats.org/officeDocument/2006/relationships/slide" Target="slides/slide613.xml"/><Relationship Id="rId1244" Type="http://schemas.openxmlformats.org/officeDocument/2006/relationships/slide" Target="slides/slide1243.xml"/><Relationship Id="rId5865" Type="http://schemas.openxmlformats.org/officeDocument/2006/relationships/slide" Target="slides/slide5864.xml"/><Relationship Id="rId6916" Type="http://schemas.openxmlformats.org/officeDocument/2006/relationships/slide" Target="slides/slide6915.xml"/><Relationship Id="rId1311" Type="http://schemas.openxmlformats.org/officeDocument/2006/relationships/slide" Target="slides/slide1310.xml"/><Relationship Id="rId4467" Type="http://schemas.openxmlformats.org/officeDocument/2006/relationships/slide" Target="slides/slide4466.xml"/><Relationship Id="rId4881" Type="http://schemas.openxmlformats.org/officeDocument/2006/relationships/slide" Target="slides/slide4880.xml"/><Relationship Id="rId5518" Type="http://schemas.openxmlformats.org/officeDocument/2006/relationships/slide" Target="slides/slide5517.xml"/><Relationship Id="rId3069" Type="http://schemas.openxmlformats.org/officeDocument/2006/relationships/slide" Target="slides/slide3068.xml"/><Relationship Id="rId3483" Type="http://schemas.openxmlformats.org/officeDocument/2006/relationships/slide" Target="slides/slide3482.xml"/><Relationship Id="rId4534" Type="http://schemas.openxmlformats.org/officeDocument/2006/relationships/slide" Target="slides/slide4533.xml"/><Relationship Id="rId5932" Type="http://schemas.openxmlformats.org/officeDocument/2006/relationships/slide" Target="slides/slide5931.xml"/><Relationship Id="rId2085" Type="http://schemas.openxmlformats.org/officeDocument/2006/relationships/slide" Target="slides/slide2084.xml"/><Relationship Id="rId3136" Type="http://schemas.openxmlformats.org/officeDocument/2006/relationships/slide" Target="slides/slide3135.xml"/><Relationship Id="rId471" Type="http://schemas.openxmlformats.org/officeDocument/2006/relationships/slide" Target="slides/slide470.xml"/><Relationship Id="rId2152" Type="http://schemas.openxmlformats.org/officeDocument/2006/relationships/slide" Target="slides/slide2151.xml"/><Relationship Id="rId3550" Type="http://schemas.openxmlformats.org/officeDocument/2006/relationships/slide" Target="slides/slide3549.xml"/><Relationship Id="rId4601" Type="http://schemas.openxmlformats.org/officeDocument/2006/relationships/slide" Target="slides/slide4600.xml"/><Relationship Id="rId124" Type="http://schemas.openxmlformats.org/officeDocument/2006/relationships/slide" Target="slides/slide123.xml"/><Relationship Id="rId3203" Type="http://schemas.openxmlformats.org/officeDocument/2006/relationships/slide" Target="slides/slide3202.xml"/><Relationship Id="rId6359" Type="http://schemas.openxmlformats.org/officeDocument/2006/relationships/slide" Target="slides/slide6358.xml"/><Relationship Id="rId6773" Type="http://schemas.openxmlformats.org/officeDocument/2006/relationships/slide" Target="slides/slide6772.xml"/><Relationship Id="rId2969" Type="http://schemas.openxmlformats.org/officeDocument/2006/relationships/slide" Target="slides/slide2968.xml"/><Relationship Id="rId5375" Type="http://schemas.openxmlformats.org/officeDocument/2006/relationships/slide" Target="slides/slide5374.xml"/><Relationship Id="rId6426" Type="http://schemas.openxmlformats.org/officeDocument/2006/relationships/slide" Target="slides/slide6425.xml"/><Relationship Id="rId6840" Type="http://schemas.openxmlformats.org/officeDocument/2006/relationships/slide" Target="slides/slide6839.xml"/><Relationship Id="rId1985" Type="http://schemas.openxmlformats.org/officeDocument/2006/relationships/slide" Target="slides/slide1984.xml"/><Relationship Id="rId4391" Type="http://schemas.openxmlformats.org/officeDocument/2006/relationships/slide" Target="slides/slide4390.xml"/><Relationship Id="rId5028" Type="http://schemas.openxmlformats.org/officeDocument/2006/relationships/slide" Target="slides/slide5027.xml"/><Relationship Id="rId5442" Type="http://schemas.openxmlformats.org/officeDocument/2006/relationships/slide" Target="slides/slide5441.xml"/><Relationship Id="rId1638" Type="http://schemas.openxmlformats.org/officeDocument/2006/relationships/slide" Target="slides/slide1637.xml"/><Relationship Id="rId4044" Type="http://schemas.openxmlformats.org/officeDocument/2006/relationships/slide" Target="slides/slide4043.xml"/><Relationship Id="rId3060" Type="http://schemas.openxmlformats.org/officeDocument/2006/relationships/slide" Target="slides/slide3059.xml"/><Relationship Id="rId4111" Type="http://schemas.openxmlformats.org/officeDocument/2006/relationships/slide" Target="slides/slide4110.xml"/><Relationship Id="rId7267" Type="http://schemas.openxmlformats.org/officeDocument/2006/relationships/slide" Target="slides/slide7266.xml"/><Relationship Id="rId1705" Type="http://schemas.openxmlformats.org/officeDocument/2006/relationships/slide" Target="slides/slide1704.xml"/><Relationship Id="rId6283" Type="http://schemas.openxmlformats.org/officeDocument/2006/relationships/slide" Target="slides/slide6282.xml"/><Relationship Id="rId3877" Type="http://schemas.openxmlformats.org/officeDocument/2006/relationships/slide" Target="slides/slide3876.xml"/><Relationship Id="rId4928" Type="http://schemas.openxmlformats.org/officeDocument/2006/relationships/slide" Target="slides/slide4927.xml"/><Relationship Id="rId7334" Type="http://schemas.openxmlformats.org/officeDocument/2006/relationships/slide" Target="slides/slide7333.xml"/><Relationship Id="rId798" Type="http://schemas.openxmlformats.org/officeDocument/2006/relationships/slide" Target="slides/slide797.xml"/><Relationship Id="rId2479" Type="http://schemas.openxmlformats.org/officeDocument/2006/relationships/slide" Target="slides/slide2478.xml"/><Relationship Id="rId2893" Type="http://schemas.openxmlformats.org/officeDocument/2006/relationships/slide" Target="slides/slide2892.xml"/><Relationship Id="rId3944" Type="http://schemas.openxmlformats.org/officeDocument/2006/relationships/slide" Target="slides/slide3943.xml"/><Relationship Id="rId6350" Type="http://schemas.openxmlformats.org/officeDocument/2006/relationships/slide" Target="slides/slide6349.xml"/><Relationship Id="rId7401" Type="http://schemas.openxmlformats.org/officeDocument/2006/relationships/slide" Target="slides/slide7400.xml"/><Relationship Id="rId865" Type="http://schemas.openxmlformats.org/officeDocument/2006/relationships/slide" Target="slides/slide864.xml"/><Relationship Id="rId1495" Type="http://schemas.openxmlformats.org/officeDocument/2006/relationships/slide" Target="slides/slide1494.xml"/><Relationship Id="rId2546" Type="http://schemas.openxmlformats.org/officeDocument/2006/relationships/slide" Target="slides/slide2545.xml"/><Relationship Id="rId2960" Type="http://schemas.openxmlformats.org/officeDocument/2006/relationships/slide" Target="slides/slide2959.xml"/><Relationship Id="rId6003" Type="http://schemas.openxmlformats.org/officeDocument/2006/relationships/slide" Target="slides/slide6002.xml"/><Relationship Id="rId518" Type="http://schemas.openxmlformats.org/officeDocument/2006/relationships/slide" Target="slides/slide517.xml"/><Relationship Id="rId932" Type="http://schemas.openxmlformats.org/officeDocument/2006/relationships/slide" Target="slides/slide931.xml"/><Relationship Id="rId1148" Type="http://schemas.openxmlformats.org/officeDocument/2006/relationships/slide" Target="slides/slide1147.xml"/><Relationship Id="rId1562" Type="http://schemas.openxmlformats.org/officeDocument/2006/relationships/slide" Target="slides/slide1561.xml"/><Relationship Id="rId2613" Type="http://schemas.openxmlformats.org/officeDocument/2006/relationships/slide" Target="slides/slide2612.xml"/><Relationship Id="rId5769" Type="http://schemas.openxmlformats.org/officeDocument/2006/relationships/slide" Target="slides/slide5768.xml"/><Relationship Id="rId1215" Type="http://schemas.openxmlformats.org/officeDocument/2006/relationships/slide" Target="slides/slide1214.xml"/><Relationship Id="rId7191" Type="http://schemas.openxmlformats.org/officeDocument/2006/relationships/slide" Target="slides/slide7190.xml"/><Relationship Id="rId3387" Type="http://schemas.openxmlformats.org/officeDocument/2006/relationships/slide" Target="slides/slide3386.xml"/><Relationship Id="rId4785" Type="http://schemas.openxmlformats.org/officeDocument/2006/relationships/slide" Target="slides/slide4784.xml"/><Relationship Id="rId5836" Type="http://schemas.openxmlformats.org/officeDocument/2006/relationships/slide" Target="slides/slide5835.xml"/><Relationship Id="rId4438" Type="http://schemas.openxmlformats.org/officeDocument/2006/relationships/slide" Target="slides/slide4437.xml"/><Relationship Id="rId4852" Type="http://schemas.openxmlformats.org/officeDocument/2006/relationships/slide" Target="slides/slide4851.xml"/><Relationship Id="rId5903" Type="http://schemas.openxmlformats.org/officeDocument/2006/relationships/slide" Target="slides/slide5902.xml"/><Relationship Id="rId3454" Type="http://schemas.openxmlformats.org/officeDocument/2006/relationships/slide" Target="slides/slide3453.xml"/><Relationship Id="rId4505" Type="http://schemas.openxmlformats.org/officeDocument/2006/relationships/slide" Target="slides/slide4504.xml"/><Relationship Id="rId375" Type="http://schemas.openxmlformats.org/officeDocument/2006/relationships/slide" Target="slides/slide374.xml"/><Relationship Id="rId2056" Type="http://schemas.openxmlformats.org/officeDocument/2006/relationships/slide" Target="slides/slide2055.xml"/><Relationship Id="rId2470" Type="http://schemas.openxmlformats.org/officeDocument/2006/relationships/slide" Target="slides/slide2469.xml"/><Relationship Id="rId3107" Type="http://schemas.openxmlformats.org/officeDocument/2006/relationships/slide" Target="slides/slide3106.xml"/><Relationship Id="rId3521" Type="http://schemas.openxmlformats.org/officeDocument/2006/relationships/slide" Target="slides/slide3520.xml"/><Relationship Id="rId6677" Type="http://schemas.openxmlformats.org/officeDocument/2006/relationships/slide" Target="slides/slide6676.xml"/><Relationship Id="rId442" Type="http://schemas.openxmlformats.org/officeDocument/2006/relationships/slide" Target="slides/slide441.xml"/><Relationship Id="rId1072" Type="http://schemas.openxmlformats.org/officeDocument/2006/relationships/slide" Target="slides/slide1071.xml"/><Relationship Id="rId2123" Type="http://schemas.openxmlformats.org/officeDocument/2006/relationships/slide" Target="slides/slide2122.xml"/><Relationship Id="rId5279" Type="http://schemas.openxmlformats.org/officeDocument/2006/relationships/slide" Target="slides/slide5278.xml"/><Relationship Id="rId5693" Type="http://schemas.openxmlformats.org/officeDocument/2006/relationships/slide" Target="slides/slide5692.xml"/><Relationship Id="rId6744" Type="http://schemas.openxmlformats.org/officeDocument/2006/relationships/slide" Target="slides/slide6743.xml"/><Relationship Id="rId4295" Type="http://schemas.openxmlformats.org/officeDocument/2006/relationships/slide" Target="slides/slide4294.xml"/><Relationship Id="rId5346" Type="http://schemas.openxmlformats.org/officeDocument/2006/relationships/slide" Target="slides/slide5345.xml"/><Relationship Id="rId1889" Type="http://schemas.openxmlformats.org/officeDocument/2006/relationships/slide" Target="slides/slide1888.xml"/><Relationship Id="rId4362" Type="http://schemas.openxmlformats.org/officeDocument/2006/relationships/slide" Target="slides/slide4361.xml"/><Relationship Id="rId5760" Type="http://schemas.openxmlformats.org/officeDocument/2006/relationships/slide" Target="slides/slide5759.xml"/><Relationship Id="rId6811" Type="http://schemas.openxmlformats.org/officeDocument/2006/relationships/slide" Target="slides/slide6810.xml"/><Relationship Id="rId1956" Type="http://schemas.openxmlformats.org/officeDocument/2006/relationships/slide" Target="slides/slide1955.xml"/><Relationship Id="rId4015" Type="http://schemas.openxmlformats.org/officeDocument/2006/relationships/slide" Target="slides/slide4014.xml"/><Relationship Id="rId5413" Type="http://schemas.openxmlformats.org/officeDocument/2006/relationships/slide" Target="slides/slide5412.xml"/><Relationship Id="rId1609" Type="http://schemas.openxmlformats.org/officeDocument/2006/relationships/slide" Target="slides/slide1608.xml"/><Relationship Id="rId3031" Type="http://schemas.openxmlformats.org/officeDocument/2006/relationships/slide" Target="slides/slide3030.xml"/><Relationship Id="rId6187" Type="http://schemas.openxmlformats.org/officeDocument/2006/relationships/slide" Target="slides/slide6186.xml"/><Relationship Id="rId7238" Type="http://schemas.openxmlformats.org/officeDocument/2006/relationships/slide" Target="slides/slide7237.xml"/><Relationship Id="rId2797" Type="http://schemas.openxmlformats.org/officeDocument/2006/relationships/slide" Target="slides/slide2796.xml"/><Relationship Id="rId3848" Type="http://schemas.openxmlformats.org/officeDocument/2006/relationships/slide" Target="slides/slide3847.xml"/><Relationship Id="rId6254" Type="http://schemas.openxmlformats.org/officeDocument/2006/relationships/slide" Target="slides/slide6253.xml"/><Relationship Id="rId7305" Type="http://schemas.openxmlformats.org/officeDocument/2006/relationships/slide" Target="slides/slide7304.xml"/><Relationship Id="rId769" Type="http://schemas.openxmlformats.org/officeDocument/2006/relationships/slide" Target="slides/slide768.xml"/><Relationship Id="rId1399" Type="http://schemas.openxmlformats.org/officeDocument/2006/relationships/slide" Target="slides/slide1398.xml"/><Relationship Id="rId5270" Type="http://schemas.openxmlformats.org/officeDocument/2006/relationships/slide" Target="slides/slide5269.xml"/><Relationship Id="rId6321" Type="http://schemas.openxmlformats.org/officeDocument/2006/relationships/slide" Target="slides/slide6320.xml"/><Relationship Id="rId1466" Type="http://schemas.openxmlformats.org/officeDocument/2006/relationships/slide" Target="slides/slide1465.xml"/><Relationship Id="rId2864" Type="http://schemas.openxmlformats.org/officeDocument/2006/relationships/slide" Target="slides/slide2863.xml"/><Relationship Id="rId3915" Type="http://schemas.openxmlformats.org/officeDocument/2006/relationships/slide" Target="slides/slide3914.xml"/><Relationship Id="rId836" Type="http://schemas.openxmlformats.org/officeDocument/2006/relationships/slide" Target="slides/slide835.xml"/><Relationship Id="rId1119" Type="http://schemas.openxmlformats.org/officeDocument/2006/relationships/slide" Target="slides/slide1118.xml"/><Relationship Id="rId1880" Type="http://schemas.openxmlformats.org/officeDocument/2006/relationships/slide" Target="slides/slide1879.xml"/><Relationship Id="rId2517" Type="http://schemas.openxmlformats.org/officeDocument/2006/relationships/slide" Target="slides/slide2516.xml"/><Relationship Id="rId2931" Type="http://schemas.openxmlformats.org/officeDocument/2006/relationships/slide" Target="slides/slide2930.xml"/><Relationship Id="rId7095" Type="http://schemas.openxmlformats.org/officeDocument/2006/relationships/slide" Target="slides/slide7094.xml"/><Relationship Id="rId903" Type="http://schemas.openxmlformats.org/officeDocument/2006/relationships/slide" Target="slides/slide902.xml"/><Relationship Id="rId1533" Type="http://schemas.openxmlformats.org/officeDocument/2006/relationships/slide" Target="slides/slide1532.xml"/><Relationship Id="rId4689" Type="http://schemas.openxmlformats.org/officeDocument/2006/relationships/slide" Target="slides/slide4688.xml"/><Relationship Id="rId1600" Type="http://schemas.openxmlformats.org/officeDocument/2006/relationships/slide" Target="slides/slide1599.xml"/><Relationship Id="rId4756" Type="http://schemas.openxmlformats.org/officeDocument/2006/relationships/slide" Target="slides/slide4755.xml"/><Relationship Id="rId5807" Type="http://schemas.openxmlformats.org/officeDocument/2006/relationships/slide" Target="slides/slide5806.xml"/><Relationship Id="rId7162" Type="http://schemas.openxmlformats.org/officeDocument/2006/relationships/slide" Target="slides/slide7161.xml"/><Relationship Id="rId3358" Type="http://schemas.openxmlformats.org/officeDocument/2006/relationships/slide" Target="slides/slide3357.xml"/><Relationship Id="rId3772" Type="http://schemas.openxmlformats.org/officeDocument/2006/relationships/slide" Target="slides/slide3771.xml"/><Relationship Id="rId4409" Type="http://schemas.openxmlformats.org/officeDocument/2006/relationships/slide" Target="slides/slide4408.xml"/><Relationship Id="rId4823" Type="http://schemas.openxmlformats.org/officeDocument/2006/relationships/slide" Target="slides/slide4822.xml"/><Relationship Id="rId279" Type="http://schemas.openxmlformats.org/officeDocument/2006/relationships/slide" Target="slides/slide278.xml"/><Relationship Id="rId693" Type="http://schemas.openxmlformats.org/officeDocument/2006/relationships/slide" Target="slides/slide692.xml"/><Relationship Id="rId2374" Type="http://schemas.openxmlformats.org/officeDocument/2006/relationships/slide" Target="slides/slide2373.xml"/><Relationship Id="rId3425" Type="http://schemas.openxmlformats.org/officeDocument/2006/relationships/slide" Target="slides/slide3424.xml"/><Relationship Id="rId346" Type="http://schemas.openxmlformats.org/officeDocument/2006/relationships/slide" Target="slides/slide345.xml"/><Relationship Id="rId760" Type="http://schemas.openxmlformats.org/officeDocument/2006/relationships/slide" Target="slides/slide759.xml"/><Relationship Id="rId1390" Type="http://schemas.openxmlformats.org/officeDocument/2006/relationships/slide" Target="slides/slide1389.xml"/><Relationship Id="rId2027" Type="http://schemas.openxmlformats.org/officeDocument/2006/relationships/slide" Target="slides/slide2026.xml"/><Relationship Id="rId2441" Type="http://schemas.openxmlformats.org/officeDocument/2006/relationships/slide" Target="slides/slide2440.xml"/><Relationship Id="rId5597" Type="http://schemas.openxmlformats.org/officeDocument/2006/relationships/slide" Target="slides/slide5596.xml"/><Relationship Id="rId6995" Type="http://schemas.openxmlformats.org/officeDocument/2006/relationships/slide" Target="slides/slide6994.xml"/><Relationship Id="rId413" Type="http://schemas.openxmlformats.org/officeDocument/2006/relationships/slide" Target="slides/slide412.xml"/><Relationship Id="rId1043" Type="http://schemas.openxmlformats.org/officeDocument/2006/relationships/slide" Target="slides/slide1042.xml"/><Relationship Id="rId4199" Type="http://schemas.openxmlformats.org/officeDocument/2006/relationships/slide" Target="slides/slide4198.xml"/><Relationship Id="rId6648" Type="http://schemas.openxmlformats.org/officeDocument/2006/relationships/slide" Target="slides/slide6647.xml"/><Relationship Id="rId5664" Type="http://schemas.openxmlformats.org/officeDocument/2006/relationships/slide" Target="slides/slide5663.xml"/><Relationship Id="rId6715" Type="http://schemas.openxmlformats.org/officeDocument/2006/relationships/slide" Target="slides/slide6714.xml"/><Relationship Id="rId1110" Type="http://schemas.openxmlformats.org/officeDocument/2006/relationships/slide" Target="slides/slide1109.xml"/><Relationship Id="rId4266" Type="http://schemas.openxmlformats.org/officeDocument/2006/relationships/slide" Target="slides/slide4265.xml"/><Relationship Id="rId4680" Type="http://schemas.openxmlformats.org/officeDocument/2006/relationships/slide" Target="slides/slide4679.xml"/><Relationship Id="rId5317" Type="http://schemas.openxmlformats.org/officeDocument/2006/relationships/slide" Target="slides/slide5316.xml"/><Relationship Id="rId5731" Type="http://schemas.openxmlformats.org/officeDocument/2006/relationships/slide" Target="slides/slide5730.xml"/><Relationship Id="rId1927" Type="http://schemas.openxmlformats.org/officeDocument/2006/relationships/slide" Target="slides/slide1926.xml"/><Relationship Id="rId3282" Type="http://schemas.openxmlformats.org/officeDocument/2006/relationships/slide" Target="slides/slide3281.xml"/><Relationship Id="rId4333" Type="http://schemas.openxmlformats.org/officeDocument/2006/relationships/slide" Target="slides/slide4332.xml"/><Relationship Id="rId4400" Type="http://schemas.openxmlformats.org/officeDocument/2006/relationships/slide" Target="slides/slide4399.xml"/><Relationship Id="rId270" Type="http://schemas.openxmlformats.org/officeDocument/2006/relationships/slide" Target="slides/slide269.xml"/><Relationship Id="rId3002" Type="http://schemas.openxmlformats.org/officeDocument/2006/relationships/slide" Target="slides/slide3001.xml"/><Relationship Id="rId6158" Type="http://schemas.openxmlformats.org/officeDocument/2006/relationships/slide" Target="slides/slide6157.xml"/><Relationship Id="rId6572" Type="http://schemas.openxmlformats.org/officeDocument/2006/relationships/slide" Target="slides/slide6571.xml"/><Relationship Id="rId7209" Type="http://schemas.openxmlformats.org/officeDocument/2006/relationships/slide" Target="slides/slide7208.xml"/><Relationship Id="rId5174" Type="http://schemas.openxmlformats.org/officeDocument/2006/relationships/slide" Target="slides/slide5173.xml"/><Relationship Id="rId6225" Type="http://schemas.openxmlformats.org/officeDocument/2006/relationships/slide" Target="slides/slide6224.xml"/><Relationship Id="rId2768" Type="http://schemas.openxmlformats.org/officeDocument/2006/relationships/slide" Target="slides/slide2767.xml"/><Relationship Id="rId3819" Type="http://schemas.openxmlformats.org/officeDocument/2006/relationships/slide" Target="slides/slide3818.xml"/><Relationship Id="rId1784" Type="http://schemas.openxmlformats.org/officeDocument/2006/relationships/slide" Target="slides/slide1783.xml"/><Relationship Id="rId2835" Type="http://schemas.openxmlformats.org/officeDocument/2006/relationships/slide" Target="slides/slide2834.xml"/><Relationship Id="rId4190" Type="http://schemas.openxmlformats.org/officeDocument/2006/relationships/slide" Target="slides/slide4189.xml"/><Relationship Id="rId5241" Type="http://schemas.openxmlformats.org/officeDocument/2006/relationships/slide" Target="slides/slide5240.xml"/><Relationship Id="rId76" Type="http://schemas.openxmlformats.org/officeDocument/2006/relationships/slide" Target="slides/slide75.xml"/><Relationship Id="rId807" Type="http://schemas.openxmlformats.org/officeDocument/2006/relationships/slide" Target="slides/slide806.xml"/><Relationship Id="rId1437" Type="http://schemas.openxmlformats.org/officeDocument/2006/relationships/slide" Target="slides/slide1436.xml"/><Relationship Id="rId1851" Type="http://schemas.openxmlformats.org/officeDocument/2006/relationships/slide" Target="slides/slide1850.xml"/><Relationship Id="rId2902" Type="http://schemas.openxmlformats.org/officeDocument/2006/relationships/slide" Target="slides/slide2901.xml"/><Relationship Id="rId1504" Type="http://schemas.openxmlformats.org/officeDocument/2006/relationships/slide" Target="slides/slide1503.xml"/><Relationship Id="rId7066" Type="http://schemas.openxmlformats.org/officeDocument/2006/relationships/slide" Target="slides/slide7065.xml"/><Relationship Id="rId3676" Type="http://schemas.openxmlformats.org/officeDocument/2006/relationships/slide" Target="slides/slide3675.xml"/><Relationship Id="rId6082" Type="http://schemas.openxmlformats.org/officeDocument/2006/relationships/slide" Target="slides/slide6081.xml"/><Relationship Id="rId7133" Type="http://schemas.openxmlformats.org/officeDocument/2006/relationships/slide" Target="slides/slide7132.xml"/><Relationship Id="rId597" Type="http://schemas.openxmlformats.org/officeDocument/2006/relationships/slide" Target="slides/slide596.xml"/><Relationship Id="rId2278" Type="http://schemas.openxmlformats.org/officeDocument/2006/relationships/slide" Target="slides/slide2277.xml"/><Relationship Id="rId3329" Type="http://schemas.openxmlformats.org/officeDocument/2006/relationships/slide" Target="slides/slide3328.xml"/><Relationship Id="rId4727" Type="http://schemas.openxmlformats.org/officeDocument/2006/relationships/slide" Target="slides/slide4726.xml"/><Relationship Id="rId7200" Type="http://schemas.openxmlformats.org/officeDocument/2006/relationships/slide" Target="slides/slide7199.xml"/><Relationship Id="rId1294" Type="http://schemas.openxmlformats.org/officeDocument/2006/relationships/slide" Target="slides/slide1293.xml"/><Relationship Id="rId2692" Type="http://schemas.openxmlformats.org/officeDocument/2006/relationships/slide" Target="slides/slide2691.xml"/><Relationship Id="rId3743" Type="http://schemas.openxmlformats.org/officeDocument/2006/relationships/slide" Target="slides/slide3742.xml"/><Relationship Id="rId6899" Type="http://schemas.openxmlformats.org/officeDocument/2006/relationships/slide" Target="slides/slide6898.xml"/><Relationship Id="rId664" Type="http://schemas.openxmlformats.org/officeDocument/2006/relationships/slide" Target="slides/slide663.xml"/><Relationship Id="rId2345" Type="http://schemas.openxmlformats.org/officeDocument/2006/relationships/slide" Target="slides/slide2344.xml"/><Relationship Id="rId3810" Type="http://schemas.openxmlformats.org/officeDocument/2006/relationships/slide" Target="slides/slide3809.xml"/><Relationship Id="rId6966" Type="http://schemas.openxmlformats.org/officeDocument/2006/relationships/slide" Target="slides/slide6965.xml"/><Relationship Id="rId317" Type="http://schemas.openxmlformats.org/officeDocument/2006/relationships/slide" Target="slides/slide316.xml"/><Relationship Id="rId731" Type="http://schemas.openxmlformats.org/officeDocument/2006/relationships/slide" Target="slides/slide730.xml"/><Relationship Id="rId1361" Type="http://schemas.openxmlformats.org/officeDocument/2006/relationships/slide" Target="slides/slide1360.xml"/><Relationship Id="rId2412" Type="http://schemas.openxmlformats.org/officeDocument/2006/relationships/slide" Target="slides/slide2411.xml"/><Relationship Id="rId5568" Type="http://schemas.openxmlformats.org/officeDocument/2006/relationships/slide" Target="slides/slide5567.xml"/><Relationship Id="rId5982" Type="http://schemas.openxmlformats.org/officeDocument/2006/relationships/slide" Target="slides/slide5981.xml"/><Relationship Id="rId6619" Type="http://schemas.openxmlformats.org/officeDocument/2006/relationships/slide" Target="slides/slide6618.xml"/><Relationship Id="rId1014" Type="http://schemas.openxmlformats.org/officeDocument/2006/relationships/slide" Target="slides/slide1013.xml"/><Relationship Id="rId4584" Type="http://schemas.openxmlformats.org/officeDocument/2006/relationships/slide" Target="slides/slide4583.xml"/><Relationship Id="rId5635" Type="http://schemas.openxmlformats.org/officeDocument/2006/relationships/slide" Target="slides/slide5634.xml"/><Relationship Id="rId3186" Type="http://schemas.openxmlformats.org/officeDocument/2006/relationships/slide" Target="slides/slide3185.xml"/><Relationship Id="rId4237" Type="http://schemas.openxmlformats.org/officeDocument/2006/relationships/slide" Target="slides/slide4236.xml"/><Relationship Id="rId4651" Type="http://schemas.openxmlformats.org/officeDocument/2006/relationships/slide" Target="slides/slide4650.xml"/><Relationship Id="rId3253" Type="http://schemas.openxmlformats.org/officeDocument/2006/relationships/slide" Target="slides/slide3252.xml"/><Relationship Id="rId4304" Type="http://schemas.openxmlformats.org/officeDocument/2006/relationships/slide" Target="slides/slide4303.xml"/><Relationship Id="rId5702" Type="http://schemas.openxmlformats.org/officeDocument/2006/relationships/slide" Target="slides/slide5701.xml"/><Relationship Id="rId174" Type="http://schemas.openxmlformats.org/officeDocument/2006/relationships/slide" Target="slides/slide173.xml"/><Relationship Id="rId241" Type="http://schemas.openxmlformats.org/officeDocument/2006/relationships/slide" Target="slides/slide240.xml"/><Relationship Id="rId3320" Type="http://schemas.openxmlformats.org/officeDocument/2006/relationships/slide" Target="slides/slide3319.xml"/><Relationship Id="rId5078" Type="http://schemas.openxmlformats.org/officeDocument/2006/relationships/slide" Target="slides/slide5077.xml"/><Relationship Id="rId6476" Type="http://schemas.openxmlformats.org/officeDocument/2006/relationships/slide" Target="slides/slide6475.xml"/><Relationship Id="rId6890" Type="http://schemas.openxmlformats.org/officeDocument/2006/relationships/slide" Target="slides/slide6889.xml"/><Relationship Id="rId5492" Type="http://schemas.openxmlformats.org/officeDocument/2006/relationships/slide" Target="slides/slide5491.xml"/><Relationship Id="rId6129" Type="http://schemas.openxmlformats.org/officeDocument/2006/relationships/slide" Target="slides/slide6128.xml"/><Relationship Id="rId6543" Type="http://schemas.openxmlformats.org/officeDocument/2006/relationships/slide" Target="slides/slide6542.xml"/><Relationship Id="rId1688" Type="http://schemas.openxmlformats.org/officeDocument/2006/relationships/slide" Target="slides/slide1687.xml"/><Relationship Id="rId2739" Type="http://schemas.openxmlformats.org/officeDocument/2006/relationships/slide" Target="slides/slide2738.xml"/><Relationship Id="rId4094" Type="http://schemas.openxmlformats.org/officeDocument/2006/relationships/slide" Target="slides/slide4093.xml"/><Relationship Id="rId5145" Type="http://schemas.openxmlformats.org/officeDocument/2006/relationships/slide" Target="slides/slide5144.xml"/><Relationship Id="rId6610" Type="http://schemas.openxmlformats.org/officeDocument/2006/relationships/slide" Target="slides/slide6609.xml"/><Relationship Id="rId1755" Type="http://schemas.openxmlformats.org/officeDocument/2006/relationships/slide" Target="slides/slide1754.xml"/><Relationship Id="rId4161" Type="http://schemas.openxmlformats.org/officeDocument/2006/relationships/slide" Target="slides/slide4160.xml"/><Relationship Id="rId5212" Type="http://schemas.openxmlformats.org/officeDocument/2006/relationships/slide" Target="slides/slide5211.xml"/><Relationship Id="rId1408" Type="http://schemas.openxmlformats.org/officeDocument/2006/relationships/slide" Target="slides/slide1407.xml"/><Relationship Id="rId2806" Type="http://schemas.openxmlformats.org/officeDocument/2006/relationships/slide" Target="slides/slide2805.xml"/><Relationship Id="rId7384" Type="http://schemas.openxmlformats.org/officeDocument/2006/relationships/slide" Target="slides/slide7383.xml"/><Relationship Id="rId47" Type="http://schemas.openxmlformats.org/officeDocument/2006/relationships/slide" Target="slides/slide46.xml"/><Relationship Id="rId1822" Type="http://schemas.openxmlformats.org/officeDocument/2006/relationships/slide" Target="slides/slide1821.xml"/><Relationship Id="rId4978" Type="http://schemas.openxmlformats.org/officeDocument/2006/relationships/slide" Target="slides/slide4977.xml"/><Relationship Id="rId7037" Type="http://schemas.openxmlformats.org/officeDocument/2006/relationships/slide" Target="slides/slide7036.xml"/><Relationship Id="rId3994" Type="http://schemas.openxmlformats.org/officeDocument/2006/relationships/slide" Target="slides/slide3993.xml"/><Relationship Id="rId6053" Type="http://schemas.openxmlformats.org/officeDocument/2006/relationships/slide" Target="slides/slide6052.xml"/><Relationship Id="rId2596" Type="http://schemas.openxmlformats.org/officeDocument/2006/relationships/slide" Target="slides/slide2595.xml"/><Relationship Id="rId3647" Type="http://schemas.openxmlformats.org/officeDocument/2006/relationships/slide" Target="slides/slide3646.xml"/><Relationship Id="rId7104" Type="http://schemas.openxmlformats.org/officeDocument/2006/relationships/slide" Target="slides/slide7103.xml"/><Relationship Id="rId568" Type="http://schemas.openxmlformats.org/officeDocument/2006/relationships/slide" Target="slides/slide567.xml"/><Relationship Id="rId982" Type="http://schemas.openxmlformats.org/officeDocument/2006/relationships/slide" Target="slides/slide981.xml"/><Relationship Id="rId1198" Type="http://schemas.openxmlformats.org/officeDocument/2006/relationships/slide" Target="slides/slide1197.xml"/><Relationship Id="rId2249" Type="http://schemas.openxmlformats.org/officeDocument/2006/relationships/slide" Target="slides/slide2248.xml"/><Relationship Id="rId2663" Type="http://schemas.openxmlformats.org/officeDocument/2006/relationships/slide" Target="slides/slide2662.xml"/><Relationship Id="rId3714" Type="http://schemas.openxmlformats.org/officeDocument/2006/relationships/slide" Target="slides/slide3713.xml"/><Relationship Id="rId6120" Type="http://schemas.openxmlformats.org/officeDocument/2006/relationships/slide" Target="slides/slide6119.xml"/><Relationship Id="rId635" Type="http://schemas.openxmlformats.org/officeDocument/2006/relationships/slide" Target="slides/slide634.xml"/><Relationship Id="rId1265" Type="http://schemas.openxmlformats.org/officeDocument/2006/relationships/slide" Target="slides/slide1264.xml"/><Relationship Id="rId2316" Type="http://schemas.openxmlformats.org/officeDocument/2006/relationships/slide" Target="slides/slide2315.xml"/><Relationship Id="rId2730" Type="http://schemas.openxmlformats.org/officeDocument/2006/relationships/slide" Target="slides/slide2729.xml"/><Relationship Id="rId5886" Type="http://schemas.openxmlformats.org/officeDocument/2006/relationships/slide" Target="slides/slide5885.xml"/><Relationship Id="rId702" Type="http://schemas.openxmlformats.org/officeDocument/2006/relationships/slide" Target="slides/slide701.xml"/><Relationship Id="rId1332" Type="http://schemas.openxmlformats.org/officeDocument/2006/relationships/slide" Target="slides/slide1331.xml"/><Relationship Id="rId4488" Type="http://schemas.openxmlformats.org/officeDocument/2006/relationships/slide" Target="slides/slide4487.xml"/><Relationship Id="rId5539" Type="http://schemas.openxmlformats.org/officeDocument/2006/relationships/slide" Target="slides/slide5538.xml"/><Relationship Id="rId6937" Type="http://schemas.openxmlformats.org/officeDocument/2006/relationships/slide" Target="slides/slide6936.xml"/><Relationship Id="rId5953" Type="http://schemas.openxmlformats.org/officeDocument/2006/relationships/slide" Target="slides/slide5952.xml"/><Relationship Id="rId3157" Type="http://schemas.openxmlformats.org/officeDocument/2006/relationships/slide" Target="slides/slide3156.xml"/><Relationship Id="rId4555" Type="http://schemas.openxmlformats.org/officeDocument/2006/relationships/slide" Target="slides/slide4554.xml"/><Relationship Id="rId5606" Type="http://schemas.openxmlformats.org/officeDocument/2006/relationships/slide" Target="slides/slide5605.xml"/><Relationship Id="rId3571" Type="http://schemas.openxmlformats.org/officeDocument/2006/relationships/slide" Target="slides/slide3570.xml"/><Relationship Id="rId4208" Type="http://schemas.openxmlformats.org/officeDocument/2006/relationships/slide" Target="slides/slide4207.xml"/><Relationship Id="rId4622" Type="http://schemas.openxmlformats.org/officeDocument/2006/relationships/slide" Target="slides/slide4621.xml"/><Relationship Id="rId492" Type="http://schemas.openxmlformats.org/officeDocument/2006/relationships/slide" Target="slides/slide491.xml"/><Relationship Id="rId2173" Type="http://schemas.openxmlformats.org/officeDocument/2006/relationships/slide" Target="slides/slide2172.xml"/><Relationship Id="rId3224" Type="http://schemas.openxmlformats.org/officeDocument/2006/relationships/slide" Target="slides/slide3223.xml"/><Relationship Id="rId6794" Type="http://schemas.openxmlformats.org/officeDocument/2006/relationships/slide" Target="slides/slide6793.xml"/><Relationship Id="rId145" Type="http://schemas.openxmlformats.org/officeDocument/2006/relationships/slide" Target="slides/slide144.xml"/><Relationship Id="rId2240" Type="http://schemas.openxmlformats.org/officeDocument/2006/relationships/slide" Target="slides/slide2239.xml"/><Relationship Id="rId5396" Type="http://schemas.openxmlformats.org/officeDocument/2006/relationships/slide" Target="slides/slide5395.xml"/><Relationship Id="rId6447" Type="http://schemas.openxmlformats.org/officeDocument/2006/relationships/slide" Target="slides/slide6446.xml"/><Relationship Id="rId6861" Type="http://schemas.openxmlformats.org/officeDocument/2006/relationships/slide" Target="slides/slide6860.xml"/><Relationship Id="rId212" Type="http://schemas.openxmlformats.org/officeDocument/2006/relationships/slide" Target="slides/slide211.xml"/><Relationship Id="rId5049" Type="http://schemas.openxmlformats.org/officeDocument/2006/relationships/slide" Target="slides/slide5048.xml"/><Relationship Id="rId5463" Type="http://schemas.openxmlformats.org/officeDocument/2006/relationships/slide" Target="slides/slide5462.xml"/><Relationship Id="rId6514" Type="http://schemas.openxmlformats.org/officeDocument/2006/relationships/slide" Target="slides/slide6513.xml"/><Relationship Id="rId4065" Type="http://schemas.openxmlformats.org/officeDocument/2006/relationships/slide" Target="slides/slide4064.xml"/><Relationship Id="rId5116" Type="http://schemas.openxmlformats.org/officeDocument/2006/relationships/slide" Target="slides/slide5115.xml"/><Relationship Id="rId1659" Type="http://schemas.openxmlformats.org/officeDocument/2006/relationships/slide" Target="slides/slide1658.xml"/><Relationship Id="rId3081" Type="http://schemas.openxmlformats.org/officeDocument/2006/relationships/slide" Target="slides/slide3080.xml"/><Relationship Id="rId4132" Type="http://schemas.openxmlformats.org/officeDocument/2006/relationships/slide" Target="slides/slide4131.xml"/><Relationship Id="rId5530" Type="http://schemas.openxmlformats.org/officeDocument/2006/relationships/slide" Target="slides/slide5529.xml"/><Relationship Id="rId7288" Type="http://schemas.openxmlformats.org/officeDocument/2006/relationships/slide" Target="slides/slide7287.xml"/><Relationship Id="rId1726" Type="http://schemas.openxmlformats.org/officeDocument/2006/relationships/slide" Target="slides/slide1725.xml"/><Relationship Id="rId18" Type="http://schemas.openxmlformats.org/officeDocument/2006/relationships/slide" Target="slides/slide17.xml"/><Relationship Id="rId3898" Type="http://schemas.openxmlformats.org/officeDocument/2006/relationships/slide" Target="slides/slide3897.xml"/><Relationship Id="rId4949" Type="http://schemas.openxmlformats.org/officeDocument/2006/relationships/slide" Target="slides/slide4948.xml"/><Relationship Id="rId7355" Type="http://schemas.openxmlformats.org/officeDocument/2006/relationships/slide" Target="slides/slide7354.xml"/><Relationship Id="rId3965" Type="http://schemas.openxmlformats.org/officeDocument/2006/relationships/slide" Target="slides/slide3964.xml"/><Relationship Id="rId6371" Type="http://schemas.openxmlformats.org/officeDocument/2006/relationships/slide" Target="slides/slide6370.xml"/><Relationship Id="rId7008" Type="http://schemas.openxmlformats.org/officeDocument/2006/relationships/slide" Target="slides/slide7007.xml"/><Relationship Id="rId7422" Type="http://schemas.openxmlformats.org/officeDocument/2006/relationships/slide" Target="slides/slide7421.xml"/><Relationship Id="rId886" Type="http://schemas.openxmlformats.org/officeDocument/2006/relationships/slide" Target="slides/slide885.xml"/><Relationship Id="rId2567" Type="http://schemas.openxmlformats.org/officeDocument/2006/relationships/slide" Target="slides/slide2566.xml"/><Relationship Id="rId3618" Type="http://schemas.openxmlformats.org/officeDocument/2006/relationships/slide" Target="slides/slide3617.xml"/><Relationship Id="rId6024" Type="http://schemas.openxmlformats.org/officeDocument/2006/relationships/slide" Target="slides/slide6023.xml"/><Relationship Id="rId2" Type="http://schemas.openxmlformats.org/officeDocument/2006/relationships/slide" Target="slides/slide1.xml"/><Relationship Id="rId539" Type="http://schemas.openxmlformats.org/officeDocument/2006/relationships/slide" Target="slides/slide538.xml"/><Relationship Id="rId1169" Type="http://schemas.openxmlformats.org/officeDocument/2006/relationships/slide" Target="slides/slide1168.xml"/><Relationship Id="rId1583" Type="http://schemas.openxmlformats.org/officeDocument/2006/relationships/slide" Target="slides/slide1582.xml"/><Relationship Id="rId2981" Type="http://schemas.openxmlformats.org/officeDocument/2006/relationships/slide" Target="slides/slide2980.xml"/><Relationship Id="rId5040" Type="http://schemas.openxmlformats.org/officeDocument/2006/relationships/slide" Target="slides/slide5039.xml"/><Relationship Id="rId953" Type="http://schemas.openxmlformats.org/officeDocument/2006/relationships/slide" Target="slides/slide952.xml"/><Relationship Id="rId1236" Type="http://schemas.openxmlformats.org/officeDocument/2006/relationships/slide" Target="slides/slide1235.xml"/><Relationship Id="rId2634" Type="http://schemas.openxmlformats.org/officeDocument/2006/relationships/slide" Target="slides/slide2633.xml"/><Relationship Id="rId606" Type="http://schemas.openxmlformats.org/officeDocument/2006/relationships/slide" Target="slides/slide605.xml"/><Relationship Id="rId1650" Type="http://schemas.openxmlformats.org/officeDocument/2006/relationships/slide" Target="slides/slide1649.xml"/><Relationship Id="rId2701" Type="http://schemas.openxmlformats.org/officeDocument/2006/relationships/slide" Target="slides/slide2700.xml"/><Relationship Id="rId5857" Type="http://schemas.openxmlformats.org/officeDocument/2006/relationships/slide" Target="slides/slide5856.xml"/><Relationship Id="rId6908" Type="http://schemas.openxmlformats.org/officeDocument/2006/relationships/slide" Target="slides/slide6907.xml"/><Relationship Id="rId1303" Type="http://schemas.openxmlformats.org/officeDocument/2006/relationships/slide" Target="slides/slide1302.xml"/><Relationship Id="rId4459" Type="http://schemas.openxmlformats.org/officeDocument/2006/relationships/slide" Target="slides/slide4458.xml"/><Relationship Id="rId4873" Type="http://schemas.openxmlformats.org/officeDocument/2006/relationships/slide" Target="slides/slide4872.xml"/><Relationship Id="rId5924" Type="http://schemas.openxmlformats.org/officeDocument/2006/relationships/slide" Target="slides/slide5923.xml"/><Relationship Id="rId3475" Type="http://schemas.openxmlformats.org/officeDocument/2006/relationships/slide" Target="slides/slide3474.xml"/><Relationship Id="rId4526" Type="http://schemas.openxmlformats.org/officeDocument/2006/relationships/slide" Target="slides/slide4525.xml"/><Relationship Id="rId4940" Type="http://schemas.openxmlformats.org/officeDocument/2006/relationships/slide" Target="slides/slide4939.xml"/><Relationship Id="rId396" Type="http://schemas.openxmlformats.org/officeDocument/2006/relationships/slide" Target="slides/slide395.xml"/><Relationship Id="rId2077" Type="http://schemas.openxmlformats.org/officeDocument/2006/relationships/slide" Target="slides/slide2076.xml"/><Relationship Id="rId2491" Type="http://schemas.openxmlformats.org/officeDocument/2006/relationships/slide" Target="slides/slide2490.xml"/><Relationship Id="rId3128" Type="http://schemas.openxmlformats.org/officeDocument/2006/relationships/slide" Target="slides/slide3127.xml"/><Relationship Id="rId3542" Type="http://schemas.openxmlformats.org/officeDocument/2006/relationships/slide" Target="slides/slide3541.xml"/><Relationship Id="rId6698" Type="http://schemas.openxmlformats.org/officeDocument/2006/relationships/slide" Target="slides/slide6697.xml"/><Relationship Id="rId463" Type="http://schemas.openxmlformats.org/officeDocument/2006/relationships/slide" Target="slides/slide462.xml"/><Relationship Id="rId1093" Type="http://schemas.openxmlformats.org/officeDocument/2006/relationships/slide" Target="slides/slide1092.xml"/><Relationship Id="rId2144" Type="http://schemas.openxmlformats.org/officeDocument/2006/relationships/slide" Target="slides/slide2143.xml"/><Relationship Id="rId116" Type="http://schemas.openxmlformats.org/officeDocument/2006/relationships/slide" Target="slides/slide115.xml"/><Relationship Id="rId530" Type="http://schemas.openxmlformats.org/officeDocument/2006/relationships/slide" Target="slides/slide529.xml"/><Relationship Id="rId1160" Type="http://schemas.openxmlformats.org/officeDocument/2006/relationships/slide" Target="slides/slide1159.xml"/><Relationship Id="rId2211" Type="http://schemas.openxmlformats.org/officeDocument/2006/relationships/slide" Target="slides/slide2210.xml"/><Relationship Id="rId5367" Type="http://schemas.openxmlformats.org/officeDocument/2006/relationships/slide" Target="slides/slide5366.xml"/><Relationship Id="rId6765" Type="http://schemas.openxmlformats.org/officeDocument/2006/relationships/slide" Target="slides/slide6764.xml"/><Relationship Id="rId5781" Type="http://schemas.openxmlformats.org/officeDocument/2006/relationships/slide" Target="slides/slide5780.xml"/><Relationship Id="rId6418" Type="http://schemas.openxmlformats.org/officeDocument/2006/relationships/slide" Target="slides/slide6417.xml"/><Relationship Id="rId6832" Type="http://schemas.openxmlformats.org/officeDocument/2006/relationships/slide" Target="slides/slide6831.xml"/><Relationship Id="rId1977" Type="http://schemas.openxmlformats.org/officeDocument/2006/relationships/slide" Target="slides/slide1976.xml"/><Relationship Id="rId4383" Type="http://schemas.openxmlformats.org/officeDocument/2006/relationships/slide" Target="slides/slide4382.xml"/><Relationship Id="rId5434" Type="http://schemas.openxmlformats.org/officeDocument/2006/relationships/slide" Target="slides/slide5433.xml"/><Relationship Id="rId4036" Type="http://schemas.openxmlformats.org/officeDocument/2006/relationships/slide" Target="slides/slide4035.xml"/><Relationship Id="rId4450" Type="http://schemas.openxmlformats.org/officeDocument/2006/relationships/slide" Target="slides/slide4449.xml"/><Relationship Id="rId5501" Type="http://schemas.openxmlformats.org/officeDocument/2006/relationships/slide" Target="slides/slide5500.xml"/><Relationship Id="rId3052" Type="http://schemas.openxmlformats.org/officeDocument/2006/relationships/slide" Target="slides/slide3051.xml"/><Relationship Id="rId4103" Type="http://schemas.openxmlformats.org/officeDocument/2006/relationships/slide" Target="slides/slide4102.xml"/><Relationship Id="rId7259" Type="http://schemas.openxmlformats.org/officeDocument/2006/relationships/slide" Target="slides/slide7258.xml"/><Relationship Id="rId6275" Type="http://schemas.openxmlformats.org/officeDocument/2006/relationships/slide" Target="slides/slide6274.xml"/><Relationship Id="rId7326" Type="http://schemas.openxmlformats.org/officeDocument/2006/relationships/slide" Target="slides/slide7325.xml"/><Relationship Id="rId3869" Type="http://schemas.openxmlformats.org/officeDocument/2006/relationships/slide" Target="slides/slide3868.xml"/><Relationship Id="rId5291" Type="http://schemas.openxmlformats.org/officeDocument/2006/relationships/slide" Target="slides/slide5290.xml"/><Relationship Id="rId6342" Type="http://schemas.openxmlformats.org/officeDocument/2006/relationships/slide" Target="slides/slide6341.xml"/><Relationship Id="rId2885" Type="http://schemas.openxmlformats.org/officeDocument/2006/relationships/slide" Target="slides/slide2884.xml"/><Relationship Id="rId3936" Type="http://schemas.openxmlformats.org/officeDocument/2006/relationships/slide" Target="slides/slide393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2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EEEC9D-E18B-4735-9958-90B629FF0B2E}" type="doc">
      <dgm:prSet loTypeId="urn:diagrams.loki3.com/BracketList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F870C006-2E1C-450A-A215-3F053ACE2D14}">
      <dgm:prSet phldrT="[Text]"/>
      <dgm:spPr/>
      <dgm:t>
        <a:bodyPr/>
        <a:lstStyle/>
        <a:p>
          <a:r>
            <a:rPr lang="en-US" dirty="0"/>
            <a:t>VFGT</a:t>
          </a:r>
        </a:p>
      </dgm:t>
    </dgm:pt>
    <dgm:pt modelId="{E69E6E64-DF4A-4345-99EE-8C1E2F498B3E}" type="parTrans" cxnId="{9A7657DE-1589-4371-B475-E9E60AA50069}">
      <dgm:prSet/>
      <dgm:spPr/>
      <dgm:t>
        <a:bodyPr/>
        <a:lstStyle/>
        <a:p>
          <a:endParaRPr lang="en-US"/>
        </a:p>
      </dgm:t>
    </dgm:pt>
    <dgm:pt modelId="{DEE7922F-5981-4DD8-A8DE-DEADF0FC135E}" type="sibTrans" cxnId="{9A7657DE-1589-4371-B475-E9E60AA50069}">
      <dgm:prSet/>
      <dgm:spPr/>
      <dgm:t>
        <a:bodyPr/>
        <a:lstStyle/>
        <a:p>
          <a:endParaRPr lang="en-US"/>
        </a:p>
      </dgm:t>
    </dgm:pt>
    <dgm:pt modelId="{FE990D2A-46D3-4413-8C2E-FB3B908099C1}">
      <dgm:prSet phldrT="[Text]"/>
      <dgm:spPr/>
      <dgm:t>
        <a:bodyPr/>
        <a:lstStyle/>
        <a:p>
          <a:r>
            <a:rPr lang="en-US" dirty="0"/>
            <a:t>ADPV</a:t>
          </a:r>
        </a:p>
      </dgm:t>
    </dgm:pt>
    <dgm:pt modelId="{FFA63D39-AD47-49FC-8A9A-2BC1F5A95192}" type="parTrans" cxnId="{5A3AC4A2-BFAF-4CA5-B3E0-D104CFBAF9EB}">
      <dgm:prSet/>
      <dgm:spPr/>
      <dgm:t>
        <a:bodyPr/>
        <a:lstStyle/>
        <a:p>
          <a:endParaRPr lang="en-US"/>
        </a:p>
      </dgm:t>
    </dgm:pt>
    <dgm:pt modelId="{54D71551-2720-43B7-80B4-8FC92C956D21}" type="sibTrans" cxnId="{5A3AC4A2-BFAF-4CA5-B3E0-D104CFBAF9EB}">
      <dgm:prSet/>
      <dgm:spPr/>
      <dgm:t>
        <a:bodyPr/>
        <a:lstStyle/>
        <a:p>
          <a:endParaRPr lang="en-US"/>
        </a:p>
      </dgm:t>
    </dgm:pt>
    <dgm:pt modelId="{30C1B2F2-7AA2-4BB9-A0C2-29EC430C9405}">
      <dgm:prSet phldrT="[Text]"/>
      <dgm:spPr/>
      <dgm:t>
        <a:bodyPr/>
        <a:lstStyle/>
        <a:p>
          <a:r>
            <a:rPr lang="en-US" dirty="0"/>
            <a:t>ARS</a:t>
          </a:r>
        </a:p>
      </dgm:t>
    </dgm:pt>
    <dgm:pt modelId="{0070BB0D-4F9D-4FF3-B10D-68517CA08245}" type="parTrans" cxnId="{827F2E7E-F0C1-4D66-B53F-F710AB6D7D73}">
      <dgm:prSet/>
      <dgm:spPr/>
      <dgm:t>
        <a:bodyPr/>
        <a:lstStyle/>
        <a:p>
          <a:endParaRPr lang="en-US"/>
        </a:p>
      </dgm:t>
    </dgm:pt>
    <dgm:pt modelId="{5D7F5744-B877-4CF8-92A5-C28374FBEF5A}" type="sibTrans" cxnId="{827F2E7E-F0C1-4D66-B53F-F710AB6D7D73}">
      <dgm:prSet/>
      <dgm:spPr/>
      <dgm:t>
        <a:bodyPr/>
        <a:lstStyle/>
        <a:p>
          <a:endParaRPr lang="en-US"/>
        </a:p>
      </dgm:t>
    </dgm:pt>
    <dgm:pt modelId="{245A8E59-1782-4ECD-98A9-86AF381AEDA3}">
      <dgm:prSet phldrT="[Text]"/>
      <dgm:spPr/>
      <dgm:t>
        <a:bodyPr/>
        <a:lstStyle/>
        <a:p>
          <a:r>
            <a:rPr lang="en-US" dirty="0"/>
            <a:t>CPHSFT</a:t>
          </a:r>
        </a:p>
      </dgm:t>
    </dgm:pt>
    <dgm:pt modelId="{9B505DFD-482E-4A56-9A8C-A27A6343DB53}" type="parTrans" cxnId="{1024A56F-5787-480D-9906-539470A07843}">
      <dgm:prSet/>
      <dgm:spPr/>
      <dgm:t>
        <a:bodyPr/>
        <a:lstStyle/>
        <a:p>
          <a:endParaRPr lang="en-US"/>
        </a:p>
      </dgm:t>
    </dgm:pt>
    <dgm:pt modelId="{350023FD-FCB8-45F8-A617-E8A03C947264}" type="sibTrans" cxnId="{1024A56F-5787-480D-9906-539470A07843}">
      <dgm:prSet/>
      <dgm:spPr/>
      <dgm:t>
        <a:bodyPr/>
        <a:lstStyle/>
        <a:p>
          <a:endParaRPr lang="en-US"/>
        </a:p>
      </dgm:t>
    </dgm:pt>
    <dgm:pt modelId="{0F426AE2-5FE5-4179-8C11-44B2F447EB5D}">
      <dgm:prSet phldrT="[Text]"/>
      <dgm:spPr/>
      <dgm:t>
        <a:bodyPr/>
        <a:lstStyle/>
        <a:p>
          <a:r>
            <a:rPr lang="en-US" dirty="0"/>
            <a:t>EBTO</a:t>
          </a:r>
        </a:p>
      </dgm:t>
    </dgm:pt>
    <dgm:pt modelId="{BDF4EEA5-6190-46F6-A786-5DCBA9D1F9FC}" type="parTrans" cxnId="{9C4D41E2-406D-4157-A7A3-DA9DDB834FD3}">
      <dgm:prSet/>
      <dgm:spPr/>
      <dgm:t>
        <a:bodyPr/>
        <a:lstStyle/>
        <a:p>
          <a:endParaRPr lang="en-US"/>
        </a:p>
      </dgm:t>
    </dgm:pt>
    <dgm:pt modelId="{44F06B3D-E3B6-4095-B953-E3A3197865B4}" type="sibTrans" cxnId="{9C4D41E2-406D-4157-A7A3-DA9DDB834FD3}">
      <dgm:prSet/>
      <dgm:spPr/>
      <dgm:t>
        <a:bodyPr/>
        <a:lstStyle/>
        <a:p>
          <a:endParaRPr lang="en-US"/>
        </a:p>
      </dgm:t>
    </dgm:pt>
    <dgm:pt modelId="{19D963D9-885F-4568-ACB8-E19AECC079EF}">
      <dgm:prSet phldrT="[Text]"/>
      <dgm:spPr/>
      <dgm:t>
        <a:bodyPr/>
        <a:lstStyle/>
        <a:p>
          <a:r>
            <a:rPr lang="en-US" dirty="0"/>
            <a:t>MOEN</a:t>
          </a:r>
        </a:p>
      </dgm:t>
    </dgm:pt>
    <dgm:pt modelId="{FAEBA407-E4FB-466A-9A9A-553FED97A191}" type="parTrans" cxnId="{6FA1C724-1D48-4A99-960D-FA9119500319}">
      <dgm:prSet/>
      <dgm:spPr/>
      <dgm:t>
        <a:bodyPr/>
        <a:lstStyle/>
        <a:p>
          <a:endParaRPr lang="en-US"/>
        </a:p>
      </dgm:t>
    </dgm:pt>
    <dgm:pt modelId="{DE4A8009-87C3-42D2-AE79-6C30122EC1D6}" type="sibTrans" cxnId="{6FA1C724-1D48-4A99-960D-FA9119500319}">
      <dgm:prSet/>
      <dgm:spPr/>
      <dgm:t>
        <a:bodyPr/>
        <a:lstStyle/>
        <a:p>
          <a:endParaRPr lang="en-US"/>
        </a:p>
      </dgm:t>
    </dgm:pt>
    <dgm:pt modelId="{24AFC665-D4B2-4D41-AA4F-B6F96BE7123E}">
      <dgm:prSet phldrT="[Text]"/>
      <dgm:spPr/>
      <dgm:t>
        <a:bodyPr/>
        <a:lstStyle/>
        <a:p>
          <a:r>
            <a:rPr lang="en-US" dirty="0"/>
            <a:t>TOUV</a:t>
          </a:r>
        </a:p>
      </dgm:t>
    </dgm:pt>
    <dgm:pt modelId="{2B1EDFE9-6A7E-470A-ADB6-225D860588E7}" type="parTrans" cxnId="{6F6010C8-F687-4360-B39C-17B0F0791435}">
      <dgm:prSet/>
      <dgm:spPr/>
      <dgm:t>
        <a:bodyPr/>
        <a:lstStyle/>
        <a:p>
          <a:endParaRPr lang="en-US"/>
        </a:p>
      </dgm:t>
    </dgm:pt>
    <dgm:pt modelId="{15D7AA57-89FF-451E-BE73-1F51C62F310A}" type="sibTrans" cxnId="{6F6010C8-F687-4360-B39C-17B0F0791435}">
      <dgm:prSet/>
      <dgm:spPr/>
      <dgm:t>
        <a:bodyPr/>
        <a:lstStyle/>
        <a:p>
          <a:endParaRPr lang="en-US"/>
        </a:p>
      </dgm:t>
    </dgm:pt>
    <dgm:pt modelId="{9F78D608-86E0-45DA-AF0E-790145CFF120}">
      <dgm:prSet phldrT="[Text]"/>
      <dgm:spPr/>
      <dgm:t>
        <a:bodyPr/>
        <a:lstStyle/>
        <a:p>
          <a:r>
            <a:rPr lang="en-US" dirty="0"/>
            <a:t>VMODE</a:t>
          </a:r>
        </a:p>
      </dgm:t>
    </dgm:pt>
    <dgm:pt modelId="{96DFE15E-07C4-4813-AC19-7506DB72AC91}" type="parTrans" cxnId="{B47348B7-1D25-4D3F-BC93-A298FD00007E}">
      <dgm:prSet/>
      <dgm:spPr/>
      <dgm:t>
        <a:bodyPr/>
        <a:lstStyle/>
        <a:p>
          <a:endParaRPr lang="en-US"/>
        </a:p>
      </dgm:t>
    </dgm:pt>
    <dgm:pt modelId="{3ED462C5-7997-4680-A5AC-51D1F5D16283}" type="sibTrans" cxnId="{B47348B7-1D25-4D3F-BC93-A298FD00007E}">
      <dgm:prSet/>
      <dgm:spPr/>
      <dgm:t>
        <a:bodyPr/>
        <a:lstStyle/>
        <a:p>
          <a:endParaRPr lang="en-US"/>
        </a:p>
      </dgm:t>
    </dgm:pt>
    <dgm:pt modelId="{FF25F277-33B2-448E-A57F-E9DBB8E79C80}">
      <dgm:prSet phldrT="[Text]"/>
      <dgm:spPr/>
      <dgm:t>
        <a:bodyPr/>
        <a:lstStyle/>
        <a:p>
          <a:r>
            <a:rPr lang="en-US" dirty="0"/>
            <a:t>HPFOEN</a:t>
          </a:r>
        </a:p>
      </dgm:t>
    </dgm:pt>
    <dgm:pt modelId="{C530F3CC-C4F4-4607-9A4B-6CF8AE59F196}" type="parTrans" cxnId="{347CB1D3-9EFD-4B13-A606-8E383319B4C9}">
      <dgm:prSet/>
      <dgm:spPr/>
      <dgm:t>
        <a:bodyPr/>
        <a:lstStyle/>
        <a:p>
          <a:endParaRPr lang="en-US"/>
        </a:p>
      </dgm:t>
    </dgm:pt>
    <dgm:pt modelId="{58C9A8D6-4B12-4EA6-A7B9-D0362318FFBF}" type="sibTrans" cxnId="{347CB1D3-9EFD-4B13-A606-8E383319B4C9}">
      <dgm:prSet/>
      <dgm:spPr/>
      <dgm:t>
        <a:bodyPr/>
        <a:lstStyle/>
        <a:p>
          <a:endParaRPr lang="en-US"/>
        </a:p>
      </dgm:t>
    </dgm:pt>
    <dgm:pt modelId="{DBBF93D5-DC60-48A1-8FF0-FDF280A8E3B2}">
      <dgm:prSet phldrT="[Text]"/>
      <dgm:spPr/>
      <dgm:t>
        <a:bodyPr/>
        <a:lstStyle/>
        <a:p>
          <a:r>
            <a:rPr lang="en-US" dirty="0"/>
            <a:t>ACA</a:t>
          </a:r>
        </a:p>
      </dgm:t>
    </dgm:pt>
    <dgm:pt modelId="{69068A04-AC40-4752-8F10-7B0CCF2A0307}" type="parTrans" cxnId="{B0F1C71D-1646-45EE-8D99-E4E12CEBCD6B}">
      <dgm:prSet/>
      <dgm:spPr/>
      <dgm:t>
        <a:bodyPr/>
        <a:lstStyle/>
        <a:p>
          <a:endParaRPr lang="en-US"/>
        </a:p>
      </dgm:t>
    </dgm:pt>
    <dgm:pt modelId="{84496160-E939-4C65-B11C-3B22772F4543}" type="sibTrans" cxnId="{B0F1C71D-1646-45EE-8D99-E4E12CEBCD6B}">
      <dgm:prSet/>
      <dgm:spPr/>
      <dgm:t>
        <a:bodyPr/>
        <a:lstStyle/>
        <a:p>
          <a:endParaRPr lang="en-US"/>
        </a:p>
      </dgm:t>
    </dgm:pt>
    <dgm:pt modelId="{0D259694-FF8F-4DE7-AD50-96BDE50D00AB}">
      <dgm:prSet phldrT="[Text]"/>
      <dgm:spPr/>
      <dgm:t>
        <a:bodyPr/>
        <a:lstStyle/>
        <a:p>
          <a:r>
            <a:rPr lang="en-US" dirty="0"/>
            <a:t>SFLOW</a:t>
          </a:r>
        </a:p>
      </dgm:t>
    </dgm:pt>
    <dgm:pt modelId="{1593DA9B-55D8-4A8A-8E39-670AE8B0C52A}" type="parTrans" cxnId="{AE4D0C7B-7C38-44AF-AA3F-ABAC7DC5BF37}">
      <dgm:prSet/>
      <dgm:spPr/>
      <dgm:t>
        <a:bodyPr/>
        <a:lstStyle/>
        <a:p>
          <a:endParaRPr lang="en-US"/>
        </a:p>
      </dgm:t>
    </dgm:pt>
    <dgm:pt modelId="{92BB08B0-90A4-4B4B-BD6D-68E9DC9F1253}" type="sibTrans" cxnId="{AE4D0C7B-7C38-44AF-AA3F-ABAC7DC5BF37}">
      <dgm:prSet/>
      <dgm:spPr/>
      <dgm:t>
        <a:bodyPr/>
        <a:lstStyle/>
        <a:p>
          <a:endParaRPr lang="en-US"/>
        </a:p>
      </dgm:t>
    </dgm:pt>
    <dgm:pt modelId="{38FF54C1-E074-4167-A0DB-17CBE30880B2}">
      <dgm:prSet phldrT="[Text]"/>
      <dgm:spPr/>
      <dgm:t>
        <a:bodyPr/>
        <a:lstStyle/>
        <a:p>
          <a:r>
            <a:rPr lang="en-US" dirty="0"/>
            <a:t>VSC</a:t>
          </a:r>
        </a:p>
      </dgm:t>
    </dgm:pt>
    <dgm:pt modelId="{FC511425-BC2E-40E4-9B24-589A55A68C8B}" type="parTrans" cxnId="{15445538-BA16-4209-8FF2-5E60984F4F91}">
      <dgm:prSet/>
      <dgm:spPr/>
      <dgm:t>
        <a:bodyPr/>
        <a:lstStyle/>
        <a:p>
          <a:endParaRPr lang="en-US"/>
        </a:p>
      </dgm:t>
    </dgm:pt>
    <dgm:pt modelId="{AB23F8B3-6DDE-4C6A-90B7-F15B82FF749C}" type="sibTrans" cxnId="{15445538-BA16-4209-8FF2-5E60984F4F91}">
      <dgm:prSet/>
      <dgm:spPr/>
      <dgm:t>
        <a:bodyPr/>
        <a:lstStyle/>
        <a:p>
          <a:endParaRPr lang="en-US"/>
        </a:p>
      </dgm:t>
    </dgm:pt>
    <dgm:pt modelId="{5771E36E-C9C3-44F1-8EFA-FE2C4434B5C0}">
      <dgm:prSet phldrT="[Text]"/>
      <dgm:spPr/>
      <dgm:t>
        <a:bodyPr/>
        <a:lstStyle/>
        <a:p>
          <a:r>
            <a:rPr lang="en-US" dirty="0"/>
            <a:t>BA</a:t>
          </a:r>
        </a:p>
      </dgm:t>
    </dgm:pt>
    <dgm:pt modelId="{2C153CD9-8BEA-41AD-A3BA-724AB3F4E522}" type="parTrans" cxnId="{68589F86-4D56-4EF5-92F6-80740C95C2C7}">
      <dgm:prSet/>
      <dgm:spPr/>
      <dgm:t>
        <a:bodyPr/>
        <a:lstStyle/>
        <a:p>
          <a:endParaRPr lang="en-US"/>
        </a:p>
      </dgm:t>
    </dgm:pt>
    <dgm:pt modelId="{B7B903A8-AED0-4969-9835-0B3950D3F3A4}" type="sibTrans" cxnId="{68589F86-4D56-4EF5-92F6-80740C95C2C7}">
      <dgm:prSet/>
      <dgm:spPr/>
      <dgm:t>
        <a:bodyPr/>
        <a:lstStyle/>
        <a:p>
          <a:endParaRPr lang="en-US"/>
        </a:p>
      </dgm:t>
    </dgm:pt>
    <dgm:pt modelId="{94F179B9-C5DF-4A32-BEC1-37DAE8ADFD1C}">
      <dgm:prSet phldrT="[Text]"/>
      <dgm:spPr/>
      <dgm:t>
        <a:bodyPr/>
        <a:lstStyle/>
        <a:p>
          <a:r>
            <a:rPr lang="en-US" dirty="0"/>
            <a:t>STS</a:t>
          </a:r>
        </a:p>
      </dgm:t>
    </dgm:pt>
    <dgm:pt modelId="{0037EEC7-5A6F-41A2-AA82-9236675F4A68}" type="parTrans" cxnId="{E2847FF3-BF74-4F4A-9B18-1D1A57AAA498}">
      <dgm:prSet/>
      <dgm:spPr/>
      <dgm:t>
        <a:bodyPr/>
        <a:lstStyle/>
        <a:p>
          <a:endParaRPr lang="en-US"/>
        </a:p>
      </dgm:t>
    </dgm:pt>
    <dgm:pt modelId="{FD7A12B5-3D81-47E3-99D4-34339A9DAE11}" type="sibTrans" cxnId="{E2847FF3-BF74-4F4A-9B18-1D1A57AAA498}">
      <dgm:prSet/>
      <dgm:spPr/>
      <dgm:t>
        <a:bodyPr/>
        <a:lstStyle/>
        <a:p>
          <a:endParaRPr lang="en-US"/>
        </a:p>
      </dgm:t>
    </dgm:pt>
    <dgm:pt modelId="{14094202-C09A-4508-9849-0CEB6F588AAB}">
      <dgm:prSet phldrT="[Text]"/>
      <dgm:spPr/>
      <dgm:t>
        <a:bodyPr/>
        <a:lstStyle/>
        <a:p>
          <a:r>
            <a:rPr lang="en-US" dirty="0"/>
            <a:t>LRONG</a:t>
          </a:r>
        </a:p>
      </dgm:t>
    </dgm:pt>
    <dgm:pt modelId="{A05BAF85-5156-4E90-9A6F-8A759A7A3B17}" type="parTrans" cxnId="{AB409AB4-ACE5-4B20-95D5-F8624A02011E}">
      <dgm:prSet/>
      <dgm:spPr/>
      <dgm:t>
        <a:bodyPr/>
        <a:lstStyle/>
        <a:p>
          <a:endParaRPr lang="en-US"/>
        </a:p>
      </dgm:t>
    </dgm:pt>
    <dgm:pt modelId="{E26BF90A-B3B5-4BBE-9230-0B3194E6C5AB}" type="sibTrans" cxnId="{AB409AB4-ACE5-4B20-95D5-F8624A02011E}">
      <dgm:prSet/>
      <dgm:spPr/>
      <dgm:t>
        <a:bodyPr/>
        <a:lstStyle/>
        <a:p>
          <a:endParaRPr lang="en-US"/>
        </a:p>
      </dgm:t>
    </dgm:pt>
    <dgm:pt modelId="{3B05A6F5-5FC8-4ACC-AD44-98E4CBE28921}">
      <dgm:prSet phldrT="[Text]"/>
      <dgm:spPr/>
      <dgm:t>
        <a:bodyPr/>
        <a:lstStyle/>
        <a:p>
          <a:r>
            <a:rPr lang="en-US" dirty="0"/>
            <a:t>EAYMR</a:t>
          </a:r>
        </a:p>
      </dgm:t>
    </dgm:pt>
    <dgm:pt modelId="{972A5504-C72E-4EFC-B6D5-BAD961B94EDA}" type="parTrans" cxnId="{EFDE68DA-E629-4E5D-95EA-9DFA7E17591E}">
      <dgm:prSet/>
      <dgm:spPr/>
      <dgm:t>
        <a:bodyPr/>
        <a:lstStyle/>
        <a:p>
          <a:endParaRPr lang="en-US"/>
        </a:p>
      </dgm:t>
    </dgm:pt>
    <dgm:pt modelId="{02785959-1953-4B31-8F4B-555E7BFC14E3}" type="sibTrans" cxnId="{EFDE68DA-E629-4E5D-95EA-9DFA7E17591E}">
      <dgm:prSet/>
      <dgm:spPr/>
      <dgm:t>
        <a:bodyPr/>
        <a:lstStyle/>
        <a:p>
          <a:endParaRPr lang="en-US"/>
        </a:p>
      </dgm:t>
    </dgm:pt>
    <dgm:pt modelId="{4AEDE553-0FDB-4F1D-A6E9-9D42FEB99E3B}">
      <dgm:prSet phldrT="[Text]"/>
      <dgm:spPr/>
      <dgm:t>
        <a:bodyPr/>
        <a:lstStyle/>
        <a:p>
          <a:r>
            <a:rPr lang="en-US" dirty="0"/>
            <a:t>WHRED</a:t>
          </a:r>
        </a:p>
      </dgm:t>
    </dgm:pt>
    <dgm:pt modelId="{4159B3A3-1756-408C-85D6-A27B0AF69BB6}" type="parTrans" cxnId="{5802EDAE-BAF6-4A5C-BBB7-619139453F4E}">
      <dgm:prSet/>
      <dgm:spPr/>
      <dgm:t>
        <a:bodyPr/>
        <a:lstStyle/>
        <a:p>
          <a:endParaRPr lang="en-US"/>
        </a:p>
      </dgm:t>
    </dgm:pt>
    <dgm:pt modelId="{472AC734-0A24-4C00-B01F-45531113F87B}" type="sibTrans" cxnId="{5802EDAE-BAF6-4A5C-BBB7-619139453F4E}">
      <dgm:prSet/>
      <dgm:spPr/>
      <dgm:t>
        <a:bodyPr/>
        <a:lstStyle/>
        <a:p>
          <a:endParaRPr lang="en-US"/>
        </a:p>
      </dgm:t>
    </dgm:pt>
    <dgm:pt modelId="{D5C50739-7E94-4F88-8742-794D1488E863}" type="pres">
      <dgm:prSet presAssocID="{46EEEC9D-E18B-4735-9958-90B629FF0B2E}" presName="Name0" presStyleCnt="0">
        <dgm:presLayoutVars>
          <dgm:dir/>
          <dgm:animLvl val="lvl"/>
          <dgm:resizeHandles val="exact"/>
        </dgm:presLayoutVars>
      </dgm:prSet>
      <dgm:spPr/>
    </dgm:pt>
    <dgm:pt modelId="{025887BA-F9EE-418E-812F-C97EB6FDF52B}" type="pres">
      <dgm:prSet presAssocID="{F870C006-2E1C-450A-A215-3F053ACE2D14}" presName="linNode" presStyleCnt="0"/>
      <dgm:spPr/>
    </dgm:pt>
    <dgm:pt modelId="{4BFF3D9E-7658-4361-8FEA-494894B7584F}" type="pres">
      <dgm:prSet presAssocID="{F870C006-2E1C-450A-A215-3F053ACE2D14}" presName="parTx" presStyleLbl="revTx" presStyleIdx="0" presStyleCnt="1">
        <dgm:presLayoutVars>
          <dgm:chMax val="1"/>
          <dgm:bulletEnabled val="1"/>
        </dgm:presLayoutVars>
      </dgm:prSet>
      <dgm:spPr/>
    </dgm:pt>
    <dgm:pt modelId="{58F9F0AB-E051-43BD-B7D1-0E6FF628B8B7}" type="pres">
      <dgm:prSet presAssocID="{F870C006-2E1C-450A-A215-3F053ACE2D14}" presName="bracket" presStyleLbl="parChTrans1D1" presStyleIdx="0" presStyleCnt="1"/>
      <dgm:spPr/>
    </dgm:pt>
    <dgm:pt modelId="{958F5B5D-E239-41A5-B390-B257997F9159}" type="pres">
      <dgm:prSet presAssocID="{F870C006-2E1C-450A-A215-3F053ACE2D14}" presName="spH" presStyleCnt="0"/>
      <dgm:spPr/>
    </dgm:pt>
    <dgm:pt modelId="{D5D96750-BAFD-458E-8D1F-0BA7CBB50D71}" type="pres">
      <dgm:prSet presAssocID="{F870C006-2E1C-450A-A215-3F053ACE2D14}" presName="desTx" presStyleLbl="node1" presStyleIdx="0" presStyleCnt="1">
        <dgm:presLayoutVars>
          <dgm:bulletEnabled val="1"/>
        </dgm:presLayoutVars>
      </dgm:prSet>
      <dgm:spPr/>
    </dgm:pt>
  </dgm:ptLst>
  <dgm:cxnLst>
    <dgm:cxn modelId="{82599407-637F-4888-BAD4-63DA03CF4F29}" type="presOf" srcId="{0F426AE2-5FE5-4179-8C11-44B2F447EB5D}" destId="{D5D96750-BAFD-458E-8D1F-0BA7CBB50D71}" srcOrd="0" destOrd="4" presId="urn:diagrams.loki3.com/BracketList"/>
    <dgm:cxn modelId="{B0F1C71D-1646-45EE-8D99-E4E12CEBCD6B}" srcId="{F870C006-2E1C-450A-A215-3F053ACE2D14}" destId="{DBBF93D5-DC60-48A1-8FF0-FDF280A8E3B2}" srcOrd="9" destOrd="0" parTransId="{69068A04-AC40-4752-8F10-7B0CCF2A0307}" sibTransId="{84496160-E939-4C65-B11C-3B22772F4543}"/>
    <dgm:cxn modelId="{263E101E-CB90-420C-8F2C-DC5407A4AB38}" type="presOf" srcId="{5771E36E-C9C3-44F1-8EFA-FE2C4434B5C0}" destId="{D5D96750-BAFD-458E-8D1F-0BA7CBB50D71}" srcOrd="0" destOrd="12" presId="urn:diagrams.loki3.com/BracketList"/>
    <dgm:cxn modelId="{E2051721-FAFE-4452-973D-25A46FB91425}" type="presOf" srcId="{46EEEC9D-E18B-4735-9958-90B629FF0B2E}" destId="{D5C50739-7E94-4F88-8742-794D1488E863}" srcOrd="0" destOrd="0" presId="urn:diagrams.loki3.com/BracketList"/>
    <dgm:cxn modelId="{6FA1C724-1D48-4A99-960D-FA9119500319}" srcId="{F870C006-2E1C-450A-A215-3F053ACE2D14}" destId="{19D963D9-885F-4568-ACB8-E19AECC079EF}" srcOrd="5" destOrd="0" parTransId="{FAEBA407-E4FB-466A-9A9A-553FED97A191}" sibTransId="{DE4A8009-87C3-42D2-AE79-6C30122EC1D6}"/>
    <dgm:cxn modelId="{15445538-BA16-4209-8FF2-5E60984F4F91}" srcId="{F870C006-2E1C-450A-A215-3F053ACE2D14}" destId="{38FF54C1-E074-4167-A0DB-17CBE30880B2}" srcOrd="11" destOrd="0" parTransId="{FC511425-BC2E-40E4-9B24-589A55A68C8B}" sibTransId="{AB23F8B3-6DDE-4C6A-90B7-F15B82FF749C}"/>
    <dgm:cxn modelId="{DC9F8164-D556-491D-96E2-4C41CB185AA6}" type="presOf" srcId="{38FF54C1-E074-4167-A0DB-17CBE30880B2}" destId="{D5D96750-BAFD-458E-8D1F-0BA7CBB50D71}" srcOrd="0" destOrd="11" presId="urn:diagrams.loki3.com/BracketList"/>
    <dgm:cxn modelId="{DBBA4367-7CDE-475F-8434-D24A0A5C9180}" type="presOf" srcId="{0D259694-FF8F-4DE7-AD50-96BDE50D00AB}" destId="{D5D96750-BAFD-458E-8D1F-0BA7CBB50D71}" srcOrd="0" destOrd="10" presId="urn:diagrams.loki3.com/BracketList"/>
    <dgm:cxn modelId="{79352B4B-FF0C-43A2-BE46-0D8E9CD98394}" type="presOf" srcId="{245A8E59-1782-4ECD-98A9-86AF381AEDA3}" destId="{D5D96750-BAFD-458E-8D1F-0BA7CBB50D71}" srcOrd="0" destOrd="3" presId="urn:diagrams.loki3.com/BracketList"/>
    <dgm:cxn modelId="{1024A56F-5787-480D-9906-539470A07843}" srcId="{F870C006-2E1C-450A-A215-3F053ACE2D14}" destId="{245A8E59-1782-4ECD-98A9-86AF381AEDA3}" srcOrd="3" destOrd="0" parTransId="{9B505DFD-482E-4A56-9A8C-A27A6343DB53}" sibTransId="{350023FD-FCB8-45F8-A617-E8A03C947264}"/>
    <dgm:cxn modelId="{3AB20575-7C24-4953-83B1-0140D791FE5F}" type="presOf" srcId="{3B05A6F5-5FC8-4ACC-AD44-98E4CBE28921}" destId="{D5D96750-BAFD-458E-8D1F-0BA7CBB50D71}" srcOrd="0" destOrd="15" presId="urn:diagrams.loki3.com/BracketList"/>
    <dgm:cxn modelId="{AE4D0C7B-7C38-44AF-AA3F-ABAC7DC5BF37}" srcId="{F870C006-2E1C-450A-A215-3F053ACE2D14}" destId="{0D259694-FF8F-4DE7-AD50-96BDE50D00AB}" srcOrd="10" destOrd="0" parTransId="{1593DA9B-55D8-4A8A-8E39-670AE8B0C52A}" sibTransId="{92BB08B0-90A4-4B4B-BD6D-68E9DC9F1253}"/>
    <dgm:cxn modelId="{827F2E7E-F0C1-4D66-B53F-F710AB6D7D73}" srcId="{F870C006-2E1C-450A-A215-3F053ACE2D14}" destId="{30C1B2F2-7AA2-4BB9-A0C2-29EC430C9405}" srcOrd="2" destOrd="0" parTransId="{0070BB0D-4F9D-4FF3-B10D-68517CA08245}" sibTransId="{5D7F5744-B877-4CF8-92A5-C28374FBEF5A}"/>
    <dgm:cxn modelId="{68589F86-4D56-4EF5-92F6-80740C95C2C7}" srcId="{F870C006-2E1C-450A-A215-3F053ACE2D14}" destId="{5771E36E-C9C3-44F1-8EFA-FE2C4434B5C0}" srcOrd="12" destOrd="0" parTransId="{2C153CD9-8BEA-41AD-A3BA-724AB3F4E522}" sibTransId="{B7B903A8-AED0-4969-9835-0B3950D3F3A4}"/>
    <dgm:cxn modelId="{82C9DF8C-C1F7-47A7-8A9C-D18C6E30904B}" type="presOf" srcId="{9F78D608-86E0-45DA-AF0E-790145CFF120}" destId="{D5D96750-BAFD-458E-8D1F-0BA7CBB50D71}" srcOrd="0" destOrd="7" presId="urn:diagrams.loki3.com/BracketList"/>
    <dgm:cxn modelId="{BDBAE38F-1695-4B2F-B3B7-BEBC7FBC0FE1}" type="presOf" srcId="{19D963D9-885F-4568-ACB8-E19AECC079EF}" destId="{D5D96750-BAFD-458E-8D1F-0BA7CBB50D71}" srcOrd="0" destOrd="5" presId="urn:diagrams.loki3.com/BracketList"/>
    <dgm:cxn modelId="{5A3AC4A2-BFAF-4CA5-B3E0-D104CFBAF9EB}" srcId="{F870C006-2E1C-450A-A215-3F053ACE2D14}" destId="{FE990D2A-46D3-4413-8C2E-FB3B908099C1}" srcOrd="0" destOrd="0" parTransId="{FFA63D39-AD47-49FC-8A9A-2BC1F5A95192}" sibTransId="{54D71551-2720-43B7-80B4-8FC92C956D21}"/>
    <dgm:cxn modelId="{50B1DDA3-FA11-4099-A104-22F06A3B23A0}" type="presOf" srcId="{DBBF93D5-DC60-48A1-8FF0-FDF280A8E3B2}" destId="{D5D96750-BAFD-458E-8D1F-0BA7CBB50D71}" srcOrd="0" destOrd="9" presId="urn:diagrams.loki3.com/BracketList"/>
    <dgm:cxn modelId="{19F012AA-F300-4E9A-A1A7-0D4440DA4B40}" type="presOf" srcId="{FF25F277-33B2-448E-A57F-E9DBB8E79C80}" destId="{D5D96750-BAFD-458E-8D1F-0BA7CBB50D71}" srcOrd="0" destOrd="8" presId="urn:diagrams.loki3.com/BracketList"/>
    <dgm:cxn modelId="{5802EDAE-BAF6-4A5C-BBB7-619139453F4E}" srcId="{F870C006-2E1C-450A-A215-3F053ACE2D14}" destId="{4AEDE553-0FDB-4F1D-A6E9-9D42FEB99E3B}" srcOrd="1" destOrd="0" parTransId="{4159B3A3-1756-408C-85D6-A27B0AF69BB6}" sibTransId="{472AC734-0A24-4C00-B01F-45531113F87B}"/>
    <dgm:cxn modelId="{AB409AB4-ACE5-4B20-95D5-F8624A02011E}" srcId="{F870C006-2E1C-450A-A215-3F053ACE2D14}" destId="{14094202-C09A-4508-9849-0CEB6F588AAB}" srcOrd="14" destOrd="0" parTransId="{A05BAF85-5156-4E90-9A6F-8A759A7A3B17}" sibTransId="{E26BF90A-B3B5-4BBE-9230-0B3194E6C5AB}"/>
    <dgm:cxn modelId="{B47348B7-1D25-4D3F-BC93-A298FD00007E}" srcId="{F870C006-2E1C-450A-A215-3F053ACE2D14}" destId="{9F78D608-86E0-45DA-AF0E-790145CFF120}" srcOrd="7" destOrd="0" parTransId="{96DFE15E-07C4-4813-AC19-7506DB72AC91}" sibTransId="{3ED462C5-7997-4680-A5AC-51D1F5D16283}"/>
    <dgm:cxn modelId="{0ED932BC-DB3F-4FC9-B53A-E9ADE21D4734}" type="presOf" srcId="{24AFC665-D4B2-4D41-AA4F-B6F96BE7123E}" destId="{D5D96750-BAFD-458E-8D1F-0BA7CBB50D71}" srcOrd="0" destOrd="6" presId="urn:diagrams.loki3.com/BracketList"/>
    <dgm:cxn modelId="{6F6010C8-F687-4360-B39C-17B0F0791435}" srcId="{F870C006-2E1C-450A-A215-3F053ACE2D14}" destId="{24AFC665-D4B2-4D41-AA4F-B6F96BE7123E}" srcOrd="6" destOrd="0" parTransId="{2B1EDFE9-6A7E-470A-ADB6-225D860588E7}" sibTransId="{15D7AA57-89FF-451E-BE73-1F51C62F310A}"/>
    <dgm:cxn modelId="{DD9FABC9-96D1-48AB-AB21-E4E9CFB7D6A2}" type="presOf" srcId="{F870C006-2E1C-450A-A215-3F053ACE2D14}" destId="{4BFF3D9E-7658-4361-8FEA-494894B7584F}" srcOrd="0" destOrd="0" presId="urn:diagrams.loki3.com/BracketList"/>
    <dgm:cxn modelId="{CBC131D1-18DC-4056-9883-46076E4D4F73}" type="presOf" srcId="{14094202-C09A-4508-9849-0CEB6F588AAB}" destId="{D5D96750-BAFD-458E-8D1F-0BA7CBB50D71}" srcOrd="0" destOrd="14" presId="urn:diagrams.loki3.com/BracketList"/>
    <dgm:cxn modelId="{347CB1D3-9EFD-4B13-A606-8E383319B4C9}" srcId="{F870C006-2E1C-450A-A215-3F053ACE2D14}" destId="{FF25F277-33B2-448E-A57F-E9DBB8E79C80}" srcOrd="8" destOrd="0" parTransId="{C530F3CC-C4F4-4607-9A4B-6CF8AE59F196}" sibTransId="{58C9A8D6-4B12-4EA6-A7B9-D0362318FFBF}"/>
    <dgm:cxn modelId="{EFDE68DA-E629-4E5D-95EA-9DFA7E17591E}" srcId="{F870C006-2E1C-450A-A215-3F053ACE2D14}" destId="{3B05A6F5-5FC8-4ACC-AD44-98E4CBE28921}" srcOrd="15" destOrd="0" parTransId="{972A5504-C72E-4EFC-B6D5-BAD961B94EDA}" sibTransId="{02785959-1953-4B31-8F4B-555E7BFC14E3}"/>
    <dgm:cxn modelId="{9A7657DE-1589-4371-B475-E9E60AA50069}" srcId="{46EEEC9D-E18B-4735-9958-90B629FF0B2E}" destId="{F870C006-2E1C-450A-A215-3F053ACE2D14}" srcOrd="0" destOrd="0" parTransId="{E69E6E64-DF4A-4345-99EE-8C1E2F498B3E}" sibTransId="{DEE7922F-5981-4DD8-A8DE-DEADF0FC135E}"/>
    <dgm:cxn modelId="{9C4D41E2-406D-4157-A7A3-DA9DDB834FD3}" srcId="{F870C006-2E1C-450A-A215-3F053ACE2D14}" destId="{0F426AE2-5FE5-4179-8C11-44B2F447EB5D}" srcOrd="4" destOrd="0" parTransId="{BDF4EEA5-6190-46F6-A786-5DCBA9D1F9FC}" sibTransId="{44F06B3D-E3B6-4095-B953-E3A3197865B4}"/>
    <dgm:cxn modelId="{7E720CEF-237F-44A1-B152-677F3672FB32}" type="presOf" srcId="{FE990D2A-46D3-4413-8C2E-FB3B908099C1}" destId="{D5D96750-BAFD-458E-8D1F-0BA7CBB50D71}" srcOrd="0" destOrd="0" presId="urn:diagrams.loki3.com/BracketList"/>
    <dgm:cxn modelId="{E2847FF3-BF74-4F4A-9B18-1D1A57AAA498}" srcId="{F870C006-2E1C-450A-A215-3F053ACE2D14}" destId="{94F179B9-C5DF-4A32-BEC1-37DAE8ADFD1C}" srcOrd="13" destOrd="0" parTransId="{0037EEC7-5A6F-41A2-AA82-9236675F4A68}" sibTransId="{FD7A12B5-3D81-47E3-99D4-34339A9DAE11}"/>
    <dgm:cxn modelId="{82194EF8-A2BC-4DA4-BE4F-C2745610526F}" type="presOf" srcId="{4AEDE553-0FDB-4F1D-A6E9-9D42FEB99E3B}" destId="{D5D96750-BAFD-458E-8D1F-0BA7CBB50D71}" srcOrd="0" destOrd="1" presId="urn:diagrams.loki3.com/BracketList"/>
    <dgm:cxn modelId="{1E323BFA-0A48-4689-8438-65F2E1C2BAC8}" type="presOf" srcId="{94F179B9-C5DF-4A32-BEC1-37DAE8ADFD1C}" destId="{D5D96750-BAFD-458E-8D1F-0BA7CBB50D71}" srcOrd="0" destOrd="13" presId="urn:diagrams.loki3.com/BracketList"/>
    <dgm:cxn modelId="{49FD17FD-BF01-4E40-AE70-53EFBA3DCAFC}" type="presOf" srcId="{30C1B2F2-7AA2-4BB9-A0C2-29EC430C9405}" destId="{D5D96750-BAFD-458E-8D1F-0BA7CBB50D71}" srcOrd="0" destOrd="2" presId="urn:diagrams.loki3.com/BracketList"/>
    <dgm:cxn modelId="{3A592F6E-4518-45D0-B2D7-887654F48370}" type="presParOf" srcId="{D5C50739-7E94-4F88-8742-794D1488E863}" destId="{025887BA-F9EE-418E-812F-C97EB6FDF52B}" srcOrd="0" destOrd="0" presId="urn:diagrams.loki3.com/BracketList"/>
    <dgm:cxn modelId="{A7684E7C-593F-4F1C-A56D-9937BFCAAD93}" type="presParOf" srcId="{025887BA-F9EE-418E-812F-C97EB6FDF52B}" destId="{4BFF3D9E-7658-4361-8FEA-494894B7584F}" srcOrd="0" destOrd="0" presId="urn:diagrams.loki3.com/BracketList"/>
    <dgm:cxn modelId="{B63A821D-375A-4528-9519-11738E6F53DC}" type="presParOf" srcId="{025887BA-F9EE-418E-812F-C97EB6FDF52B}" destId="{58F9F0AB-E051-43BD-B7D1-0E6FF628B8B7}" srcOrd="1" destOrd="0" presId="urn:diagrams.loki3.com/BracketList"/>
    <dgm:cxn modelId="{F6D14998-0131-4264-AF7D-C1E612FB001B}" type="presParOf" srcId="{025887BA-F9EE-418E-812F-C97EB6FDF52B}" destId="{958F5B5D-E239-41A5-B390-B257997F9159}" srcOrd="2" destOrd="0" presId="urn:diagrams.loki3.com/BracketList"/>
    <dgm:cxn modelId="{E23A55FE-710E-4C09-9759-A25871149136}" type="presParOf" srcId="{025887BA-F9EE-418E-812F-C97EB6FDF52B}" destId="{D5D96750-BAFD-458E-8D1F-0BA7CBB50D71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LE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LE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0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LX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LX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1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GR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GR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2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ZL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ZL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3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ZR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ZR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5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ZO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ZO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6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WP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LTD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LTD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7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WP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2423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8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SRT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SRT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8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TRX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TRX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9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AB5FDD1-8C6B-4941-B951-8FBD2E2EFC98}" type="doc">
      <dgm:prSet loTypeId="urn:diagrams.loki3.com/BracketList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E8246E79-515C-44C3-B069-14D49AEAA2C0}">
      <dgm:prSet phldrT="[Text]"/>
      <dgm:spPr/>
      <dgm:t>
        <a:bodyPr/>
        <a:lstStyle/>
        <a:p>
          <a:r>
            <a:rPr lang="en-US" dirty="0"/>
            <a:t>VFGT1</a:t>
          </a:r>
        </a:p>
      </dgm:t>
    </dgm:pt>
    <dgm:pt modelId="{D7007722-EB07-4C19-B0B9-207DD4C8ADF4}" type="parTrans" cxnId="{F8729AE1-33DD-4A2F-84FE-29BAB51A5549}">
      <dgm:prSet/>
      <dgm:spPr/>
      <dgm:t>
        <a:bodyPr/>
        <a:lstStyle/>
        <a:p>
          <a:endParaRPr lang="en-US"/>
        </a:p>
      </dgm:t>
    </dgm:pt>
    <dgm:pt modelId="{04E08639-759C-46CE-B884-B25649499AB9}" type="sibTrans" cxnId="{F8729AE1-33DD-4A2F-84FE-29BAB51A5549}">
      <dgm:prSet/>
      <dgm:spPr/>
      <dgm:t>
        <a:bodyPr/>
        <a:lstStyle/>
        <a:p>
          <a:endParaRPr lang="en-US"/>
        </a:p>
      </dgm:t>
    </dgm:pt>
    <dgm:pt modelId="{EDFB0601-2B74-4A10-9B2A-78C5E1B074B0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AVTCIS</a:t>
          </a:r>
        </a:p>
      </dgm:t>
    </dgm:pt>
    <dgm:pt modelId="{9A775033-BA32-4E57-9443-C54D764FA3D9}" type="parTrans" cxnId="{C6BD43E2-3F97-4490-856B-A25671458BB7}">
      <dgm:prSet/>
      <dgm:spPr/>
      <dgm:t>
        <a:bodyPr/>
        <a:lstStyle/>
        <a:p>
          <a:endParaRPr lang="en-US"/>
        </a:p>
      </dgm:t>
    </dgm:pt>
    <dgm:pt modelId="{0A55E18C-C4B9-4806-9DA2-C006EB6562B0}" type="sibTrans" cxnId="{C6BD43E2-3F97-4490-856B-A25671458BB7}">
      <dgm:prSet/>
      <dgm:spPr/>
      <dgm:t>
        <a:bodyPr/>
        <a:lstStyle/>
        <a:p>
          <a:endParaRPr lang="en-US"/>
        </a:p>
      </dgm:t>
    </dgm:pt>
    <dgm:pt modelId="{52923094-C28A-4CA4-957A-949E01E41624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ASRS</a:t>
          </a:r>
        </a:p>
      </dgm:t>
    </dgm:pt>
    <dgm:pt modelId="{6437B68F-D23D-45DE-8310-A4A26C6E0831}" type="parTrans" cxnId="{83300F3D-874D-4DAC-8255-298A7F7702A2}">
      <dgm:prSet/>
      <dgm:spPr/>
      <dgm:t>
        <a:bodyPr/>
        <a:lstStyle/>
        <a:p>
          <a:endParaRPr lang="en-US"/>
        </a:p>
      </dgm:t>
    </dgm:pt>
    <dgm:pt modelId="{9E4AA69F-FB36-4585-B563-C95A6A7EE961}" type="sibTrans" cxnId="{83300F3D-874D-4DAC-8255-298A7F7702A2}">
      <dgm:prSet/>
      <dgm:spPr/>
      <dgm:t>
        <a:bodyPr/>
        <a:lstStyle/>
        <a:p>
          <a:endParaRPr lang="en-US"/>
        </a:p>
      </dgm:t>
    </dgm:pt>
    <dgm:pt modelId="{4EE6E98F-7A2D-4157-B213-5E00CA5D2DF6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VNTU</a:t>
          </a:r>
        </a:p>
      </dgm:t>
    </dgm:pt>
    <dgm:pt modelId="{32100ACE-2882-4739-991C-DA7691FF6889}" type="parTrans" cxnId="{C9DE5AF5-B4BC-4D54-8C60-E715D403E6EA}">
      <dgm:prSet/>
      <dgm:spPr/>
      <dgm:t>
        <a:bodyPr/>
        <a:lstStyle/>
        <a:p>
          <a:endParaRPr lang="en-US"/>
        </a:p>
      </dgm:t>
    </dgm:pt>
    <dgm:pt modelId="{D038790C-7FC5-468D-B680-972F175DCFA7}" type="sibTrans" cxnId="{C9DE5AF5-B4BC-4D54-8C60-E715D403E6EA}">
      <dgm:prSet/>
      <dgm:spPr/>
      <dgm:t>
        <a:bodyPr/>
        <a:lstStyle/>
        <a:p>
          <a:endParaRPr lang="en-US"/>
        </a:p>
      </dgm:t>
    </dgm:pt>
    <dgm:pt modelId="{7A542793-4C15-45CE-9253-CA49E5C861AF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TPU</a:t>
          </a:r>
        </a:p>
      </dgm:t>
    </dgm:pt>
    <dgm:pt modelId="{D16197D9-2538-4BAA-B71D-D60186117822}" type="parTrans" cxnId="{E33C702B-B65F-4A04-8129-387C4CF982E9}">
      <dgm:prSet/>
      <dgm:spPr/>
      <dgm:t>
        <a:bodyPr/>
        <a:lstStyle/>
        <a:p>
          <a:endParaRPr lang="en-US"/>
        </a:p>
      </dgm:t>
    </dgm:pt>
    <dgm:pt modelId="{97EA96E0-3D3C-4806-B78F-6A3A93E80DD1}" type="sibTrans" cxnId="{E33C702B-B65F-4A04-8129-387C4CF982E9}">
      <dgm:prSet/>
      <dgm:spPr/>
      <dgm:t>
        <a:bodyPr/>
        <a:lstStyle/>
        <a:p>
          <a:endParaRPr lang="en-US"/>
        </a:p>
      </dgm:t>
    </dgm:pt>
    <dgm:pt modelId="{73A0FEB3-6A4F-4278-97D1-353088FD5AB8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ULTIMATE</a:t>
          </a:r>
        </a:p>
      </dgm:t>
    </dgm:pt>
    <dgm:pt modelId="{964C1761-A786-4CE9-AAEA-02AA80E896DE}" type="parTrans" cxnId="{3A84E852-8F59-4C5F-A056-6A2FE3532D8F}">
      <dgm:prSet/>
      <dgm:spPr/>
      <dgm:t>
        <a:bodyPr/>
        <a:lstStyle/>
        <a:p>
          <a:endParaRPr lang="en-US"/>
        </a:p>
      </dgm:t>
    </dgm:pt>
    <dgm:pt modelId="{F5EAEA69-C414-4697-9229-53F23A8CE67E}" type="sibTrans" cxnId="{3A84E852-8F59-4C5F-A056-6A2FE3532D8F}">
      <dgm:prSet/>
      <dgm:spPr/>
      <dgm:t>
        <a:bodyPr/>
        <a:lstStyle/>
        <a:p>
          <a:endParaRPr lang="en-US"/>
        </a:p>
      </dgm:t>
    </dgm:pt>
    <dgm:pt modelId="{BB6BC8D6-55AF-44E2-B99B-9C3852F8698D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EURO6</a:t>
          </a:r>
        </a:p>
      </dgm:t>
    </dgm:pt>
    <dgm:pt modelId="{3E6CF0D4-B89B-4EC4-A500-138AFC6FC037}" type="parTrans" cxnId="{5BD939FE-4AF4-47B2-B1DF-48F4CE522ED4}">
      <dgm:prSet/>
      <dgm:spPr/>
      <dgm:t>
        <a:bodyPr/>
        <a:lstStyle/>
        <a:p>
          <a:endParaRPr lang="en-US"/>
        </a:p>
      </dgm:t>
    </dgm:pt>
    <dgm:pt modelId="{21EFA0B9-A865-4A42-87DB-E80C18302909}" type="sibTrans" cxnId="{5BD939FE-4AF4-47B2-B1DF-48F4CE522ED4}">
      <dgm:prSet/>
      <dgm:spPr/>
      <dgm:t>
        <a:bodyPr/>
        <a:lstStyle/>
        <a:p>
          <a:endParaRPr lang="en-US"/>
        </a:p>
      </dgm:t>
    </dgm:pt>
    <dgm:pt modelId="{30E84E4C-39A1-40A6-86DD-3C9D27416C50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GDIT</a:t>
          </a:r>
        </a:p>
      </dgm:t>
    </dgm:pt>
    <dgm:pt modelId="{85485374-165E-4B9E-A2EE-F985CE7DCBDC}" type="parTrans" cxnId="{DA5C2C4D-505C-467A-98BE-89B9E2E44791}">
      <dgm:prSet/>
      <dgm:spPr/>
      <dgm:t>
        <a:bodyPr/>
        <a:lstStyle/>
        <a:p>
          <a:endParaRPr lang="en-US"/>
        </a:p>
      </dgm:t>
    </dgm:pt>
    <dgm:pt modelId="{B3E3B094-CCA7-47FC-9601-E3D596223A89}" type="sibTrans" cxnId="{DA5C2C4D-505C-467A-98BE-89B9E2E44791}">
      <dgm:prSet/>
      <dgm:spPr/>
      <dgm:t>
        <a:bodyPr/>
        <a:lstStyle/>
        <a:p>
          <a:endParaRPr lang="en-US"/>
        </a:p>
      </dgm:t>
    </dgm:pt>
    <dgm:pt modelId="{3E9D69BE-FC2C-43E6-AD65-94DEE3388E76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WP6</a:t>
          </a:r>
        </a:p>
      </dgm:t>
    </dgm:pt>
    <dgm:pt modelId="{455377C6-8374-48AD-8347-414BE44D91D7}" type="parTrans" cxnId="{41057672-397E-4700-BB08-42FB7BB4C9AC}">
      <dgm:prSet/>
      <dgm:spPr/>
      <dgm:t>
        <a:bodyPr/>
        <a:lstStyle/>
        <a:p>
          <a:endParaRPr lang="en-US"/>
        </a:p>
      </dgm:t>
    </dgm:pt>
    <dgm:pt modelId="{37F89A92-AA02-446C-B6FE-B4C620739813}" type="sibTrans" cxnId="{41057672-397E-4700-BB08-42FB7BB4C9AC}">
      <dgm:prSet/>
      <dgm:spPr/>
      <dgm:t>
        <a:bodyPr/>
        <a:lstStyle/>
        <a:p>
          <a:endParaRPr lang="en-US"/>
        </a:p>
      </dgm:t>
    </dgm:pt>
    <dgm:pt modelId="{73651774-558B-4C9C-917C-9D809CCF167A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WD6</a:t>
          </a:r>
        </a:p>
      </dgm:t>
    </dgm:pt>
    <dgm:pt modelId="{EB409BEE-3075-4AD0-8194-9F7BE9A41315}" type="parTrans" cxnId="{583ED439-DED9-41F0-B862-142BAA04C2A9}">
      <dgm:prSet/>
      <dgm:spPr/>
      <dgm:t>
        <a:bodyPr/>
        <a:lstStyle/>
        <a:p>
          <a:endParaRPr lang="en-US"/>
        </a:p>
      </dgm:t>
    </dgm:pt>
    <dgm:pt modelId="{6D0C7FB5-382C-4978-A0D4-F512361B8EE1}" type="sibTrans" cxnId="{583ED439-DED9-41F0-B862-142BAA04C2A9}">
      <dgm:prSet/>
      <dgm:spPr/>
      <dgm:t>
        <a:bodyPr/>
        <a:lstStyle/>
        <a:p>
          <a:endParaRPr lang="en-US"/>
        </a:p>
      </dgm:t>
    </dgm:pt>
    <dgm:pt modelId="{1B958274-AFC1-433E-982C-076615407BA8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TR4</a:t>
          </a:r>
        </a:p>
      </dgm:t>
    </dgm:pt>
    <dgm:pt modelId="{2AAF00C7-E611-49D2-B1D3-1599CD8E5A2F}" type="parTrans" cxnId="{DA72A0E5-0D0A-4A29-BA38-7D985A61267F}">
      <dgm:prSet/>
      <dgm:spPr/>
      <dgm:t>
        <a:bodyPr/>
        <a:lstStyle/>
        <a:p>
          <a:endParaRPr lang="en-US"/>
        </a:p>
      </dgm:t>
    </dgm:pt>
    <dgm:pt modelId="{AA58CD2F-43D5-4BED-95DC-B27DA7767536}" type="sibTrans" cxnId="{DA72A0E5-0D0A-4A29-BA38-7D985A61267F}">
      <dgm:prSet/>
      <dgm:spPr/>
      <dgm:t>
        <a:bodyPr/>
        <a:lstStyle/>
        <a:p>
          <a:endParaRPr lang="en-US"/>
        </a:p>
      </dgm:t>
    </dgm:pt>
    <dgm:pt modelId="{AB3F92E0-8A69-4290-B9A7-3711A8A05D47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RELX</a:t>
          </a:r>
        </a:p>
      </dgm:t>
    </dgm:pt>
    <dgm:pt modelId="{31E06337-840A-4AD6-B582-EF0D1BFFDE9B}" type="parTrans" cxnId="{C8F165CC-2EB5-4DCA-AF14-AC9DDFFDFC4C}">
      <dgm:prSet/>
      <dgm:spPr/>
      <dgm:t>
        <a:bodyPr/>
        <a:lstStyle/>
        <a:p>
          <a:endParaRPr lang="en-US"/>
        </a:p>
      </dgm:t>
    </dgm:pt>
    <dgm:pt modelId="{3B5ADDED-8B14-4379-A8A8-BD26B8CBDF4B}" type="sibTrans" cxnId="{C8F165CC-2EB5-4DCA-AF14-AC9DDFFDFC4C}">
      <dgm:prSet/>
      <dgm:spPr/>
      <dgm:t>
        <a:bodyPr/>
        <a:lstStyle/>
        <a:p>
          <a:endParaRPr lang="en-US"/>
        </a:p>
      </dgm:t>
    </dgm:pt>
    <dgm:pt modelId="{B230B475-9923-46C7-8710-F93D1692A84C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FSPJ</a:t>
          </a:r>
        </a:p>
      </dgm:t>
    </dgm:pt>
    <dgm:pt modelId="{EE720337-FBF2-40AD-9755-A58F71E6D57D}" type="parTrans" cxnId="{47F4E780-828C-4D09-9DA6-A1F9A9195B36}">
      <dgm:prSet/>
      <dgm:spPr/>
      <dgm:t>
        <a:bodyPr/>
        <a:lstStyle/>
        <a:p>
          <a:endParaRPr lang="en-US"/>
        </a:p>
      </dgm:t>
    </dgm:pt>
    <dgm:pt modelId="{1F1F0E75-C900-415E-9B9D-43FDBD1B5F70}" type="sibTrans" cxnId="{47F4E780-828C-4D09-9DA6-A1F9A9195B36}">
      <dgm:prSet/>
      <dgm:spPr/>
      <dgm:t>
        <a:bodyPr/>
        <a:lstStyle/>
        <a:p>
          <a:endParaRPr lang="en-US"/>
        </a:p>
      </dgm:t>
    </dgm:pt>
    <dgm:pt modelId="{1A049F41-0A30-42A4-9613-58C3737217C6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FSP</a:t>
          </a:r>
        </a:p>
      </dgm:t>
    </dgm:pt>
    <dgm:pt modelId="{2E29C728-28DE-42DA-A396-E0461586ED3E}" type="parTrans" cxnId="{C29C1FA5-346A-4D53-9C7F-4F47DAC24CC5}">
      <dgm:prSet/>
      <dgm:spPr/>
      <dgm:t>
        <a:bodyPr/>
        <a:lstStyle/>
        <a:p>
          <a:endParaRPr lang="en-US"/>
        </a:p>
      </dgm:t>
    </dgm:pt>
    <dgm:pt modelId="{7908B01D-CFDB-46C7-86E3-8B6E4A0D074A}" type="sibTrans" cxnId="{C29C1FA5-346A-4D53-9C7F-4F47DAC24CC5}">
      <dgm:prSet/>
      <dgm:spPr/>
      <dgm:t>
        <a:bodyPr/>
        <a:lstStyle/>
        <a:p>
          <a:endParaRPr lang="en-US"/>
        </a:p>
      </dgm:t>
    </dgm:pt>
    <dgm:pt modelId="{D07F64EF-9D42-4C2D-8095-3F6A69AC5C6F}" type="pres">
      <dgm:prSet presAssocID="{5AB5FDD1-8C6B-4941-B951-8FBD2E2EFC98}" presName="Name0" presStyleCnt="0">
        <dgm:presLayoutVars>
          <dgm:dir/>
          <dgm:animLvl val="lvl"/>
          <dgm:resizeHandles val="exact"/>
        </dgm:presLayoutVars>
      </dgm:prSet>
      <dgm:spPr/>
    </dgm:pt>
    <dgm:pt modelId="{3806FA40-3B90-48A6-862D-21503AA702CB}" type="pres">
      <dgm:prSet presAssocID="{E8246E79-515C-44C3-B069-14D49AEAA2C0}" presName="linNode" presStyleCnt="0"/>
      <dgm:spPr/>
    </dgm:pt>
    <dgm:pt modelId="{B2072BF5-CC13-41BD-AD82-E98981DCE41E}" type="pres">
      <dgm:prSet presAssocID="{E8246E79-515C-44C3-B069-14D49AEAA2C0}" presName="parTx" presStyleLbl="revTx" presStyleIdx="0" presStyleCnt="1">
        <dgm:presLayoutVars>
          <dgm:chMax val="1"/>
          <dgm:bulletEnabled val="1"/>
        </dgm:presLayoutVars>
      </dgm:prSet>
      <dgm:spPr/>
    </dgm:pt>
    <dgm:pt modelId="{322127D7-E90C-47B5-AB0E-7DEBE89E43BF}" type="pres">
      <dgm:prSet presAssocID="{E8246E79-515C-44C3-B069-14D49AEAA2C0}" presName="bracket" presStyleLbl="parChTrans1D1" presStyleIdx="0" presStyleCnt="1"/>
      <dgm:spPr/>
    </dgm:pt>
    <dgm:pt modelId="{8E9E6028-8866-4DF8-94F5-A087809EC32D}" type="pres">
      <dgm:prSet presAssocID="{E8246E79-515C-44C3-B069-14D49AEAA2C0}" presName="spH" presStyleCnt="0"/>
      <dgm:spPr/>
    </dgm:pt>
    <dgm:pt modelId="{BF48F2AF-F107-4CA9-9BB3-8A88A587892A}" type="pres">
      <dgm:prSet presAssocID="{E8246E79-515C-44C3-B069-14D49AEAA2C0}" presName="desTx" presStyleLbl="node1" presStyleIdx="0" presStyleCnt="1">
        <dgm:presLayoutVars>
          <dgm:bulletEnabled val="1"/>
        </dgm:presLayoutVars>
      </dgm:prSet>
      <dgm:spPr/>
    </dgm:pt>
  </dgm:ptLst>
  <dgm:cxnLst>
    <dgm:cxn modelId="{0B5DA71D-F7E2-4811-93D4-F032824FC264}" type="presOf" srcId="{E8246E79-515C-44C3-B069-14D49AEAA2C0}" destId="{B2072BF5-CC13-41BD-AD82-E98981DCE41E}" srcOrd="0" destOrd="0" presId="urn:diagrams.loki3.com/BracketList"/>
    <dgm:cxn modelId="{54F10A21-485D-41E1-ADA5-7DB57C5A57F7}" type="presOf" srcId="{7A542793-4C15-45CE-9253-CA49E5C861AF}" destId="{BF48F2AF-F107-4CA9-9BB3-8A88A587892A}" srcOrd="0" destOrd="3" presId="urn:diagrams.loki3.com/BracketList"/>
    <dgm:cxn modelId="{B7C35E21-16EF-46EC-997F-A152CB7DD382}" type="presOf" srcId="{4EE6E98F-7A2D-4157-B213-5E00CA5D2DF6}" destId="{BF48F2AF-F107-4CA9-9BB3-8A88A587892A}" srcOrd="0" destOrd="2" presId="urn:diagrams.loki3.com/BracketList"/>
    <dgm:cxn modelId="{E33C702B-B65F-4A04-8129-387C4CF982E9}" srcId="{E8246E79-515C-44C3-B069-14D49AEAA2C0}" destId="{7A542793-4C15-45CE-9253-CA49E5C861AF}" srcOrd="3" destOrd="0" parTransId="{D16197D9-2538-4BAA-B71D-D60186117822}" sibTransId="{97EA96E0-3D3C-4806-B78F-6A3A93E80DD1}"/>
    <dgm:cxn modelId="{A622272E-6207-406A-94EA-BABC56D57F32}" type="presOf" srcId="{3E9D69BE-FC2C-43E6-AD65-94DEE3388E76}" destId="{BF48F2AF-F107-4CA9-9BB3-8A88A587892A}" srcOrd="0" destOrd="7" presId="urn:diagrams.loki3.com/BracketList"/>
    <dgm:cxn modelId="{D595D634-22F3-4F2F-A0CB-03D3170F3E03}" type="presOf" srcId="{5AB5FDD1-8C6B-4941-B951-8FBD2E2EFC98}" destId="{D07F64EF-9D42-4C2D-8095-3F6A69AC5C6F}" srcOrd="0" destOrd="0" presId="urn:diagrams.loki3.com/BracketList"/>
    <dgm:cxn modelId="{583ED439-DED9-41F0-B862-142BAA04C2A9}" srcId="{E8246E79-515C-44C3-B069-14D49AEAA2C0}" destId="{73651774-558B-4C9C-917C-9D809CCF167A}" srcOrd="8" destOrd="0" parTransId="{EB409BEE-3075-4AD0-8194-9F7BE9A41315}" sibTransId="{6D0C7FB5-382C-4978-A0D4-F512361B8EE1}"/>
    <dgm:cxn modelId="{8BFF173C-AB9B-4428-B5DB-E6FC6A8A963A}" type="presOf" srcId="{30E84E4C-39A1-40A6-86DD-3C9D27416C50}" destId="{BF48F2AF-F107-4CA9-9BB3-8A88A587892A}" srcOrd="0" destOrd="6" presId="urn:diagrams.loki3.com/BracketList"/>
    <dgm:cxn modelId="{83300F3D-874D-4DAC-8255-298A7F7702A2}" srcId="{E8246E79-515C-44C3-B069-14D49AEAA2C0}" destId="{52923094-C28A-4CA4-957A-949E01E41624}" srcOrd="1" destOrd="0" parTransId="{6437B68F-D23D-45DE-8310-A4A26C6E0831}" sibTransId="{9E4AA69F-FB36-4585-B563-C95A6A7EE961}"/>
    <dgm:cxn modelId="{B1035A5F-3465-41BA-A309-5C67352D3972}" type="presOf" srcId="{BB6BC8D6-55AF-44E2-B99B-9C3852F8698D}" destId="{BF48F2AF-F107-4CA9-9BB3-8A88A587892A}" srcOrd="0" destOrd="5" presId="urn:diagrams.loki3.com/BracketList"/>
    <dgm:cxn modelId="{69F8DC67-CB1C-4481-AD5A-FB83F2F3C176}" type="presOf" srcId="{1A049F41-0A30-42A4-9613-58C3737217C6}" destId="{BF48F2AF-F107-4CA9-9BB3-8A88A587892A}" srcOrd="0" destOrd="12" presId="urn:diagrams.loki3.com/BracketList"/>
    <dgm:cxn modelId="{E5E3A26A-7830-4FDE-8AFF-CF69F5642949}" type="presOf" srcId="{73A0FEB3-6A4F-4278-97D1-353088FD5AB8}" destId="{BF48F2AF-F107-4CA9-9BB3-8A88A587892A}" srcOrd="0" destOrd="4" presId="urn:diagrams.loki3.com/BracketList"/>
    <dgm:cxn modelId="{DA5C2C4D-505C-467A-98BE-89B9E2E44791}" srcId="{E8246E79-515C-44C3-B069-14D49AEAA2C0}" destId="{30E84E4C-39A1-40A6-86DD-3C9D27416C50}" srcOrd="6" destOrd="0" parTransId="{85485374-165E-4B9E-A2EE-F985CE7DCBDC}" sibTransId="{B3E3B094-CCA7-47FC-9601-E3D596223A89}"/>
    <dgm:cxn modelId="{41057672-397E-4700-BB08-42FB7BB4C9AC}" srcId="{E8246E79-515C-44C3-B069-14D49AEAA2C0}" destId="{3E9D69BE-FC2C-43E6-AD65-94DEE3388E76}" srcOrd="7" destOrd="0" parTransId="{455377C6-8374-48AD-8347-414BE44D91D7}" sibTransId="{37F89A92-AA02-446C-B6FE-B4C620739813}"/>
    <dgm:cxn modelId="{3A84E852-8F59-4C5F-A056-6A2FE3532D8F}" srcId="{E8246E79-515C-44C3-B069-14D49AEAA2C0}" destId="{73A0FEB3-6A4F-4278-97D1-353088FD5AB8}" srcOrd="4" destOrd="0" parTransId="{964C1761-A786-4CE9-AAEA-02AA80E896DE}" sibTransId="{F5EAEA69-C414-4697-9229-53F23A8CE67E}"/>
    <dgm:cxn modelId="{2ABC565A-F757-4F23-A92B-2B6F9B61FFCA}" type="presOf" srcId="{52923094-C28A-4CA4-957A-949E01E41624}" destId="{BF48F2AF-F107-4CA9-9BB3-8A88A587892A}" srcOrd="0" destOrd="1" presId="urn:diagrams.loki3.com/BracketList"/>
    <dgm:cxn modelId="{47F4E780-828C-4D09-9DA6-A1F9A9195B36}" srcId="{E8246E79-515C-44C3-B069-14D49AEAA2C0}" destId="{B230B475-9923-46C7-8710-F93D1692A84C}" srcOrd="11" destOrd="0" parTransId="{EE720337-FBF2-40AD-9755-A58F71E6D57D}" sibTransId="{1F1F0E75-C900-415E-9B9D-43FDBD1B5F70}"/>
    <dgm:cxn modelId="{C6C8EE82-DC45-4FA9-96B4-85F4B140586F}" type="presOf" srcId="{73651774-558B-4C9C-917C-9D809CCF167A}" destId="{BF48F2AF-F107-4CA9-9BB3-8A88A587892A}" srcOrd="0" destOrd="8" presId="urn:diagrams.loki3.com/BracketList"/>
    <dgm:cxn modelId="{C29C1FA5-346A-4D53-9C7F-4F47DAC24CC5}" srcId="{E8246E79-515C-44C3-B069-14D49AEAA2C0}" destId="{1A049F41-0A30-42A4-9613-58C3737217C6}" srcOrd="12" destOrd="0" parTransId="{2E29C728-28DE-42DA-A396-E0461586ED3E}" sibTransId="{7908B01D-CFDB-46C7-86E3-8B6E4A0D074A}"/>
    <dgm:cxn modelId="{C8F165CC-2EB5-4DCA-AF14-AC9DDFFDFC4C}" srcId="{E8246E79-515C-44C3-B069-14D49AEAA2C0}" destId="{AB3F92E0-8A69-4290-B9A7-3711A8A05D47}" srcOrd="10" destOrd="0" parTransId="{31E06337-840A-4AD6-B582-EF0D1BFFDE9B}" sibTransId="{3B5ADDED-8B14-4379-A8A8-BD26B8CBDF4B}"/>
    <dgm:cxn modelId="{2D929DDE-4778-4B51-B9EC-15CBA8D9EC17}" type="presOf" srcId="{B230B475-9923-46C7-8710-F93D1692A84C}" destId="{BF48F2AF-F107-4CA9-9BB3-8A88A587892A}" srcOrd="0" destOrd="11" presId="urn:diagrams.loki3.com/BracketList"/>
    <dgm:cxn modelId="{F8729AE1-33DD-4A2F-84FE-29BAB51A5549}" srcId="{5AB5FDD1-8C6B-4941-B951-8FBD2E2EFC98}" destId="{E8246E79-515C-44C3-B069-14D49AEAA2C0}" srcOrd="0" destOrd="0" parTransId="{D7007722-EB07-4C19-B0B9-207DD4C8ADF4}" sibTransId="{04E08639-759C-46CE-B884-B25649499AB9}"/>
    <dgm:cxn modelId="{C6BD43E2-3F97-4490-856B-A25671458BB7}" srcId="{E8246E79-515C-44C3-B069-14D49AEAA2C0}" destId="{EDFB0601-2B74-4A10-9B2A-78C5E1B074B0}" srcOrd="0" destOrd="0" parTransId="{9A775033-BA32-4E57-9443-C54D764FA3D9}" sibTransId="{0A55E18C-C4B9-4806-9DA2-C006EB6562B0}"/>
    <dgm:cxn modelId="{DA72A0E5-0D0A-4A29-BA38-7D985A61267F}" srcId="{E8246E79-515C-44C3-B069-14D49AEAA2C0}" destId="{1B958274-AFC1-433E-982C-076615407BA8}" srcOrd="9" destOrd="0" parTransId="{2AAF00C7-E611-49D2-B1D3-1599CD8E5A2F}" sibTransId="{AA58CD2F-43D5-4BED-95DC-B27DA7767536}"/>
    <dgm:cxn modelId="{47FE85F0-60B0-406E-8623-A062BE0E03CC}" type="presOf" srcId="{AB3F92E0-8A69-4290-B9A7-3711A8A05D47}" destId="{BF48F2AF-F107-4CA9-9BB3-8A88A587892A}" srcOrd="0" destOrd="10" presId="urn:diagrams.loki3.com/BracketList"/>
    <dgm:cxn modelId="{3D4F5AF5-C0B0-4AA1-AE19-C971DE315F5C}" type="presOf" srcId="{EDFB0601-2B74-4A10-9B2A-78C5E1B074B0}" destId="{BF48F2AF-F107-4CA9-9BB3-8A88A587892A}" srcOrd="0" destOrd="0" presId="urn:diagrams.loki3.com/BracketList"/>
    <dgm:cxn modelId="{C9DE5AF5-B4BC-4D54-8C60-E715D403E6EA}" srcId="{E8246E79-515C-44C3-B069-14D49AEAA2C0}" destId="{4EE6E98F-7A2D-4157-B213-5E00CA5D2DF6}" srcOrd="2" destOrd="0" parTransId="{32100ACE-2882-4739-991C-DA7691FF6889}" sibTransId="{D038790C-7FC5-468D-B680-972F175DCFA7}"/>
    <dgm:cxn modelId="{C45B37F8-AE08-4A56-A441-A03A1998187A}" type="presOf" srcId="{1B958274-AFC1-433E-982C-076615407BA8}" destId="{BF48F2AF-F107-4CA9-9BB3-8A88A587892A}" srcOrd="0" destOrd="9" presId="urn:diagrams.loki3.com/BracketList"/>
    <dgm:cxn modelId="{5BD939FE-4AF4-47B2-B1DF-48F4CE522ED4}" srcId="{E8246E79-515C-44C3-B069-14D49AEAA2C0}" destId="{BB6BC8D6-55AF-44E2-B99B-9C3852F8698D}" srcOrd="5" destOrd="0" parTransId="{3E6CF0D4-B89B-4EC4-A500-138AFC6FC037}" sibTransId="{21EFA0B9-A865-4A42-87DB-E80C18302909}"/>
    <dgm:cxn modelId="{41CFF192-6252-4D29-B1ED-87C5765E78F8}" type="presParOf" srcId="{D07F64EF-9D42-4C2D-8095-3F6A69AC5C6F}" destId="{3806FA40-3B90-48A6-862D-21503AA702CB}" srcOrd="0" destOrd="0" presId="urn:diagrams.loki3.com/BracketList"/>
    <dgm:cxn modelId="{0BBAC00E-1788-4758-A037-2849B69AFC77}" type="presParOf" srcId="{3806FA40-3B90-48A6-862D-21503AA702CB}" destId="{B2072BF5-CC13-41BD-AD82-E98981DCE41E}" srcOrd="0" destOrd="0" presId="urn:diagrams.loki3.com/BracketList"/>
    <dgm:cxn modelId="{613E3A8C-F07D-43C1-97C7-933B6C305AB0}" type="presParOf" srcId="{3806FA40-3B90-48A6-862D-21503AA702CB}" destId="{322127D7-E90C-47B5-AB0E-7DEBE89E43BF}" srcOrd="1" destOrd="0" presId="urn:diagrams.loki3.com/BracketList"/>
    <dgm:cxn modelId="{025B9B0A-37C4-4E89-80A2-E76CB83ECF42}" type="presParOf" srcId="{3806FA40-3B90-48A6-862D-21503AA702CB}" destId="{8E9E6028-8866-4DF8-94F5-A087809EC32D}" srcOrd="2" destOrd="0" presId="urn:diagrams.loki3.com/BracketList"/>
    <dgm:cxn modelId="{15C64976-AD12-488E-AAC6-0EAB29F2A40D}" type="presParOf" srcId="{3806FA40-3B90-48A6-862D-21503AA702CB}" destId="{BF48F2AF-F107-4CA9-9BB3-8A88A587892A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I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I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1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V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V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2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C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C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3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W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W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4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CS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CS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5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S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7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R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R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8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TR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NL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NL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9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WD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TR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0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MC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MC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8347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0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GX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GX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1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CDC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CDC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3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BR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BR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4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BRG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BRG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5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PD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PD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6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PWSH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PWSH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7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RI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RI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9328" custLinFactNeighborX="100000" custLinFactNeighborY="15363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9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WD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1(WD1)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86760" custLinFactNeighborX="100000" custLinFactNeighborY="-57782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PLE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PLE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0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RS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XL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XL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1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RS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2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LXL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LXL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2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2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SV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3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SV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3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VX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VX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5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5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1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EVO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2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EVO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6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6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PA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PA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7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7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RR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RR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2457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8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8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DR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9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DR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8800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9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B941704-6799-4AB7-A6FC-8BB689075BAB}" type="doc">
      <dgm:prSet loTypeId="urn:microsoft.com/office/officeart/2005/8/layout/pyramid2" loCatId="list" qsTypeId="urn:microsoft.com/office/officeart/2005/8/quickstyle/simple1" qsCatId="simple" csTypeId="urn:microsoft.com/office/officeart/2005/8/colors/accent1_2" csCatId="accent1" phldr="1"/>
      <dgm:spPr/>
    </dgm:pt>
    <dgm:pt modelId="{4C1CAC04-5E88-4BD5-87A3-791C552AE29D}">
      <dgm:prSet phldrT="[Text]"/>
      <dgm:spPr/>
      <dgm:t>
        <a:bodyPr/>
        <a:lstStyle/>
        <a:p>
          <a:r>
            <a:rPr lang="en-US" dirty="0"/>
            <a:t>RAM=+16GB</a:t>
          </a:r>
        </a:p>
      </dgm:t>
    </dgm:pt>
    <dgm:pt modelId="{BD5F7B07-3991-4474-8345-B05A9679E5F4}" type="parTrans" cxnId="{FF886C4B-DB95-4303-BE10-737A91C7F125}">
      <dgm:prSet/>
      <dgm:spPr/>
      <dgm:t>
        <a:bodyPr/>
        <a:lstStyle/>
        <a:p>
          <a:endParaRPr lang="en-US"/>
        </a:p>
      </dgm:t>
    </dgm:pt>
    <dgm:pt modelId="{68F9A524-1D4F-4B62-A4DE-BFEFD020BADF}" type="sibTrans" cxnId="{FF886C4B-DB95-4303-BE10-737A91C7F125}">
      <dgm:prSet/>
      <dgm:spPr/>
      <dgm:t>
        <a:bodyPr/>
        <a:lstStyle/>
        <a:p>
          <a:endParaRPr lang="en-US"/>
        </a:p>
      </dgm:t>
    </dgm:pt>
    <dgm:pt modelId="{8221211A-5D38-4447-A3AE-E52A832A78A1}">
      <dgm:prSet phldrT="[Text]"/>
      <dgm:spPr/>
      <dgm:t>
        <a:bodyPr/>
        <a:lstStyle/>
        <a:p>
          <a:r>
            <a:rPr lang="en-US" dirty="0"/>
            <a:t>HDD=+80GB</a:t>
          </a:r>
        </a:p>
      </dgm:t>
    </dgm:pt>
    <dgm:pt modelId="{B6704259-C3C4-42CE-8280-490689A62C2D}" type="parTrans" cxnId="{A62D8C39-038F-4396-B783-B7B81EB9784A}">
      <dgm:prSet/>
      <dgm:spPr/>
      <dgm:t>
        <a:bodyPr/>
        <a:lstStyle/>
        <a:p>
          <a:endParaRPr lang="en-US"/>
        </a:p>
      </dgm:t>
    </dgm:pt>
    <dgm:pt modelId="{9536144F-2B21-4C1D-AA5B-32C94C7494F2}" type="sibTrans" cxnId="{A62D8C39-038F-4396-B783-B7B81EB9784A}">
      <dgm:prSet/>
      <dgm:spPr/>
      <dgm:t>
        <a:bodyPr/>
        <a:lstStyle/>
        <a:p>
          <a:endParaRPr lang="en-US"/>
        </a:p>
      </dgm:t>
    </dgm:pt>
    <dgm:pt modelId="{61A1D3BC-D372-42A0-9545-E2C09760E417}">
      <dgm:prSet phldrT="[Text]"/>
      <dgm:spPr/>
      <dgm:t>
        <a:bodyPr/>
        <a:lstStyle/>
        <a:p>
          <a:r>
            <a:rPr lang="en-US" dirty="0"/>
            <a:t>CPU=+4GHZ</a:t>
          </a:r>
        </a:p>
      </dgm:t>
    </dgm:pt>
    <dgm:pt modelId="{66CD3698-D6E2-4CCE-B3EB-5E66EBEF8C27}" type="parTrans" cxnId="{57A4A006-0F6A-4551-9A43-D80DE8BBD3DB}">
      <dgm:prSet/>
      <dgm:spPr/>
      <dgm:t>
        <a:bodyPr/>
        <a:lstStyle/>
        <a:p>
          <a:endParaRPr lang="en-US"/>
        </a:p>
      </dgm:t>
    </dgm:pt>
    <dgm:pt modelId="{DF418A67-01CD-49DA-AAA5-9AFEBCBB92B0}" type="sibTrans" cxnId="{57A4A006-0F6A-4551-9A43-D80DE8BBD3DB}">
      <dgm:prSet/>
      <dgm:spPr/>
      <dgm:t>
        <a:bodyPr/>
        <a:lstStyle/>
        <a:p>
          <a:endParaRPr lang="en-US"/>
        </a:p>
      </dgm:t>
    </dgm:pt>
    <dgm:pt modelId="{44C560F0-2BA2-4CF8-B2F6-4A7C12082EB0}">
      <dgm:prSet phldrT="[Text]"/>
      <dgm:spPr/>
      <dgm:t>
        <a:bodyPr/>
        <a:lstStyle/>
        <a:p>
          <a:r>
            <a:rPr lang="en-US" dirty="0"/>
            <a:t>GPU=+4GB</a:t>
          </a:r>
        </a:p>
      </dgm:t>
    </dgm:pt>
    <dgm:pt modelId="{D7547168-281D-485B-AC78-A596FB4E17FB}" type="parTrans" cxnId="{CDE9FB9C-4948-492F-85D6-0817527C0BE1}">
      <dgm:prSet/>
      <dgm:spPr/>
      <dgm:t>
        <a:bodyPr/>
        <a:lstStyle/>
        <a:p>
          <a:endParaRPr lang="en-US"/>
        </a:p>
      </dgm:t>
    </dgm:pt>
    <dgm:pt modelId="{480718F8-29DE-4FC3-96E1-56C00D964915}" type="sibTrans" cxnId="{CDE9FB9C-4948-492F-85D6-0817527C0BE1}">
      <dgm:prSet/>
      <dgm:spPr/>
      <dgm:t>
        <a:bodyPr/>
        <a:lstStyle/>
        <a:p>
          <a:endParaRPr lang="en-US"/>
        </a:p>
      </dgm:t>
    </dgm:pt>
    <dgm:pt modelId="{8BB925C3-1162-4430-A219-22361206592B}">
      <dgm:prSet phldrT="[Text]"/>
      <dgm:spPr/>
      <dgm:t>
        <a:bodyPr/>
        <a:lstStyle/>
        <a:p>
          <a:r>
            <a:rPr lang="en-US" dirty="0"/>
            <a:t>PRICE=25000$+</a:t>
          </a:r>
        </a:p>
      </dgm:t>
    </dgm:pt>
    <dgm:pt modelId="{7254EA8B-7115-458D-844D-A081B24C33DE}" type="parTrans" cxnId="{BD8A5455-009F-4107-BD2C-80AF5E09091B}">
      <dgm:prSet/>
      <dgm:spPr/>
      <dgm:t>
        <a:bodyPr/>
        <a:lstStyle/>
        <a:p>
          <a:endParaRPr lang="en-US"/>
        </a:p>
      </dgm:t>
    </dgm:pt>
    <dgm:pt modelId="{52C271CC-E4AC-4FAA-912D-BFE14B43B2E3}" type="sibTrans" cxnId="{BD8A5455-009F-4107-BD2C-80AF5E09091B}">
      <dgm:prSet/>
      <dgm:spPr/>
      <dgm:t>
        <a:bodyPr/>
        <a:lstStyle/>
        <a:p>
          <a:endParaRPr lang="en-US"/>
        </a:p>
      </dgm:t>
    </dgm:pt>
    <dgm:pt modelId="{91E0F17C-D310-4241-BCCA-EC4261108FB0}">
      <dgm:prSet phldrT="[Text]"/>
      <dgm:spPr/>
      <dgm:t>
        <a:bodyPr/>
        <a:lstStyle/>
        <a:p>
          <a:r>
            <a:rPr lang="fa-IR" dirty="0"/>
            <a:t>فایل دانلودی در سایت ها=+10</a:t>
          </a:r>
          <a:r>
            <a:rPr lang="en-US" dirty="0"/>
            <a:t>GB</a:t>
          </a:r>
        </a:p>
      </dgm:t>
    </dgm:pt>
    <dgm:pt modelId="{3804DFC6-EC59-4AD4-BB38-576E0E0BE306}" type="parTrans" cxnId="{77B69AB4-66C6-4FEB-BDA0-DC7E037CABA6}">
      <dgm:prSet/>
      <dgm:spPr/>
      <dgm:t>
        <a:bodyPr/>
        <a:lstStyle/>
        <a:p>
          <a:endParaRPr lang="en-US"/>
        </a:p>
      </dgm:t>
    </dgm:pt>
    <dgm:pt modelId="{CDAF0052-E186-4E20-BF3A-BFAD377010E2}" type="sibTrans" cxnId="{77B69AB4-66C6-4FEB-BDA0-DC7E037CABA6}">
      <dgm:prSet/>
      <dgm:spPr/>
      <dgm:t>
        <a:bodyPr/>
        <a:lstStyle/>
        <a:p>
          <a:endParaRPr lang="en-US"/>
        </a:p>
      </dgm:t>
    </dgm:pt>
    <dgm:pt modelId="{F9413ABF-91ED-4634-9CC8-FF2F34272EFB}">
      <dgm:prSet phldrT="[Text]"/>
      <dgm:spPr/>
      <dgm:t>
        <a:bodyPr/>
        <a:lstStyle/>
        <a:p>
          <a:r>
            <a:rPr lang="fa-IR" dirty="0"/>
            <a:t>تعداد پکیج ها=+10</a:t>
          </a:r>
          <a:endParaRPr lang="en-US" dirty="0"/>
        </a:p>
      </dgm:t>
    </dgm:pt>
    <dgm:pt modelId="{30034B66-4696-4BE0-B82C-894093CED154}" type="parTrans" cxnId="{B41D10C6-1C4A-4805-99FC-62E5BFDBB488}">
      <dgm:prSet/>
      <dgm:spPr/>
      <dgm:t>
        <a:bodyPr/>
        <a:lstStyle/>
        <a:p>
          <a:endParaRPr lang="en-US"/>
        </a:p>
      </dgm:t>
    </dgm:pt>
    <dgm:pt modelId="{70A73C28-7A97-401F-876E-9343493E375D}" type="sibTrans" cxnId="{B41D10C6-1C4A-4805-99FC-62E5BFDBB488}">
      <dgm:prSet/>
      <dgm:spPr/>
      <dgm:t>
        <a:bodyPr/>
        <a:lstStyle/>
        <a:p>
          <a:endParaRPr lang="en-US"/>
        </a:p>
      </dgm:t>
    </dgm:pt>
    <dgm:pt modelId="{ADABFC4D-94BE-4C30-B884-25090587CF25}" type="pres">
      <dgm:prSet presAssocID="{4B941704-6799-4AB7-A6FC-8BB689075BAB}" presName="compositeShape" presStyleCnt="0">
        <dgm:presLayoutVars>
          <dgm:dir/>
          <dgm:resizeHandles/>
        </dgm:presLayoutVars>
      </dgm:prSet>
      <dgm:spPr/>
    </dgm:pt>
    <dgm:pt modelId="{8FF313E7-44CA-4CED-A7B5-14AC94EF1909}" type="pres">
      <dgm:prSet presAssocID="{4B941704-6799-4AB7-A6FC-8BB689075BAB}" presName="pyramid" presStyleLbl="node1" presStyleIdx="0" presStyleCnt="1"/>
      <dgm:spPr/>
    </dgm:pt>
    <dgm:pt modelId="{CFAE988C-70CB-4C30-8DBD-E0C851106C00}" type="pres">
      <dgm:prSet presAssocID="{4B941704-6799-4AB7-A6FC-8BB689075BAB}" presName="theList" presStyleCnt="0"/>
      <dgm:spPr/>
    </dgm:pt>
    <dgm:pt modelId="{12568B4E-A495-41EA-8206-71B5941D6E76}" type="pres">
      <dgm:prSet presAssocID="{4C1CAC04-5E88-4BD5-87A3-791C552AE29D}" presName="aNode" presStyleLbl="fgAcc1" presStyleIdx="0" presStyleCnt="7">
        <dgm:presLayoutVars>
          <dgm:bulletEnabled val="1"/>
        </dgm:presLayoutVars>
      </dgm:prSet>
      <dgm:spPr/>
    </dgm:pt>
    <dgm:pt modelId="{20BA8C39-4BB4-4B6E-B37D-0F08BADBBF04}" type="pres">
      <dgm:prSet presAssocID="{4C1CAC04-5E88-4BD5-87A3-791C552AE29D}" presName="aSpace" presStyleCnt="0"/>
      <dgm:spPr/>
    </dgm:pt>
    <dgm:pt modelId="{6E66DBA8-9E1A-444E-99C3-526D01988D03}" type="pres">
      <dgm:prSet presAssocID="{8221211A-5D38-4447-A3AE-E52A832A78A1}" presName="aNode" presStyleLbl="fgAcc1" presStyleIdx="1" presStyleCnt="7">
        <dgm:presLayoutVars>
          <dgm:bulletEnabled val="1"/>
        </dgm:presLayoutVars>
      </dgm:prSet>
      <dgm:spPr/>
    </dgm:pt>
    <dgm:pt modelId="{193F0639-E7F7-48E7-85E3-173FC8478B1C}" type="pres">
      <dgm:prSet presAssocID="{8221211A-5D38-4447-A3AE-E52A832A78A1}" presName="aSpace" presStyleCnt="0"/>
      <dgm:spPr/>
    </dgm:pt>
    <dgm:pt modelId="{868B135E-1AD9-4614-B10C-37E818C964D3}" type="pres">
      <dgm:prSet presAssocID="{61A1D3BC-D372-42A0-9545-E2C09760E417}" presName="aNode" presStyleLbl="fgAcc1" presStyleIdx="2" presStyleCnt="7">
        <dgm:presLayoutVars>
          <dgm:bulletEnabled val="1"/>
        </dgm:presLayoutVars>
      </dgm:prSet>
      <dgm:spPr/>
    </dgm:pt>
    <dgm:pt modelId="{6AE3C57C-0F29-49B3-AEB3-06594A3DAAB7}" type="pres">
      <dgm:prSet presAssocID="{61A1D3BC-D372-42A0-9545-E2C09760E417}" presName="aSpace" presStyleCnt="0"/>
      <dgm:spPr/>
    </dgm:pt>
    <dgm:pt modelId="{CD6FD603-5CB0-41CA-9F63-D6FFBBFAEF78}" type="pres">
      <dgm:prSet presAssocID="{44C560F0-2BA2-4CF8-B2F6-4A7C12082EB0}" presName="aNode" presStyleLbl="fgAcc1" presStyleIdx="3" presStyleCnt="7">
        <dgm:presLayoutVars>
          <dgm:bulletEnabled val="1"/>
        </dgm:presLayoutVars>
      </dgm:prSet>
      <dgm:spPr/>
    </dgm:pt>
    <dgm:pt modelId="{5AF44EC6-4C8D-49DF-8AB5-27209AA6D4A0}" type="pres">
      <dgm:prSet presAssocID="{44C560F0-2BA2-4CF8-B2F6-4A7C12082EB0}" presName="aSpace" presStyleCnt="0"/>
      <dgm:spPr/>
    </dgm:pt>
    <dgm:pt modelId="{59A21A1A-1879-492F-A61C-11BCC9CB487C}" type="pres">
      <dgm:prSet presAssocID="{8BB925C3-1162-4430-A219-22361206592B}" presName="aNode" presStyleLbl="fgAcc1" presStyleIdx="4" presStyleCnt="7">
        <dgm:presLayoutVars>
          <dgm:bulletEnabled val="1"/>
        </dgm:presLayoutVars>
      </dgm:prSet>
      <dgm:spPr/>
    </dgm:pt>
    <dgm:pt modelId="{62623A8F-CD3C-4437-8C07-C7CAA3CD2DE4}" type="pres">
      <dgm:prSet presAssocID="{8BB925C3-1162-4430-A219-22361206592B}" presName="aSpace" presStyleCnt="0"/>
      <dgm:spPr/>
    </dgm:pt>
    <dgm:pt modelId="{4CC44CF1-56EB-408D-925E-1297BC8CF744}" type="pres">
      <dgm:prSet presAssocID="{91E0F17C-D310-4241-BCCA-EC4261108FB0}" presName="aNode" presStyleLbl="fgAcc1" presStyleIdx="5" presStyleCnt="7">
        <dgm:presLayoutVars>
          <dgm:bulletEnabled val="1"/>
        </dgm:presLayoutVars>
      </dgm:prSet>
      <dgm:spPr/>
    </dgm:pt>
    <dgm:pt modelId="{17182BD8-82DA-4877-91B7-245657F2CAA2}" type="pres">
      <dgm:prSet presAssocID="{91E0F17C-D310-4241-BCCA-EC4261108FB0}" presName="aSpace" presStyleCnt="0"/>
      <dgm:spPr/>
    </dgm:pt>
    <dgm:pt modelId="{9900E7D5-A861-4A7F-BDEB-5D48152478A3}" type="pres">
      <dgm:prSet presAssocID="{F9413ABF-91ED-4634-9CC8-FF2F34272EFB}" presName="aNode" presStyleLbl="fgAcc1" presStyleIdx="6" presStyleCnt="7">
        <dgm:presLayoutVars>
          <dgm:bulletEnabled val="1"/>
        </dgm:presLayoutVars>
      </dgm:prSet>
      <dgm:spPr/>
    </dgm:pt>
    <dgm:pt modelId="{74400614-E922-4603-B29A-FC4777E200FD}" type="pres">
      <dgm:prSet presAssocID="{F9413ABF-91ED-4634-9CC8-FF2F34272EFB}" presName="aSpace" presStyleCnt="0"/>
      <dgm:spPr/>
    </dgm:pt>
  </dgm:ptLst>
  <dgm:cxnLst>
    <dgm:cxn modelId="{57A4A006-0F6A-4551-9A43-D80DE8BBD3DB}" srcId="{4B941704-6799-4AB7-A6FC-8BB689075BAB}" destId="{61A1D3BC-D372-42A0-9545-E2C09760E417}" srcOrd="2" destOrd="0" parTransId="{66CD3698-D6E2-4CCE-B3EB-5E66EBEF8C27}" sibTransId="{DF418A67-01CD-49DA-AAA5-9AFEBCBB92B0}"/>
    <dgm:cxn modelId="{C592DE13-AE20-4000-ADBC-739A5DCED017}" type="presOf" srcId="{91E0F17C-D310-4241-BCCA-EC4261108FB0}" destId="{4CC44CF1-56EB-408D-925E-1297BC8CF744}" srcOrd="0" destOrd="0" presId="urn:microsoft.com/office/officeart/2005/8/layout/pyramid2"/>
    <dgm:cxn modelId="{AC85A823-8C91-4574-BD1C-170FF980F618}" type="presOf" srcId="{8BB925C3-1162-4430-A219-22361206592B}" destId="{59A21A1A-1879-492F-A61C-11BCC9CB487C}" srcOrd="0" destOrd="0" presId="urn:microsoft.com/office/officeart/2005/8/layout/pyramid2"/>
    <dgm:cxn modelId="{31366232-2C50-475B-BEE1-CE7B09505880}" type="presOf" srcId="{8221211A-5D38-4447-A3AE-E52A832A78A1}" destId="{6E66DBA8-9E1A-444E-99C3-526D01988D03}" srcOrd="0" destOrd="0" presId="urn:microsoft.com/office/officeart/2005/8/layout/pyramid2"/>
    <dgm:cxn modelId="{A62D8C39-038F-4396-B783-B7B81EB9784A}" srcId="{4B941704-6799-4AB7-A6FC-8BB689075BAB}" destId="{8221211A-5D38-4447-A3AE-E52A832A78A1}" srcOrd="1" destOrd="0" parTransId="{B6704259-C3C4-42CE-8280-490689A62C2D}" sibTransId="{9536144F-2B21-4C1D-AA5B-32C94C7494F2}"/>
    <dgm:cxn modelId="{C1D6503D-1B9F-4052-9CC3-6ED3B544557C}" type="presOf" srcId="{4C1CAC04-5E88-4BD5-87A3-791C552AE29D}" destId="{12568B4E-A495-41EA-8206-71B5941D6E76}" srcOrd="0" destOrd="0" presId="urn:microsoft.com/office/officeart/2005/8/layout/pyramid2"/>
    <dgm:cxn modelId="{FF886C4B-DB95-4303-BE10-737A91C7F125}" srcId="{4B941704-6799-4AB7-A6FC-8BB689075BAB}" destId="{4C1CAC04-5E88-4BD5-87A3-791C552AE29D}" srcOrd="0" destOrd="0" parTransId="{BD5F7B07-3991-4474-8345-B05A9679E5F4}" sibTransId="{68F9A524-1D4F-4B62-A4DE-BFEFD020BADF}"/>
    <dgm:cxn modelId="{BD8A5455-009F-4107-BD2C-80AF5E09091B}" srcId="{4B941704-6799-4AB7-A6FC-8BB689075BAB}" destId="{8BB925C3-1162-4430-A219-22361206592B}" srcOrd="4" destOrd="0" parTransId="{7254EA8B-7115-458D-844D-A081B24C33DE}" sibTransId="{52C271CC-E4AC-4FAA-912D-BFE14B43B2E3}"/>
    <dgm:cxn modelId="{DFAAAD87-A34E-4E38-B8AB-6F8CD54E6AB5}" type="presOf" srcId="{44C560F0-2BA2-4CF8-B2F6-4A7C12082EB0}" destId="{CD6FD603-5CB0-41CA-9F63-D6FFBBFAEF78}" srcOrd="0" destOrd="0" presId="urn:microsoft.com/office/officeart/2005/8/layout/pyramid2"/>
    <dgm:cxn modelId="{CDE9FB9C-4948-492F-85D6-0817527C0BE1}" srcId="{4B941704-6799-4AB7-A6FC-8BB689075BAB}" destId="{44C560F0-2BA2-4CF8-B2F6-4A7C12082EB0}" srcOrd="3" destOrd="0" parTransId="{D7547168-281D-485B-AC78-A596FB4E17FB}" sibTransId="{480718F8-29DE-4FC3-96E1-56C00D964915}"/>
    <dgm:cxn modelId="{77B69AB4-66C6-4FEB-BDA0-DC7E037CABA6}" srcId="{4B941704-6799-4AB7-A6FC-8BB689075BAB}" destId="{91E0F17C-D310-4241-BCCA-EC4261108FB0}" srcOrd="5" destOrd="0" parTransId="{3804DFC6-EC59-4AD4-BB38-576E0E0BE306}" sibTransId="{CDAF0052-E186-4E20-BF3A-BFAD377010E2}"/>
    <dgm:cxn modelId="{AA929BC1-2308-46F3-8D1D-69D1BC02D34E}" type="presOf" srcId="{61A1D3BC-D372-42A0-9545-E2C09760E417}" destId="{868B135E-1AD9-4614-B10C-37E818C964D3}" srcOrd="0" destOrd="0" presId="urn:microsoft.com/office/officeart/2005/8/layout/pyramid2"/>
    <dgm:cxn modelId="{B41D10C6-1C4A-4805-99FC-62E5BFDBB488}" srcId="{4B941704-6799-4AB7-A6FC-8BB689075BAB}" destId="{F9413ABF-91ED-4634-9CC8-FF2F34272EFB}" srcOrd="6" destOrd="0" parTransId="{30034B66-4696-4BE0-B82C-894093CED154}" sibTransId="{70A73C28-7A97-401F-876E-9343493E375D}"/>
    <dgm:cxn modelId="{843B33E2-E6D8-43E1-9B2C-BD7314BFB1C5}" type="presOf" srcId="{F9413ABF-91ED-4634-9CC8-FF2F34272EFB}" destId="{9900E7D5-A861-4A7F-BDEB-5D48152478A3}" srcOrd="0" destOrd="0" presId="urn:microsoft.com/office/officeart/2005/8/layout/pyramid2"/>
    <dgm:cxn modelId="{ED4E88F8-B6AF-4FBD-A734-B218A2A48F00}" type="presOf" srcId="{4B941704-6799-4AB7-A6FC-8BB689075BAB}" destId="{ADABFC4D-94BE-4C30-B884-25090587CF25}" srcOrd="0" destOrd="0" presId="urn:microsoft.com/office/officeart/2005/8/layout/pyramid2"/>
    <dgm:cxn modelId="{B582C5B2-D0B8-438A-A123-1B95BA166082}" type="presParOf" srcId="{ADABFC4D-94BE-4C30-B884-25090587CF25}" destId="{8FF313E7-44CA-4CED-A7B5-14AC94EF1909}" srcOrd="0" destOrd="0" presId="urn:microsoft.com/office/officeart/2005/8/layout/pyramid2"/>
    <dgm:cxn modelId="{2F652F28-9696-4011-8E84-A76BB5592374}" type="presParOf" srcId="{ADABFC4D-94BE-4C30-B884-25090587CF25}" destId="{CFAE988C-70CB-4C30-8DBD-E0C851106C00}" srcOrd="1" destOrd="0" presId="urn:microsoft.com/office/officeart/2005/8/layout/pyramid2"/>
    <dgm:cxn modelId="{C11E38BD-E0C4-4B64-AEB8-016F6036A8C3}" type="presParOf" srcId="{CFAE988C-70CB-4C30-8DBD-E0C851106C00}" destId="{12568B4E-A495-41EA-8206-71B5941D6E76}" srcOrd="0" destOrd="0" presId="urn:microsoft.com/office/officeart/2005/8/layout/pyramid2"/>
    <dgm:cxn modelId="{1EC18B68-B410-462A-BE5B-BC7959211C04}" type="presParOf" srcId="{CFAE988C-70CB-4C30-8DBD-E0C851106C00}" destId="{20BA8C39-4BB4-4B6E-B37D-0F08BADBBF04}" srcOrd="1" destOrd="0" presId="urn:microsoft.com/office/officeart/2005/8/layout/pyramid2"/>
    <dgm:cxn modelId="{A938A696-1E5A-4859-B7DA-5A5AADF54F45}" type="presParOf" srcId="{CFAE988C-70CB-4C30-8DBD-E0C851106C00}" destId="{6E66DBA8-9E1A-444E-99C3-526D01988D03}" srcOrd="2" destOrd="0" presId="urn:microsoft.com/office/officeart/2005/8/layout/pyramid2"/>
    <dgm:cxn modelId="{48ACBD66-7A41-4B41-9AF7-F84C57AEAA98}" type="presParOf" srcId="{CFAE988C-70CB-4C30-8DBD-E0C851106C00}" destId="{193F0639-E7F7-48E7-85E3-173FC8478B1C}" srcOrd="3" destOrd="0" presId="urn:microsoft.com/office/officeart/2005/8/layout/pyramid2"/>
    <dgm:cxn modelId="{050EBD80-9C45-42D5-A77C-794C3F40E97A}" type="presParOf" srcId="{CFAE988C-70CB-4C30-8DBD-E0C851106C00}" destId="{868B135E-1AD9-4614-B10C-37E818C964D3}" srcOrd="4" destOrd="0" presId="urn:microsoft.com/office/officeart/2005/8/layout/pyramid2"/>
    <dgm:cxn modelId="{B5600147-4589-48BB-9FD5-D8F154386087}" type="presParOf" srcId="{CFAE988C-70CB-4C30-8DBD-E0C851106C00}" destId="{6AE3C57C-0F29-49B3-AEB3-06594A3DAAB7}" srcOrd="5" destOrd="0" presId="urn:microsoft.com/office/officeart/2005/8/layout/pyramid2"/>
    <dgm:cxn modelId="{C0DA8357-8B01-43D0-81FD-21359EA11482}" type="presParOf" srcId="{CFAE988C-70CB-4C30-8DBD-E0C851106C00}" destId="{CD6FD603-5CB0-41CA-9F63-D6FFBBFAEF78}" srcOrd="6" destOrd="0" presId="urn:microsoft.com/office/officeart/2005/8/layout/pyramid2"/>
    <dgm:cxn modelId="{5150A6D2-EA06-44D9-A989-2D327986D886}" type="presParOf" srcId="{CFAE988C-70CB-4C30-8DBD-E0C851106C00}" destId="{5AF44EC6-4C8D-49DF-8AB5-27209AA6D4A0}" srcOrd="7" destOrd="0" presId="urn:microsoft.com/office/officeart/2005/8/layout/pyramid2"/>
    <dgm:cxn modelId="{70C6575D-D79C-4F9B-837F-75157048C797}" type="presParOf" srcId="{CFAE988C-70CB-4C30-8DBD-E0C851106C00}" destId="{59A21A1A-1879-492F-A61C-11BCC9CB487C}" srcOrd="8" destOrd="0" presId="urn:microsoft.com/office/officeart/2005/8/layout/pyramid2"/>
    <dgm:cxn modelId="{8A17F2BC-AEFA-49FE-AABE-44F771E76D70}" type="presParOf" srcId="{CFAE988C-70CB-4C30-8DBD-E0C851106C00}" destId="{62623A8F-CD3C-4437-8C07-C7CAA3CD2DE4}" srcOrd="9" destOrd="0" presId="urn:microsoft.com/office/officeart/2005/8/layout/pyramid2"/>
    <dgm:cxn modelId="{1AFAA4DB-203B-474A-B5C7-90F6A25E6E6C}" type="presParOf" srcId="{CFAE988C-70CB-4C30-8DBD-E0C851106C00}" destId="{4CC44CF1-56EB-408D-925E-1297BC8CF744}" srcOrd="10" destOrd="0" presId="urn:microsoft.com/office/officeart/2005/8/layout/pyramid2"/>
    <dgm:cxn modelId="{B99D5B04-7384-4623-B4A9-BF202DF23D1C}" type="presParOf" srcId="{CFAE988C-70CB-4C30-8DBD-E0C851106C00}" destId="{17182BD8-82DA-4877-91B7-245657F2CAA2}" srcOrd="11" destOrd="0" presId="urn:microsoft.com/office/officeart/2005/8/layout/pyramid2"/>
    <dgm:cxn modelId="{F5DDCC83-1B12-4CB4-B58C-227ACB03C219}" type="presParOf" srcId="{CFAE988C-70CB-4C30-8DBD-E0C851106C00}" destId="{9900E7D5-A861-4A7F-BDEB-5D48152478A3}" srcOrd="12" destOrd="0" presId="urn:microsoft.com/office/officeart/2005/8/layout/pyramid2"/>
    <dgm:cxn modelId="{AC918085-2CDD-4C5E-B482-7DFAEA73FFD8}" type="presParOf" srcId="{CFAE988C-70CB-4C30-8DBD-E0C851106C00}" destId="{74400614-E922-4603-B29A-FC4777E200FD}" srcOrd="13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0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ER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1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ER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1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1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1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1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1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1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1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1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1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2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3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LS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4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LS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F19C948-83EC-460C-A456-CE1DC73BACD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2AB0DC8-6249-4BCD-B71A-2B87DED6201C}">
      <dgm:prSet phldrT="[Text]"/>
      <dgm:spPr/>
      <dgm:t>
        <a:bodyPr/>
        <a:lstStyle/>
        <a:p>
          <a:r>
            <a:rPr lang="en-US" dirty="0"/>
            <a:t>PRICE =25000$+</a:t>
          </a:r>
        </a:p>
      </dgm:t>
    </dgm:pt>
    <dgm:pt modelId="{17FFACB1-3C66-4A63-A61B-748AB4407739}" type="sibTrans" cxnId="{698E5E2D-33DF-4CFA-A58E-07626A998BC1}">
      <dgm:prSet/>
      <dgm:spPr/>
      <dgm:t>
        <a:bodyPr/>
        <a:lstStyle/>
        <a:p>
          <a:endParaRPr lang="en-US"/>
        </a:p>
      </dgm:t>
    </dgm:pt>
    <dgm:pt modelId="{103CBF29-CF07-4156-BE3E-482681E98745}" type="parTrans" cxnId="{698E5E2D-33DF-4CFA-A58E-07626A998BC1}">
      <dgm:prSet/>
      <dgm:spPr/>
      <dgm:t>
        <a:bodyPr/>
        <a:lstStyle/>
        <a:p>
          <a:endParaRPr lang="en-US"/>
        </a:p>
      </dgm:t>
    </dgm:pt>
    <dgm:pt modelId="{7AFC4042-7C96-456D-BD27-1DDB902B2542}">
      <dgm:prSet phldrT="[Text]"/>
      <dgm:spPr/>
      <dgm:t>
        <a:bodyPr/>
        <a:lstStyle/>
        <a:p>
          <a:r>
            <a:rPr lang="fa-IR" dirty="0"/>
            <a:t>فایل دانلود در سایت ها=+</a:t>
          </a:r>
          <a:r>
            <a:rPr lang="en-US" dirty="0"/>
            <a:t>GB</a:t>
          </a:r>
          <a:r>
            <a:rPr lang="fa-IR" dirty="0"/>
            <a:t>10</a:t>
          </a:r>
          <a:endParaRPr lang="en-US" dirty="0"/>
        </a:p>
      </dgm:t>
    </dgm:pt>
    <dgm:pt modelId="{7CD65C1F-5CB0-4B13-A46B-6EBA396CF253}" type="sibTrans" cxnId="{4EB0A662-34CB-4C95-A565-AD8DB2CFC4C2}">
      <dgm:prSet/>
      <dgm:spPr/>
      <dgm:t>
        <a:bodyPr/>
        <a:lstStyle/>
        <a:p>
          <a:endParaRPr lang="en-US"/>
        </a:p>
      </dgm:t>
    </dgm:pt>
    <dgm:pt modelId="{B289AF2C-8685-4AC5-9B32-36CEDC941C64}" type="parTrans" cxnId="{4EB0A662-34CB-4C95-A565-AD8DB2CFC4C2}">
      <dgm:prSet/>
      <dgm:spPr/>
      <dgm:t>
        <a:bodyPr/>
        <a:lstStyle/>
        <a:p>
          <a:endParaRPr lang="en-US"/>
        </a:p>
      </dgm:t>
    </dgm:pt>
    <dgm:pt modelId="{5097B20D-6F30-4791-92CB-960C72C397E8}">
      <dgm:prSet phldrT="[Text]"/>
      <dgm:spPr/>
      <dgm:t>
        <a:bodyPr/>
        <a:lstStyle/>
        <a:p>
          <a:r>
            <a:rPr lang="en-US" dirty="0"/>
            <a:t>RAM=8GB</a:t>
          </a:r>
        </a:p>
      </dgm:t>
    </dgm:pt>
    <dgm:pt modelId="{74A4DCC1-2C72-441E-9B65-C53F0DBBA866}" type="sibTrans" cxnId="{7E2E5F6F-E05A-48B1-B54E-E2DA7E84989D}">
      <dgm:prSet/>
      <dgm:spPr/>
      <dgm:t>
        <a:bodyPr/>
        <a:lstStyle/>
        <a:p>
          <a:endParaRPr lang="en-US"/>
        </a:p>
      </dgm:t>
    </dgm:pt>
    <dgm:pt modelId="{455E2A9F-90FA-402B-99AB-8A21818FF7A2}" type="parTrans" cxnId="{7E2E5F6F-E05A-48B1-B54E-E2DA7E84989D}">
      <dgm:prSet/>
      <dgm:spPr/>
      <dgm:t>
        <a:bodyPr/>
        <a:lstStyle/>
        <a:p>
          <a:endParaRPr lang="en-US"/>
        </a:p>
      </dgm:t>
    </dgm:pt>
    <dgm:pt modelId="{8A3945CA-9A2C-4CF7-AAAE-A4D7155E8125}">
      <dgm:prSet phldrT="[Text]"/>
      <dgm:spPr/>
      <dgm:t>
        <a:bodyPr/>
        <a:lstStyle/>
        <a:p>
          <a:r>
            <a:rPr lang="en-US" dirty="0"/>
            <a:t>HDD=+80GB</a:t>
          </a:r>
        </a:p>
      </dgm:t>
    </dgm:pt>
    <dgm:pt modelId="{F424EF86-DC88-485B-8774-F4CA3BDFA73D}" type="parTrans" cxnId="{E3606311-6FE4-412C-B9A1-8E38EB18E370}">
      <dgm:prSet/>
      <dgm:spPr/>
      <dgm:t>
        <a:bodyPr/>
        <a:lstStyle/>
        <a:p>
          <a:endParaRPr lang="en-US"/>
        </a:p>
      </dgm:t>
    </dgm:pt>
    <dgm:pt modelId="{E85004B9-345E-4457-AECD-C0EDF4FE78E9}" type="sibTrans" cxnId="{E3606311-6FE4-412C-B9A1-8E38EB18E370}">
      <dgm:prSet/>
      <dgm:spPr/>
      <dgm:t>
        <a:bodyPr/>
        <a:lstStyle/>
        <a:p>
          <a:endParaRPr lang="en-US"/>
        </a:p>
      </dgm:t>
    </dgm:pt>
    <dgm:pt modelId="{65379836-D0F9-42E3-9985-8870E86AABB2}">
      <dgm:prSet phldrT="[Text]"/>
      <dgm:spPr/>
      <dgm:t>
        <a:bodyPr/>
        <a:lstStyle/>
        <a:p>
          <a:r>
            <a:rPr lang="en-US" dirty="0"/>
            <a:t>GPU=4GB</a:t>
          </a:r>
        </a:p>
      </dgm:t>
    </dgm:pt>
    <dgm:pt modelId="{43B26EF2-6D10-4211-B85C-A2AF69872977}" type="parTrans" cxnId="{7852F365-9124-4CAC-962A-138B18AFB3D9}">
      <dgm:prSet/>
      <dgm:spPr/>
      <dgm:t>
        <a:bodyPr/>
        <a:lstStyle/>
        <a:p>
          <a:endParaRPr lang="en-US"/>
        </a:p>
      </dgm:t>
    </dgm:pt>
    <dgm:pt modelId="{06BB50A6-5B84-4B8A-BECA-25212725D8D2}" type="sibTrans" cxnId="{7852F365-9124-4CAC-962A-138B18AFB3D9}">
      <dgm:prSet/>
      <dgm:spPr/>
      <dgm:t>
        <a:bodyPr/>
        <a:lstStyle/>
        <a:p>
          <a:endParaRPr lang="en-US"/>
        </a:p>
      </dgm:t>
    </dgm:pt>
    <dgm:pt modelId="{A339E65F-B9A0-4EC2-9C46-3A683DDB43A5}">
      <dgm:prSet phldrT="[Text]"/>
      <dgm:spPr/>
      <dgm:t>
        <a:bodyPr/>
        <a:lstStyle/>
        <a:p>
          <a:r>
            <a:rPr lang="fa-IR" dirty="0"/>
            <a:t>تعاد پکیج تقویتی=+10</a:t>
          </a:r>
          <a:endParaRPr lang="en-US" dirty="0"/>
        </a:p>
      </dgm:t>
    </dgm:pt>
    <dgm:pt modelId="{F3FB7C79-05F9-48EB-A5B7-0843DCD4EFE6}" type="parTrans" cxnId="{B00874A2-88D5-4CDE-8989-F3F20B1E27EE}">
      <dgm:prSet/>
      <dgm:spPr/>
      <dgm:t>
        <a:bodyPr/>
        <a:lstStyle/>
        <a:p>
          <a:endParaRPr lang="en-US"/>
        </a:p>
      </dgm:t>
    </dgm:pt>
    <dgm:pt modelId="{64918914-AA52-4973-8D91-7B39E7952624}" type="sibTrans" cxnId="{B00874A2-88D5-4CDE-8989-F3F20B1E27EE}">
      <dgm:prSet/>
      <dgm:spPr/>
      <dgm:t>
        <a:bodyPr/>
        <a:lstStyle/>
        <a:p>
          <a:endParaRPr lang="en-US"/>
        </a:p>
      </dgm:t>
    </dgm:pt>
    <dgm:pt modelId="{F38926CD-AC04-484F-9495-9C6008E7DFE7}">
      <dgm:prSet phldrT="[Text]"/>
      <dgm:spPr/>
      <dgm:t>
        <a:bodyPr/>
        <a:lstStyle/>
        <a:p>
          <a:r>
            <a:rPr lang="en-US" dirty="0"/>
            <a:t>CPU=4GHZ+</a:t>
          </a:r>
        </a:p>
      </dgm:t>
    </dgm:pt>
    <dgm:pt modelId="{397D9125-D662-4778-BE1A-9E02AB347D29}" type="parTrans" cxnId="{618CA486-CFE4-416F-A9FE-0534D9E67201}">
      <dgm:prSet/>
      <dgm:spPr/>
      <dgm:t>
        <a:bodyPr/>
        <a:lstStyle/>
        <a:p>
          <a:endParaRPr lang="en-US"/>
        </a:p>
      </dgm:t>
    </dgm:pt>
    <dgm:pt modelId="{ADB4C6CB-39FE-4C6B-B077-00D875E84C11}" type="sibTrans" cxnId="{618CA486-CFE4-416F-A9FE-0534D9E67201}">
      <dgm:prSet/>
      <dgm:spPr/>
      <dgm:t>
        <a:bodyPr/>
        <a:lstStyle/>
        <a:p>
          <a:endParaRPr lang="en-US"/>
        </a:p>
      </dgm:t>
    </dgm:pt>
    <dgm:pt modelId="{3B833D51-781F-4773-A633-9C6DEB9DEAA0}" type="pres">
      <dgm:prSet presAssocID="{AF19C948-83EC-460C-A456-CE1DC73BACDC}" presName="linear" presStyleCnt="0">
        <dgm:presLayoutVars>
          <dgm:animLvl val="lvl"/>
          <dgm:resizeHandles val="exact"/>
        </dgm:presLayoutVars>
      </dgm:prSet>
      <dgm:spPr/>
    </dgm:pt>
    <dgm:pt modelId="{18BEF8E5-AD08-43DA-9283-E7EAAD522C5F}" type="pres">
      <dgm:prSet presAssocID="{5097B20D-6F30-4791-92CB-960C72C397E8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EA387917-81B0-456C-8E52-54B3D060E93B}" type="pres">
      <dgm:prSet presAssocID="{74A4DCC1-2C72-441E-9B65-C53F0DBBA866}" presName="spacer" presStyleCnt="0"/>
      <dgm:spPr/>
    </dgm:pt>
    <dgm:pt modelId="{3B8591F7-8001-441C-B63B-AD7BECB52696}" type="pres">
      <dgm:prSet presAssocID="{8A3945CA-9A2C-4CF7-AAAE-A4D7155E8125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1D977344-C44A-4476-BDB6-C6B90F64F118}" type="pres">
      <dgm:prSet presAssocID="{E85004B9-345E-4457-AECD-C0EDF4FE78E9}" presName="spacer" presStyleCnt="0"/>
      <dgm:spPr/>
    </dgm:pt>
    <dgm:pt modelId="{BDC8E752-3134-46F1-8EF8-6BEEBA020185}" type="pres">
      <dgm:prSet presAssocID="{65379836-D0F9-42E3-9985-8870E86AABB2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0EEB68F6-22A9-4B83-9971-847F44BEA614}" type="pres">
      <dgm:prSet presAssocID="{06BB50A6-5B84-4B8A-BECA-25212725D8D2}" presName="spacer" presStyleCnt="0"/>
      <dgm:spPr/>
    </dgm:pt>
    <dgm:pt modelId="{9162B75E-BA41-4538-B060-3FBE5FA6DF61}" type="pres">
      <dgm:prSet presAssocID="{7AFC4042-7C96-456D-BD27-1DDB902B2542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E7813719-5AC6-4439-B068-9DE658658505}" type="pres">
      <dgm:prSet presAssocID="{7CD65C1F-5CB0-4B13-A46B-6EBA396CF253}" presName="spacer" presStyleCnt="0"/>
      <dgm:spPr/>
    </dgm:pt>
    <dgm:pt modelId="{33B95EB4-2A51-455B-9EE5-28DE8972893C}" type="pres">
      <dgm:prSet presAssocID="{A339E65F-B9A0-4EC2-9C46-3A683DDB43A5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876D20E1-D765-4D9E-B2CD-C571044ABB80}" type="pres">
      <dgm:prSet presAssocID="{64918914-AA52-4973-8D91-7B39E7952624}" presName="spacer" presStyleCnt="0"/>
      <dgm:spPr/>
    </dgm:pt>
    <dgm:pt modelId="{995F3DF2-BADB-44DD-9626-EF33C9BF98EF}" type="pres">
      <dgm:prSet presAssocID="{E2AB0DC8-6249-4BCD-B71A-2B87DED6201C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87E25C7A-BC0F-49D3-A171-BFDE6A197A1A}" type="pres">
      <dgm:prSet presAssocID="{17FFACB1-3C66-4A63-A61B-748AB4407739}" presName="spacer" presStyleCnt="0"/>
      <dgm:spPr/>
    </dgm:pt>
    <dgm:pt modelId="{FB2B4AA6-42DB-4FD9-BE39-DE5EE195E211}" type="pres">
      <dgm:prSet presAssocID="{F38926CD-AC04-484F-9495-9C6008E7DFE7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E3606311-6FE4-412C-B9A1-8E38EB18E370}" srcId="{AF19C948-83EC-460C-A456-CE1DC73BACDC}" destId="{8A3945CA-9A2C-4CF7-AAAE-A4D7155E8125}" srcOrd="1" destOrd="0" parTransId="{F424EF86-DC88-485B-8774-F4CA3BDFA73D}" sibTransId="{E85004B9-345E-4457-AECD-C0EDF4FE78E9}"/>
    <dgm:cxn modelId="{698E5E2D-33DF-4CFA-A58E-07626A998BC1}" srcId="{AF19C948-83EC-460C-A456-CE1DC73BACDC}" destId="{E2AB0DC8-6249-4BCD-B71A-2B87DED6201C}" srcOrd="5" destOrd="0" parTransId="{103CBF29-CF07-4156-BE3E-482681E98745}" sibTransId="{17FFACB1-3C66-4A63-A61B-748AB4407739}"/>
    <dgm:cxn modelId="{55548D36-133B-487C-A6DC-7F73672B2D4D}" type="presOf" srcId="{E2AB0DC8-6249-4BCD-B71A-2B87DED6201C}" destId="{995F3DF2-BADB-44DD-9626-EF33C9BF98EF}" srcOrd="0" destOrd="0" presId="urn:microsoft.com/office/officeart/2005/8/layout/vList2"/>
    <dgm:cxn modelId="{4EB0A662-34CB-4C95-A565-AD8DB2CFC4C2}" srcId="{AF19C948-83EC-460C-A456-CE1DC73BACDC}" destId="{7AFC4042-7C96-456D-BD27-1DDB902B2542}" srcOrd="3" destOrd="0" parTransId="{B289AF2C-8685-4AC5-9B32-36CEDC941C64}" sibTransId="{7CD65C1F-5CB0-4B13-A46B-6EBA396CF253}"/>
    <dgm:cxn modelId="{4ACAF064-98A2-4603-B0EB-A9A0E6EF22B7}" type="presOf" srcId="{AF19C948-83EC-460C-A456-CE1DC73BACDC}" destId="{3B833D51-781F-4773-A633-9C6DEB9DEAA0}" srcOrd="0" destOrd="0" presId="urn:microsoft.com/office/officeart/2005/8/layout/vList2"/>
    <dgm:cxn modelId="{E6FC8065-61ED-4D02-B1BD-CF694E6D4E77}" type="presOf" srcId="{7AFC4042-7C96-456D-BD27-1DDB902B2542}" destId="{9162B75E-BA41-4538-B060-3FBE5FA6DF61}" srcOrd="0" destOrd="0" presId="urn:microsoft.com/office/officeart/2005/8/layout/vList2"/>
    <dgm:cxn modelId="{7852F365-9124-4CAC-962A-138B18AFB3D9}" srcId="{AF19C948-83EC-460C-A456-CE1DC73BACDC}" destId="{65379836-D0F9-42E3-9985-8870E86AABB2}" srcOrd="2" destOrd="0" parTransId="{43B26EF2-6D10-4211-B85C-A2AF69872977}" sibTransId="{06BB50A6-5B84-4B8A-BECA-25212725D8D2}"/>
    <dgm:cxn modelId="{BE07684E-C718-4881-BCBD-330CEA843AB2}" type="presOf" srcId="{8A3945CA-9A2C-4CF7-AAAE-A4D7155E8125}" destId="{3B8591F7-8001-441C-B63B-AD7BECB52696}" srcOrd="0" destOrd="0" presId="urn:microsoft.com/office/officeart/2005/8/layout/vList2"/>
    <dgm:cxn modelId="{7E2E5F6F-E05A-48B1-B54E-E2DA7E84989D}" srcId="{AF19C948-83EC-460C-A456-CE1DC73BACDC}" destId="{5097B20D-6F30-4791-92CB-960C72C397E8}" srcOrd="0" destOrd="0" parTransId="{455E2A9F-90FA-402B-99AB-8A21818FF7A2}" sibTransId="{74A4DCC1-2C72-441E-9B65-C53F0DBBA866}"/>
    <dgm:cxn modelId="{ECA4EF53-ABFF-4245-8F2E-CF473A93F4DD}" type="presOf" srcId="{A339E65F-B9A0-4EC2-9C46-3A683DDB43A5}" destId="{33B95EB4-2A51-455B-9EE5-28DE8972893C}" srcOrd="0" destOrd="0" presId="urn:microsoft.com/office/officeart/2005/8/layout/vList2"/>
    <dgm:cxn modelId="{D408A658-657B-4AF2-B4A9-AA2F22C3DBA3}" type="presOf" srcId="{F38926CD-AC04-484F-9495-9C6008E7DFE7}" destId="{FB2B4AA6-42DB-4FD9-BE39-DE5EE195E211}" srcOrd="0" destOrd="0" presId="urn:microsoft.com/office/officeart/2005/8/layout/vList2"/>
    <dgm:cxn modelId="{618CA486-CFE4-416F-A9FE-0534D9E67201}" srcId="{AF19C948-83EC-460C-A456-CE1DC73BACDC}" destId="{F38926CD-AC04-484F-9495-9C6008E7DFE7}" srcOrd="6" destOrd="0" parTransId="{397D9125-D662-4778-BE1A-9E02AB347D29}" sibTransId="{ADB4C6CB-39FE-4C6B-B077-00D875E84C11}"/>
    <dgm:cxn modelId="{FBC05094-47E0-421D-A9DB-4B8A43EAC35C}" type="presOf" srcId="{65379836-D0F9-42E3-9985-8870E86AABB2}" destId="{BDC8E752-3134-46F1-8EF8-6BEEBA020185}" srcOrd="0" destOrd="0" presId="urn:microsoft.com/office/officeart/2005/8/layout/vList2"/>
    <dgm:cxn modelId="{B00874A2-88D5-4CDE-8989-F3F20B1E27EE}" srcId="{AF19C948-83EC-460C-A456-CE1DC73BACDC}" destId="{A339E65F-B9A0-4EC2-9C46-3A683DDB43A5}" srcOrd="4" destOrd="0" parTransId="{F3FB7C79-05F9-48EB-A5B7-0843DCD4EFE6}" sibTransId="{64918914-AA52-4973-8D91-7B39E7952624}"/>
    <dgm:cxn modelId="{D7DEFAC9-7202-4450-8707-6C48E9201FCD}" type="presOf" srcId="{5097B20D-6F30-4791-92CB-960C72C397E8}" destId="{18BEF8E5-AD08-43DA-9283-E7EAAD522C5F}" srcOrd="0" destOrd="0" presId="urn:microsoft.com/office/officeart/2005/8/layout/vList2"/>
    <dgm:cxn modelId="{7C1ABD87-9803-4DDB-82CE-D5125690321A}" type="presParOf" srcId="{3B833D51-781F-4773-A633-9C6DEB9DEAA0}" destId="{18BEF8E5-AD08-43DA-9283-E7EAAD522C5F}" srcOrd="0" destOrd="0" presId="urn:microsoft.com/office/officeart/2005/8/layout/vList2"/>
    <dgm:cxn modelId="{BA7064C9-F331-41F9-8E34-3E8313D944E5}" type="presParOf" srcId="{3B833D51-781F-4773-A633-9C6DEB9DEAA0}" destId="{EA387917-81B0-456C-8E52-54B3D060E93B}" srcOrd="1" destOrd="0" presId="urn:microsoft.com/office/officeart/2005/8/layout/vList2"/>
    <dgm:cxn modelId="{CB2B81AF-A0C1-4E37-9194-B1183CC88466}" type="presParOf" srcId="{3B833D51-781F-4773-A633-9C6DEB9DEAA0}" destId="{3B8591F7-8001-441C-B63B-AD7BECB52696}" srcOrd="2" destOrd="0" presId="urn:microsoft.com/office/officeart/2005/8/layout/vList2"/>
    <dgm:cxn modelId="{E6AAB67A-4063-4ADC-BD0D-89A50E0F0DE9}" type="presParOf" srcId="{3B833D51-781F-4773-A633-9C6DEB9DEAA0}" destId="{1D977344-C44A-4476-BDB6-C6B90F64F118}" srcOrd="3" destOrd="0" presId="urn:microsoft.com/office/officeart/2005/8/layout/vList2"/>
    <dgm:cxn modelId="{FBB1F0FF-EB89-4A5C-BDD8-2844D15B9C49}" type="presParOf" srcId="{3B833D51-781F-4773-A633-9C6DEB9DEAA0}" destId="{BDC8E752-3134-46F1-8EF8-6BEEBA020185}" srcOrd="4" destOrd="0" presId="urn:microsoft.com/office/officeart/2005/8/layout/vList2"/>
    <dgm:cxn modelId="{48BFBAB8-9E2A-4458-BB4B-A2E2DA46EF45}" type="presParOf" srcId="{3B833D51-781F-4773-A633-9C6DEB9DEAA0}" destId="{0EEB68F6-22A9-4B83-9971-847F44BEA614}" srcOrd="5" destOrd="0" presId="urn:microsoft.com/office/officeart/2005/8/layout/vList2"/>
    <dgm:cxn modelId="{6B13388F-EBB1-419D-9660-1CB91B3A8CCF}" type="presParOf" srcId="{3B833D51-781F-4773-A633-9C6DEB9DEAA0}" destId="{9162B75E-BA41-4538-B060-3FBE5FA6DF61}" srcOrd="6" destOrd="0" presId="urn:microsoft.com/office/officeart/2005/8/layout/vList2"/>
    <dgm:cxn modelId="{2C49E846-1CA6-4907-8674-4DB7C79028B7}" type="presParOf" srcId="{3B833D51-781F-4773-A633-9C6DEB9DEAA0}" destId="{E7813719-5AC6-4439-B068-9DE658658505}" srcOrd="7" destOrd="0" presId="urn:microsoft.com/office/officeart/2005/8/layout/vList2"/>
    <dgm:cxn modelId="{EB69AD11-78F0-463B-B821-568DDB11FED0}" type="presParOf" srcId="{3B833D51-781F-4773-A633-9C6DEB9DEAA0}" destId="{33B95EB4-2A51-455B-9EE5-28DE8972893C}" srcOrd="8" destOrd="0" presId="urn:microsoft.com/office/officeart/2005/8/layout/vList2"/>
    <dgm:cxn modelId="{41A6F43A-0D9B-4547-86A0-6ED2C11E8BBA}" type="presParOf" srcId="{3B833D51-781F-4773-A633-9C6DEB9DEAA0}" destId="{876D20E1-D765-4D9E-B2CD-C571044ABB80}" srcOrd="9" destOrd="0" presId="urn:microsoft.com/office/officeart/2005/8/layout/vList2"/>
    <dgm:cxn modelId="{7128AEEB-C332-47B8-84B3-640C88C847D3}" type="presParOf" srcId="{3B833D51-781F-4773-A633-9C6DEB9DEAA0}" destId="{995F3DF2-BADB-44DD-9626-EF33C9BF98EF}" srcOrd="10" destOrd="0" presId="urn:microsoft.com/office/officeart/2005/8/layout/vList2"/>
    <dgm:cxn modelId="{170406AC-0D0F-4A77-9FEC-9D47A87350C0}" type="presParOf" srcId="{3B833D51-781F-4773-A633-9C6DEB9DEAA0}" destId="{87E25C7A-BC0F-49D3-A171-BFDE6A197A1A}" srcOrd="11" destOrd="0" presId="urn:microsoft.com/office/officeart/2005/8/layout/vList2"/>
    <dgm:cxn modelId="{72FA3752-6F6B-43D9-BF18-0AF610B39572}" type="presParOf" srcId="{3B833D51-781F-4773-A633-9C6DEB9DEAA0}" destId="{FB2B4AA6-42DB-4FD9-BE39-DE5EE195E211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5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LT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6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LT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7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EMP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8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EMP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0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9.xml><?xml version="1.0" encoding="utf-8"?>
<dgm:dataModel xmlns:dgm="http://schemas.openxmlformats.org/drawingml/2006/diagram" xmlns:a="http://schemas.openxmlformats.org/drawingml/2006/main">
  <dgm:ptLst>
    <dgm:pt modelId="{B720B7B7-877D-4823-A558-02610E164EDE}" type="doc">
      <dgm:prSet loTypeId="urn:diagrams.loki3.com/Bracke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17FB720-5B23-4B85-9049-1631C61146A0}">
      <dgm:prSet phldrT="[Text]" custT="1"/>
      <dgm:spPr/>
      <dgm:t>
        <a:bodyPr/>
        <a:lstStyle/>
        <a:p>
          <a:r>
            <a:rPr lang="fa-IR" sz="2800" b="1" i="1" dirty="0"/>
            <a:t>سری های </a:t>
          </a:r>
          <a:r>
            <a:rPr lang="en-US" sz="2800" b="1" i="1" dirty="0"/>
            <a:t>FR</a:t>
          </a:r>
        </a:p>
      </dgm:t>
    </dgm:pt>
    <dgm:pt modelId="{FC34141C-C9C9-43DC-93FF-1B1424E4D61D}" type="par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7E194DC8-5478-4D40-AC5E-D1DD473FF86B}" type="sibTrans" cxnId="{4C29A472-093E-459E-8E74-37AFEC338301}">
      <dgm:prSet/>
      <dgm:spPr/>
      <dgm:t>
        <a:bodyPr/>
        <a:lstStyle/>
        <a:p>
          <a:endParaRPr lang="en-US" sz="1200" b="1" i="1"/>
        </a:p>
      </dgm:t>
    </dgm:pt>
    <dgm:pt modelId="{004BD573-0002-43D3-B278-8D5A219F6D8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GT</a:t>
          </a:r>
        </a:p>
      </dgm:t>
    </dgm:pt>
    <dgm:pt modelId="{733E05FD-3CC3-4247-9E7F-B040F3B73AC7}" type="par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C2D1EFA0-1A6D-4B25-8E0B-A99F467ABD9E}" type="sibTrans" cxnId="{7C14D60D-067D-40EF-B0FD-8748CD894CC5}">
      <dgm:prSet/>
      <dgm:spPr/>
      <dgm:t>
        <a:bodyPr/>
        <a:lstStyle/>
        <a:p>
          <a:endParaRPr lang="en-US" sz="1200" b="1" i="1"/>
        </a:p>
      </dgm:t>
    </dgm:pt>
    <dgm:pt modelId="{12B1CD61-4367-40C7-8ED1-4A6D3310C518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GC</a:t>
          </a:r>
        </a:p>
      </dgm:t>
    </dgm:pt>
    <dgm:pt modelId="{3BFB8764-1ABF-40F0-B346-872A7AD15381}" type="par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9FC2D08E-5F70-478B-A7DB-8AB84701EEE2}" type="sibTrans" cxnId="{A103E318-3256-41DD-AF4D-CEDE5DD364B2}">
      <dgm:prSet/>
      <dgm:spPr/>
      <dgm:t>
        <a:bodyPr/>
        <a:lstStyle/>
        <a:p>
          <a:endParaRPr lang="en-US" sz="1400" b="1" i="1"/>
        </a:p>
      </dgm:t>
    </dgm:pt>
    <dgm:pt modelId="{D0AD0B71-1085-477F-B98B-D7E3002C7964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GS</a:t>
          </a:r>
        </a:p>
      </dgm:t>
    </dgm:pt>
    <dgm:pt modelId="{40899454-F343-4F2B-A513-B771A6FA1E2E}" type="par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4B41879D-ABEF-4321-9CCE-81B65C92B640}" type="sibTrans" cxnId="{2DD0C1E8-92E7-4B22-A550-2668BBDF7B38}">
      <dgm:prSet/>
      <dgm:spPr/>
      <dgm:t>
        <a:bodyPr/>
        <a:lstStyle/>
        <a:p>
          <a:endParaRPr lang="en-US" sz="1400" b="1" i="1"/>
        </a:p>
      </dgm:t>
    </dgm:pt>
    <dgm:pt modelId="{D2739C97-799C-42AA-BDE9-2D93D1F380B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GV</a:t>
          </a:r>
        </a:p>
      </dgm:t>
    </dgm:pt>
    <dgm:pt modelId="{6C37B511-55C8-424D-961C-E16AB63C7728}" type="par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CF383E87-AE87-4FCB-BB76-74CC0F9C4568}" type="sibTrans" cxnId="{5420D7CB-DE4D-4027-86B9-7EBC974AE319}">
      <dgm:prSet/>
      <dgm:spPr/>
      <dgm:t>
        <a:bodyPr/>
        <a:lstStyle/>
        <a:p>
          <a:endParaRPr lang="en-US" sz="1400" b="1" i="1"/>
        </a:p>
      </dgm:t>
    </dgm:pt>
    <dgm:pt modelId="{930CC5D6-1471-4D1C-B32D-4F477EF209F1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GR</a:t>
          </a:r>
        </a:p>
      </dgm:t>
    </dgm:pt>
    <dgm:pt modelId="{CD231C86-F634-4C2F-9611-CC8C8CFC865B}" type="par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26F6CF82-D50C-4C5E-9E35-873A4E6EF166}" type="sibTrans" cxnId="{078ED42C-D99C-41C4-AFA7-93B52DA87E42}">
      <dgm:prSet/>
      <dgm:spPr/>
      <dgm:t>
        <a:bodyPr/>
        <a:lstStyle/>
        <a:p>
          <a:endParaRPr lang="en-US" sz="1400" b="1" i="1"/>
        </a:p>
      </dgm:t>
    </dgm:pt>
    <dgm:pt modelId="{C3A4C58C-850A-40BD-AF17-EBD3F4FAC42B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VGT</a:t>
          </a:r>
        </a:p>
      </dgm:t>
    </dgm:pt>
    <dgm:pt modelId="{9A4683CE-097B-42FC-A64B-CA57A35B0315}" type="par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E379C605-AA26-4F4B-82F6-3FBA6DE8E7E9}" type="sibTrans" cxnId="{025DE77C-63B6-4BBC-9C3F-A506B6FE34AE}">
      <dgm:prSet/>
      <dgm:spPr/>
      <dgm:t>
        <a:bodyPr/>
        <a:lstStyle/>
        <a:p>
          <a:endParaRPr lang="en-US" sz="1400" b="1" i="1"/>
        </a:p>
      </dgm:t>
    </dgm:pt>
    <dgm:pt modelId="{94F7A5A8-AE9E-44C6-8EF3-3CF333AD629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VGS</a:t>
          </a:r>
        </a:p>
      </dgm:t>
    </dgm:pt>
    <dgm:pt modelId="{A1AB6FB4-1634-45BC-8063-E79A83180958}" type="par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32584546-0430-438C-98D6-B085641CADC3}" type="sibTrans" cxnId="{080D6B66-EA1A-4E44-994B-5E428E3C6428}">
      <dgm:prSet/>
      <dgm:spPr/>
      <dgm:t>
        <a:bodyPr/>
        <a:lstStyle/>
        <a:p>
          <a:endParaRPr lang="en-US" sz="1400" b="1" i="1"/>
        </a:p>
      </dgm:t>
    </dgm:pt>
    <dgm:pt modelId="{49C6EF66-E0B5-43D7-BA6C-0D64F9D485C2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VGC</a:t>
          </a:r>
        </a:p>
      </dgm:t>
    </dgm:pt>
    <dgm:pt modelId="{0A7DCAE8-955E-4F6F-A8FB-C7CE7D6F0070}" type="par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47B1CB4-5D27-494A-AE9C-2771BC089583}" type="sibTrans" cxnId="{2F3458BD-18CF-48C6-9C65-2A6CDD6F29E0}">
      <dgm:prSet/>
      <dgm:spPr/>
      <dgm:t>
        <a:bodyPr/>
        <a:lstStyle/>
        <a:p>
          <a:endParaRPr lang="en-US" sz="1400" b="1" i="1"/>
        </a:p>
      </dgm:t>
    </dgm:pt>
    <dgm:pt modelId="{B30EA59C-431D-4E44-955B-3EFF2FD5923C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VGR</a:t>
          </a:r>
        </a:p>
      </dgm:t>
    </dgm:pt>
    <dgm:pt modelId="{0440DCE0-1249-4882-AFF2-F6115BB90559}" type="parTrans" cxnId="{8E799C1E-B669-424A-A12B-05A7C10B8164}">
      <dgm:prSet/>
      <dgm:spPr/>
      <dgm:t>
        <a:bodyPr/>
        <a:lstStyle/>
        <a:p>
          <a:endParaRPr lang="en-US"/>
        </a:p>
      </dgm:t>
    </dgm:pt>
    <dgm:pt modelId="{2E6AB3B8-9737-47DC-8C79-B2796214EBEE}" type="sibTrans" cxnId="{8E799C1E-B669-424A-A12B-05A7C10B8164}">
      <dgm:prSet/>
      <dgm:spPr/>
      <dgm:t>
        <a:bodyPr/>
        <a:lstStyle/>
        <a:p>
          <a:endParaRPr lang="en-US"/>
        </a:p>
      </dgm:t>
    </dgm:pt>
    <dgm:pt modelId="{09D850D4-C6DB-48F8-83B8-D71867C8F236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2800" b="1" i="1" dirty="0"/>
            <a:t>VGV</a:t>
          </a:r>
        </a:p>
      </dgm:t>
    </dgm:pt>
    <dgm:pt modelId="{3754B49A-07F3-4E86-9C37-BA01A4D524B9}" type="parTrans" cxnId="{9DD8B014-B09D-4A69-9D09-1EDEA6D0F723}">
      <dgm:prSet/>
      <dgm:spPr/>
      <dgm:t>
        <a:bodyPr/>
        <a:lstStyle/>
        <a:p>
          <a:endParaRPr lang="en-US"/>
        </a:p>
      </dgm:t>
    </dgm:pt>
    <dgm:pt modelId="{9FC1108F-B9FF-49FB-A128-297C619B5E43}" type="sibTrans" cxnId="{9DD8B014-B09D-4A69-9D09-1EDEA6D0F723}">
      <dgm:prSet/>
      <dgm:spPr/>
      <dgm:t>
        <a:bodyPr/>
        <a:lstStyle/>
        <a:p>
          <a:endParaRPr lang="en-US"/>
        </a:p>
      </dgm:t>
    </dgm:pt>
    <dgm:pt modelId="{4ABE649D-5F32-4540-99D8-F5B5C4688478}" type="pres">
      <dgm:prSet presAssocID="{B720B7B7-877D-4823-A558-02610E164EDE}" presName="Name0" presStyleCnt="0">
        <dgm:presLayoutVars>
          <dgm:dir/>
          <dgm:animLvl val="lvl"/>
          <dgm:resizeHandles val="exact"/>
        </dgm:presLayoutVars>
      </dgm:prSet>
      <dgm:spPr/>
    </dgm:pt>
    <dgm:pt modelId="{2A187EBF-9990-4515-951D-66061FF114A4}" type="pres">
      <dgm:prSet presAssocID="{F17FB720-5B23-4B85-9049-1631C61146A0}" presName="linNode" presStyleCnt="0"/>
      <dgm:spPr/>
    </dgm:pt>
    <dgm:pt modelId="{A461CBB1-9694-40F3-AC88-83D2FFF3E3E6}" type="pres">
      <dgm:prSet presAssocID="{F17FB720-5B23-4B85-9049-1631C61146A0}" presName="parTx" presStyleLbl="revTx" presStyleIdx="0" presStyleCnt="1">
        <dgm:presLayoutVars>
          <dgm:chMax val="1"/>
          <dgm:bulletEnabled val="1"/>
        </dgm:presLayoutVars>
      </dgm:prSet>
      <dgm:spPr/>
    </dgm:pt>
    <dgm:pt modelId="{0EE59E40-B46B-404C-BE85-791628DDB2FD}" type="pres">
      <dgm:prSet presAssocID="{F17FB720-5B23-4B85-9049-1631C61146A0}" presName="bracket" presStyleLbl="parChTrans1D1" presStyleIdx="0" presStyleCnt="1" custFlipHor="1" custScaleX="128806"/>
      <dgm:spPr/>
    </dgm:pt>
    <dgm:pt modelId="{49174703-6EA8-49D5-AF14-4191FF801BB4}" type="pres">
      <dgm:prSet presAssocID="{F17FB720-5B23-4B85-9049-1631C61146A0}" presName="spH" presStyleCnt="0"/>
      <dgm:spPr/>
    </dgm:pt>
    <dgm:pt modelId="{51F81AEA-C397-47CD-BB0F-E0506B039AB5}" type="pres">
      <dgm:prSet presAssocID="{F17FB720-5B23-4B85-9049-1631C61146A0}" presName="desTx" presStyleLbl="node1" presStyleIdx="0" presStyleCnt="1" custLinFactNeighborX="-16853" custLinFactNeighborY="-3073">
        <dgm:presLayoutVars>
          <dgm:bulletEnabled val="1"/>
        </dgm:presLayoutVars>
      </dgm:prSet>
      <dgm:spPr/>
    </dgm:pt>
  </dgm:ptLst>
  <dgm:cxnLst>
    <dgm:cxn modelId="{7C14D60D-067D-40EF-B0FD-8748CD894CC5}" srcId="{F17FB720-5B23-4B85-9049-1631C61146A0}" destId="{004BD573-0002-43D3-B278-8D5A219F6D88}" srcOrd="0" destOrd="0" parTransId="{733E05FD-3CC3-4247-9E7F-B040F3B73AC7}" sibTransId="{C2D1EFA0-1A6D-4B25-8E0B-A99F467ABD9E}"/>
    <dgm:cxn modelId="{9DD8B014-B09D-4A69-9D09-1EDEA6D0F723}" srcId="{F17FB720-5B23-4B85-9049-1631C61146A0}" destId="{09D850D4-C6DB-48F8-83B8-D71867C8F236}" srcOrd="9" destOrd="0" parTransId="{3754B49A-07F3-4E86-9C37-BA01A4D524B9}" sibTransId="{9FC1108F-B9FF-49FB-A128-297C619B5E43}"/>
    <dgm:cxn modelId="{C4D34116-F54B-4E62-B06F-025E2C76E673}" type="presOf" srcId="{B30EA59C-431D-4E44-955B-3EFF2FD5923C}" destId="{51F81AEA-C397-47CD-BB0F-E0506B039AB5}" srcOrd="0" destOrd="8" presId="urn:diagrams.loki3.com/BracketList"/>
    <dgm:cxn modelId="{A103E318-3256-41DD-AF4D-CEDE5DD364B2}" srcId="{F17FB720-5B23-4B85-9049-1631C61146A0}" destId="{12B1CD61-4367-40C7-8ED1-4A6D3310C518}" srcOrd="1" destOrd="0" parTransId="{3BFB8764-1ABF-40F0-B346-872A7AD15381}" sibTransId="{9FC2D08E-5F70-478B-A7DB-8AB84701EEE2}"/>
    <dgm:cxn modelId="{8E799C1E-B669-424A-A12B-05A7C10B8164}" srcId="{F17FB720-5B23-4B85-9049-1631C61146A0}" destId="{B30EA59C-431D-4E44-955B-3EFF2FD5923C}" srcOrd="8" destOrd="0" parTransId="{0440DCE0-1249-4882-AFF2-F6115BB90559}" sibTransId="{2E6AB3B8-9737-47DC-8C79-B2796214EBEE}"/>
    <dgm:cxn modelId="{59968022-BEB4-46A1-8110-AC11245BB043}" type="presOf" srcId="{D0AD0B71-1085-477F-B98B-D7E3002C7964}" destId="{51F81AEA-C397-47CD-BB0F-E0506B039AB5}" srcOrd="0" destOrd="2" presId="urn:diagrams.loki3.com/BracketList"/>
    <dgm:cxn modelId="{078ED42C-D99C-41C4-AFA7-93B52DA87E42}" srcId="{F17FB720-5B23-4B85-9049-1631C61146A0}" destId="{930CC5D6-1471-4D1C-B32D-4F477EF209F1}" srcOrd="4" destOrd="0" parTransId="{CD231C86-F634-4C2F-9611-CC8C8CFC865B}" sibTransId="{26F6CF82-D50C-4C5E-9E35-873A4E6EF166}"/>
    <dgm:cxn modelId="{4A88A93F-AD42-42A0-A86C-10B3EA7D616E}" type="presOf" srcId="{D2739C97-799C-42AA-BDE9-2D93D1F380B0}" destId="{51F81AEA-C397-47CD-BB0F-E0506B039AB5}" srcOrd="0" destOrd="3" presId="urn:diagrams.loki3.com/BracketList"/>
    <dgm:cxn modelId="{080D6B66-EA1A-4E44-994B-5E428E3C6428}" srcId="{F17FB720-5B23-4B85-9049-1631C61146A0}" destId="{94F7A5A8-AE9E-44C6-8EF3-3CF333AD6292}" srcOrd="6" destOrd="0" parTransId="{A1AB6FB4-1634-45BC-8063-E79A83180958}" sibTransId="{32584546-0430-438C-98D6-B085641CADC3}"/>
    <dgm:cxn modelId="{15D8714E-4513-4C07-BF64-EDA3F2884442}" type="presOf" srcId="{49C6EF66-E0B5-43D7-BA6C-0D64F9D485C2}" destId="{51F81AEA-C397-47CD-BB0F-E0506B039AB5}" srcOrd="0" destOrd="7" presId="urn:diagrams.loki3.com/BracketList"/>
    <dgm:cxn modelId="{4C29A472-093E-459E-8E74-37AFEC338301}" srcId="{B720B7B7-877D-4823-A558-02610E164EDE}" destId="{F17FB720-5B23-4B85-9049-1631C61146A0}" srcOrd="0" destOrd="0" parTransId="{FC34141C-C9C9-43DC-93FF-1B1424E4D61D}" sibTransId="{7E194DC8-5478-4D40-AC5E-D1DD473FF86B}"/>
    <dgm:cxn modelId="{025DE77C-63B6-4BBC-9C3F-A506B6FE34AE}" srcId="{F17FB720-5B23-4B85-9049-1631C61146A0}" destId="{C3A4C58C-850A-40BD-AF17-EBD3F4FAC42B}" srcOrd="5" destOrd="0" parTransId="{9A4683CE-097B-42FC-A64B-CA57A35B0315}" sibTransId="{E379C605-AA26-4F4B-82F6-3FBA6DE8E7E9}"/>
    <dgm:cxn modelId="{FEF2179C-2E85-4C0E-B120-C853B4085E0A}" type="presOf" srcId="{B720B7B7-877D-4823-A558-02610E164EDE}" destId="{4ABE649D-5F32-4540-99D8-F5B5C4688478}" srcOrd="0" destOrd="0" presId="urn:diagrams.loki3.com/BracketList"/>
    <dgm:cxn modelId="{F142D1B0-D9D9-4E5E-9A2D-607718B31461}" type="presOf" srcId="{C3A4C58C-850A-40BD-AF17-EBD3F4FAC42B}" destId="{51F81AEA-C397-47CD-BB0F-E0506B039AB5}" srcOrd="0" destOrd="5" presId="urn:diagrams.loki3.com/BracketList"/>
    <dgm:cxn modelId="{2F3458BD-18CF-48C6-9C65-2A6CDD6F29E0}" srcId="{F17FB720-5B23-4B85-9049-1631C61146A0}" destId="{49C6EF66-E0B5-43D7-BA6C-0D64F9D485C2}" srcOrd="7" destOrd="0" parTransId="{0A7DCAE8-955E-4F6F-A8FB-C7CE7D6F0070}" sibTransId="{B47B1CB4-5D27-494A-AE9C-2771BC089583}"/>
    <dgm:cxn modelId="{C2B6A1C0-33FD-4DE7-8353-2F21A6D21880}" type="presOf" srcId="{004BD573-0002-43D3-B278-8D5A219F6D88}" destId="{51F81AEA-C397-47CD-BB0F-E0506B039AB5}" srcOrd="0" destOrd="0" presId="urn:diagrams.loki3.com/BracketList"/>
    <dgm:cxn modelId="{5420D7CB-DE4D-4027-86B9-7EBC974AE319}" srcId="{F17FB720-5B23-4B85-9049-1631C61146A0}" destId="{D2739C97-799C-42AA-BDE9-2D93D1F380B0}" srcOrd="3" destOrd="0" parTransId="{6C37B511-55C8-424D-961C-E16AB63C7728}" sibTransId="{CF383E87-AE87-4FCB-BB76-74CC0F9C4568}"/>
    <dgm:cxn modelId="{270CB7CD-D27A-4C0A-9013-8C01C5756AB8}" type="presOf" srcId="{09D850D4-C6DB-48F8-83B8-D71867C8F236}" destId="{51F81AEA-C397-47CD-BB0F-E0506B039AB5}" srcOrd="0" destOrd="9" presId="urn:diagrams.loki3.com/BracketList"/>
    <dgm:cxn modelId="{BDE3FED4-5C2F-43AD-98C2-672DA6B816B0}" type="presOf" srcId="{12B1CD61-4367-40C7-8ED1-4A6D3310C518}" destId="{51F81AEA-C397-47CD-BB0F-E0506B039AB5}" srcOrd="0" destOrd="1" presId="urn:diagrams.loki3.com/BracketList"/>
    <dgm:cxn modelId="{1C4069D5-445F-4F63-BEEF-DE24C9D8F86D}" type="presOf" srcId="{94F7A5A8-AE9E-44C6-8EF3-3CF333AD6292}" destId="{51F81AEA-C397-47CD-BB0F-E0506B039AB5}" srcOrd="0" destOrd="6" presId="urn:diagrams.loki3.com/BracketList"/>
    <dgm:cxn modelId="{2DD0C1E8-92E7-4B22-A550-2668BBDF7B38}" srcId="{F17FB720-5B23-4B85-9049-1631C61146A0}" destId="{D0AD0B71-1085-477F-B98B-D7E3002C7964}" srcOrd="2" destOrd="0" parTransId="{40899454-F343-4F2B-A513-B771A6FA1E2E}" sibTransId="{4B41879D-ABEF-4321-9CCE-81B65C92B640}"/>
    <dgm:cxn modelId="{1925EBED-7C47-4C5A-BEFA-036E35A2173B}" type="presOf" srcId="{930CC5D6-1471-4D1C-B32D-4F477EF209F1}" destId="{51F81AEA-C397-47CD-BB0F-E0506B039AB5}" srcOrd="0" destOrd="4" presId="urn:diagrams.loki3.com/BracketList"/>
    <dgm:cxn modelId="{324773F7-29D6-45C8-A5F5-AA9CC7C737B0}" type="presOf" srcId="{F17FB720-5B23-4B85-9049-1631C61146A0}" destId="{A461CBB1-9694-40F3-AC88-83D2FFF3E3E6}" srcOrd="0" destOrd="0" presId="urn:diagrams.loki3.com/BracketList"/>
    <dgm:cxn modelId="{9B2214A1-235A-4BBD-A5D6-D9BFE7469B28}" type="presParOf" srcId="{4ABE649D-5F32-4540-99D8-F5B5C4688478}" destId="{2A187EBF-9990-4515-951D-66061FF114A4}" srcOrd="0" destOrd="0" presId="urn:diagrams.loki3.com/BracketList"/>
    <dgm:cxn modelId="{07405F1B-2B70-47EF-9C7A-794D542F673A}" type="presParOf" srcId="{2A187EBF-9990-4515-951D-66061FF114A4}" destId="{A461CBB1-9694-40F3-AC88-83D2FFF3E3E6}" srcOrd="0" destOrd="0" presId="urn:diagrams.loki3.com/BracketList"/>
    <dgm:cxn modelId="{521F86CB-6249-4400-BF09-9E61D9538085}" type="presParOf" srcId="{2A187EBF-9990-4515-951D-66061FF114A4}" destId="{0EE59E40-B46B-404C-BE85-791628DDB2FD}" srcOrd="1" destOrd="0" presId="urn:diagrams.loki3.com/BracketList"/>
    <dgm:cxn modelId="{A12E0923-7EAC-489B-AF93-384FB44E71B2}" type="presParOf" srcId="{2A187EBF-9990-4515-951D-66061FF114A4}" destId="{49174703-6EA8-49D5-AF14-4191FF801BB4}" srcOrd="2" destOrd="0" presId="urn:diagrams.loki3.com/BracketList"/>
    <dgm:cxn modelId="{1D6D602F-B687-422F-A3E3-FCEC050820B8}" type="presParOf" srcId="{2A187EBF-9990-4515-951D-66061FF114A4}" destId="{51F81AEA-C397-47CD-BB0F-E0506B039AB5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0.xml><?xml version="1.0" encoding="utf-8"?>
<dgm:dataModel xmlns:dgm="http://schemas.openxmlformats.org/drawingml/2006/diagram" xmlns:a="http://schemas.openxmlformats.org/drawingml/2006/main">
  <dgm:ptLst>
    <dgm:pt modelId="{C4E7BDAD-6489-4266-BAE3-67009D9C478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71AD7-1313-4C1A-A2B9-F79C8FCA8869}">
      <dgm:prSet phldrT="[Text]"/>
      <dgm:spPr/>
      <dgm:t>
        <a:bodyPr/>
        <a:lstStyle/>
        <a:p>
          <a:r>
            <a:rPr lang="en-US" dirty="0"/>
            <a:t>FR</a:t>
          </a:r>
        </a:p>
      </dgm:t>
    </dgm:pt>
    <dgm:pt modelId="{155C73C6-C103-4869-8C8E-9390EB6F6ED5}" type="parTrans" cxnId="{0C8CBFDE-C35F-4A9B-B7F2-AC06DF4EACB6}">
      <dgm:prSet/>
      <dgm:spPr/>
      <dgm:t>
        <a:bodyPr/>
        <a:lstStyle/>
        <a:p>
          <a:endParaRPr lang="en-US"/>
        </a:p>
      </dgm:t>
    </dgm:pt>
    <dgm:pt modelId="{1BC28E71-317F-40F4-9E5D-42916B88F403}" type="sibTrans" cxnId="{0C8CBFDE-C35F-4A9B-B7F2-AC06DF4EACB6}">
      <dgm:prSet/>
      <dgm:spPr/>
      <dgm:t>
        <a:bodyPr/>
        <a:lstStyle/>
        <a:p>
          <a:endParaRPr lang="en-US"/>
        </a:p>
      </dgm:t>
    </dgm:pt>
    <dgm:pt modelId="{4FEA3036-BFCB-4FD9-A4FB-108A0AC7C128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87EE932B-F504-46CA-B247-BA030A47A171}" type="parTrans" cxnId="{16D432B6-DB6E-4D40-9CDA-F81973AF747D}">
      <dgm:prSet/>
      <dgm:spPr/>
      <dgm:t>
        <a:bodyPr/>
        <a:lstStyle/>
        <a:p>
          <a:endParaRPr lang="en-US"/>
        </a:p>
      </dgm:t>
    </dgm:pt>
    <dgm:pt modelId="{0EE866F9-C961-4D5A-95DD-200225FF52D9}" type="sibTrans" cxnId="{16D432B6-DB6E-4D40-9CDA-F81973AF747D}">
      <dgm:prSet/>
      <dgm:spPr/>
      <dgm:t>
        <a:bodyPr/>
        <a:lstStyle/>
        <a:p>
          <a:endParaRPr lang="en-US"/>
        </a:p>
      </dgm:t>
    </dgm:pt>
    <dgm:pt modelId="{1A5F2EE6-6909-4EF3-9C20-3DCDB0D69E3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38043F85-C17F-4608-A120-FBD80F222827}" type="parTrans" cxnId="{4D9FB32D-3B96-4B27-A1A3-D818F072A180}">
      <dgm:prSet/>
      <dgm:spPr/>
      <dgm:t>
        <a:bodyPr/>
        <a:lstStyle/>
        <a:p>
          <a:endParaRPr lang="en-US"/>
        </a:p>
      </dgm:t>
    </dgm:pt>
    <dgm:pt modelId="{896DDB8F-14EC-4FE3-8C61-07C8686A5EED}" type="sibTrans" cxnId="{4D9FB32D-3B96-4B27-A1A3-D818F072A180}">
      <dgm:prSet/>
      <dgm:spPr/>
      <dgm:t>
        <a:bodyPr/>
        <a:lstStyle/>
        <a:p>
          <a:endParaRPr lang="en-US"/>
        </a:p>
      </dgm:t>
    </dgm:pt>
    <dgm:pt modelId="{86D978F0-9F14-4FC3-85D4-189DEC96DA28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8577351-FF3C-4D4F-9FE1-1CC4C7CFA4DC}" type="parTrans" cxnId="{1704364A-84FF-4ED9-96A3-A6F4DBF8CB97}">
      <dgm:prSet/>
      <dgm:spPr/>
      <dgm:t>
        <a:bodyPr/>
        <a:lstStyle/>
        <a:p>
          <a:endParaRPr lang="en-US"/>
        </a:p>
      </dgm:t>
    </dgm:pt>
    <dgm:pt modelId="{C53CDE19-181B-4AB5-876C-081032A8DE07}" type="sibTrans" cxnId="{1704364A-84FF-4ED9-96A3-A6F4DBF8CB97}">
      <dgm:prSet/>
      <dgm:spPr/>
      <dgm:t>
        <a:bodyPr/>
        <a:lstStyle/>
        <a:p>
          <a:endParaRPr lang="en-US"/>
        </a:p>
      </dgm:t>
    </dgm:pt>
    <dgm:pt modelId="{BF08A16E-74C6-464D-9F45-4E542ED05B12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3F7C3C77-74C3-4943-BEF8-823D8C501F89}" type="parTrans" cxnId="{BA8E007C-7F96-40ED-82FC-FEA3CA7E4C62}">
      <dgm:prSet/>
      <dgm:spPr/>
      <dgm:t>
        <a:bodyPr/>
        <a:lstStyle/>
        <a:p>
          <a:endParaRPr lang="en-US"/>
        </a:p>
      </dgm:t>
    </dgm:pt>
    <dgm:pt modelId="{EB8E8B37-6C5F-494A-8349-9FD020524D63}" type="sibTrans" cxnId="{BA8E007C-7F96-40ED-82FC-FEA3CA7E4C62}">
      <dgm:prSet/>
      <dgm:spPr/>
      <dgm:t>
        <a:bodyPr/>
        <a:lstStyle/>
        <a:p>
          <a:endParaRPr lang="en-US"/>
        </a:p>
      </dgm:t>
    </dgm:pt>
    <dgm:pt modelId="{3CD7B693-E938-4648-BF60-4EBDBDE9E820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F0243D32-B21C-46F0-8BE0-F0E8F8462169}" type="parTrans" cxnId="{78E00D45-361A-457E-86B1-70B8790E255A}">
      <dgm:prSet/>
      <dgm:spPr/>
      <dgm:t>
        <a:bodyPr/>
        <a:lstStyle/>
        <a:p>
          <a:endParaRPr lang="en-US"/>
        </a:p>
      </dgm:t>
    </dgm:pt>
    <dgm:pt modelId="{7C16DFC4-9655-495F-B9F8-18D8D1665C18}" type="sibTrans" cxnId="{78E00D45-361A-457E-86B1-70B8790E255A}">
      <dgm:prSet/>
      <dgm:spPr/>
      <dgm:t>
        <a:bodyPr/>
        <a:lstStyle/>
        <a:p>
          <a:endParaRPr lang="en-US"/>
        </a:p>
      </dgm:t>
    </dgm:pt>
    <dgm:pt modelId="{8B60C65D-346C-4EB2-A144-06E852DC622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9708FD6D-396A-4D46-9681-73A7440E00EB}" type="parTrans" cxnId="{9854064E-CCA8-4EB7-BD14-CD957BB5DCFE}">
      <dgm:prSet/>
      <dgm:spPr/>
      <dgm:t>
        <a:bodyPr/>
        <a:lstStyle/>
        <a:p>
          <a:endParaRPr lang="en-US"/>
        </a:p>
      </dgm:t>
    </dgm:pt>
    <dgm:pt modelId="{CD7C8359-8111-486E-9914-C8EFDCF85CF2}" type="sibTrans" cxnId="{9854064E-CCA8-4EB7-BD14-CD957BB5DCFE}">
      <dgm:prSet/>
      <dgm:spPr/>
      <dgm:t>
        <a:bodyPr/>
        <a:lstStyle/>
        <a:p>
          <a:endParaRPr lang="en-US"/>
        </a:p>
      </dgm:t>
    </dgm:pt>
    <dgm:pt modelId="{70D238BE-0FE1-4F5B-9B9C-F85E65E87D05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25D2E282-3416-4C99-B747-8646A97E2B42}" type="parTrans" cxnId="{B8DB83CA-AC45-4D47-8311-C4C0AF9AC676}">
      <dgm:prSet/>
      <dgm:spPr/>
      <dgm:t>
        <a:bodyPr/>
        <a:lstStyle/>
        <a:p>
          <a:endParaRPr lang="en-US"/>
        </a:p>
      </dgm:t>
    </dgm:pt>
    <dgm:pt modelId="{BF8F4DDE-9A20-45C0-9C33-9325158B2CD6}" type="sibTrans" cxnId="{B8DB83CA-AC45-4D47-8311-C4C0AF9AC676}">
      <dgm:prSet/>
      <dgm:spPr/>
      <dgm:t>
        <a:bodyPr/>
        <a:lstStyle/>
        <a:p>
          <a:endParaRPr lang="en-US"/>
        </a:p>
      </dgm:t>
    </dgm:pt>
    <dgm:pt modelId="{29F2826D-D7B1-422F-B584-B29DBE47053B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225132CB-8A9D-420E-9688-1E031D6A8661}" type="parTrans" cxnId="{05AB0090-C084-41B0-9865-3FD7E9415155}">
      <dgm:prSet/>
      <dgm:spPr/>
      <dgm:t>
        <a:bodyPr/>
        <a:lstStyle/>
        <a:p>
          <a:endParaRPr lang="en-US"/>
        </a:p>
      </dgm:t>
    </dgm:pt>
    <dgm:pt modelId="{E99CA666-E0DF-441C-84A9-A7C092A663C7}" type="sibTrans" cxnId="{05AB0090-C084-41B0-9865-3FD7E9415155}">
      <dgm:prSet/>
      <dgm:spPr/>
      <dgm:t>
        <a:bodyPr/>
        <a:lstStyle/>
        <a:p>
          <a:endParaRPr lang="en-US"/>
        </a:p>
      </dgm:t>
    </dgm:pt>
    <dgm:pt modelId="{C5F6A6E8-DDDB-4B07-9A0F-CA9F222D9B4B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4BBD7E47-C92A-4890-B0AE-0AB8215DA9CB}" type="parTrans" cxnId="{52AA55BA-41AA-4955-A68A-F000BEE59177}">
      <dgm:prSet/>
      <dgm:spPr/>
      <dgm:t>
        <a:bodyPr/>
        <a:lstStyle/>
        <a:p>
          <a:endParaRPr lang="en-US"/>
        </a:p>
      </dgm:t>
    </dgm:pt>
    <dgm:pt modelId="{B40646A2-415A-4C68-8B6F-1FB4E857491C}" type="sibTrans" cxnId="{52AA55BA-41AA-4955-A68A-F000BEE59177}">
      <dgm:prSet/>
      <dgm:spPr/>
      <dgm:t>
        <a:bodyPr/>
        <a:lstStyle/>
        <a:p>
          <a:endParaRPr lang="en-US"/>
        </a:p>
      </dgm:t>
    </dgm:pt>
    <dgm:pt modelId="{44B0A113-0A61-4CA8-BD81-C30E33158B4D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2F9E9BE1-036F-40B2-B556-CF2F0641F580}" type="parTrans" cxnId="{DFE21279-1898-424A-9BAF-28F9CE5669D8}">
      <dgm:prSet/>
      <dgm:spPr/>
      <dgm:t>
        <a:bodyPr/>
        <a:lstStyle/>
        <a:p>
          <a:endParaRPr lang="en-US"/>
        </a:p>
      </dgm:t>
    </dgm:pt>
    <dgm:pt modelId="{41127E74-F776-4D3E-8067-871CBC15F276}" type="sibTrans" cxnId="{DFE21279-1898-424A-9BAF-28F9CE5669D8}">
      <dgm:prSet/>
      <dgm:spPr/>
      <dgm:t>
        <a:bodyPr/>
        <a:lstStyle/>
        <a:p>
          <a:endParaRPr lang="en-US"/>
        </a:p>
      </dgm:t>
    </dgm:pt>
    <dgm:pt modelId="{9EDC6A05-158D-4B59-90A5-C5918DBB4FD2}" type="pres">
      <dgm:prSet presAssocID="{C4E7BDAD-6489-4266-BAE3-67009D9C4781}" presName="Name0" presStyleCnt="0">
        <dgm:presLayoutVars>
          <dgm:dir/>
          <dgm:animLvl val="lvl"/>
          <dgm:resizeHandles val="exact"/>
        </dgm:presLayoutVars>
      </dgm:prSet>
      <dgm:spPr/>
    </dgm:pt>
    <dgm:pt modelId="{C9265479-81D2-408E-BDD8-F3C2D017AC0A}" type="pres">
      <dgm:prSet presAssocID="{11E71AD7-1313-4C1A-A2B9-F79C8FCA8869}" presName="linNode" presStyleCnt="0"/>
      <dgm:spPr/>
    </dgm:pt>
    <dgm:pt modelId="{DEA11426-553F-44A8-A0A8-27D6F34E61DF}" type="pres">
      <dgm:prSet presAssocID="{11E71AD7-1313-4C1A-A2B9-F79C8FCA8869}" presName="parTx" presStyleLbl="revTx" presStyleIdx="0" presStyleCnt="1">
        <dgm:presLayoutVars>
          <dgm:chMax val="1"/>
          <dgm:bulletEnabled val="1"/>
        </dgm:presLayoutVars>
      </dgm:prSet>
      <dgm:spPr/>
    </dgm:pt>
    <dgm:pt modelId="{0C4A9578-F950-4B54-AFEC-81502AAF4A7B}" type="pres">
      <dgm:prSet presAssocID="{11E71AD7-1313-4C1A-A2B9-F79C8FCA8869}" presName="bracket" presStyleLbl="parChTrans1D1" presStyleIdx="0" presStyleCnt="1"/>
      <dgm:spPr/>
    </dgm:pt>
    <dgm:pt modelId="{9EDEF148-E9BB-4131-888D-E51A25A2E380}" type="pres">
      <dgm:prSet presAssocID="{11E71AD7-1313-4C1A-A2B9-F79C8FCA8869}" presName="spH" presStyleCnt="0"/>
      <dgm:spPr/>
    </dgm:pt>
    <dgm:pt modelId="{0CEB8048-C62A-46E4-95AB-C7A1BDF44F12}" type="pres">
      <dgm:prSet presAssocID="{11E71AD7-1313-4C1A-A2B9-F79C8FCA8869}" presName="desTx" presStyleLbl="node1" presStyleIdx="0" presStyleCnt="1" custLinFactX="-12424" custLinFactNeighborX="-100000" custLinFactNeighborY="-888">
        <dgm:presLayoutVars>
          <dgm:bulletEnabled val="1"/>
        </dgm:presLayoutVars>
      </dgm:prSet>
      <dgm:spPr/>
    </dgm:pt>
  </dgm:ptLst>
  <dgm:cxnLst>
    <dgm:cxn modelId="{1FBE8604-AA5C-47F0-9E16-ECAF266466ED}" type="presOf" srcId="{86D978F0-9F14-4FC3-85D4-189DEC96DA28}" destId="{0CEB8048-C62A-46E4-95AB-C7A1BDF44F12}" srcOrd="0" destOrd="2" presId="urn:diagrams.loki3.com/BracketList"/>
    <dgm:cxn modelId="{0197F905-6D22-4ED7-975A-2082E4A8AF61}" type="presOf" srcId="{1A5F2EE6-6909-4EF3-9C20-3DCDB0D69E38}" destId="{0CEB8048-C62A-46E4-95AB-C7A1BDF44F12}" srcOrd="0" destOrd="1" presId="urn:diagrams.loki3.com/BracketList"/>
    <dgm:cxn modelId="{4D9FB32D-3B96-4B27-A1A3-D818F072A180}" srcId="{11E71AD7-1313-4C1A-A2B9-F79C8FCA8869}" destId="{1A5F2EE6-6909-4EF3-9C20-3DCDB0D69E38}" srcOrd="1" destOrd="0" parTransId="{38043F85-C17F-4608-A120-FBD80F222827}" sibTransId="{896DDB8F-14EC-4FE3-8C61-07C8686A5EED}"/>
    <dgm:cxn modelId="{F191743F-ACB9-4038-9A6F-0D7208AA8C91}" type="presOf" srcId="{44B0A113-0A61-4CA8-BD81-C30E33158B4D}" destId="{0CEB8048-C62A-46E4-95AB-C7A1BDF44F12}" srcOrd="0" destOrd="9" presId="urn:diagrams.loki3.com/BracketList"/>
    <dgm:cxn modelId="{78E00D45-361A-457E-86B1-70B8790E255A}" srcId="{11E71AD7-1313-4C1A-A2B9-F79C8FCA8869}" destId="{3CD7B693-E938-4648-BF60-4EBDBDE9E820}" srcOrd="4" destOrd="0" parTransId="{F0243D32-B21C-46F0-8BE0-F0E8F8462169}" sibTransId="{7C16DFC4-9655-495F-B9F8-18D8D1665C18}"/>
    <dgm:cxn modelId="{1704364A-84FF-4ED9-96A3-A6F4DBF8CB97}" srcId="{11E71AD7-1313-4C1A-A2B9-F79C8FCA8869}" destId="{86D978F0-9F14-4FC3-85D4-189DEC96DA28}" srcOrd="2" destOrd="0" parTransId="{E8577351-FF3C-4D4F-9FE1-1CC4C7CFA4DC}" sibTransId="{C53CDE19-181B-4AB5-876C-081032A8DE07}"/>
    <dgm:cxn modelId="{9854064E-CCA8-4EB7-BD14-CD957BB5DCFE}" srcId="{11E71AD7-1313-4C1A-A2B9-F79C8FCA8869}" destId="{8B60C65D-346C-4EB2-A144-06E852DC6229}" srcOrd="5" destOrd="0" parTransId="{9708FD6D-396A-4D46-9681-73A7440E00EB}" sibTransId="{CD7C8359-8111-486E-9914-C8EFDCF85CF2}"/>
    <dgm:cxn modelId="{8552A951-E31C-445F-826B-17183E5B9A3B}" type="presOf" srcId="{3CD7B693-E938-4648-BF60-4EBDBDE9E820}" destId="{0CEB8048-C62A-46E4-95AB-C7A1BDF44F12}" srcOrd="0" destOrd="4" presId="urn:diagrams.loki3.com/BracketList"/>
    <dgm:cxn modelId="{DFE21279-1898-424A-9BAF-28F9CE5669D8}" srcId="{11E71AD7-1313-4C1A-A2B9-F79C8FCA8869}" destId="{44B0A113-0A61-4CA8-BD81-C30E33158B4D}" srcOrd="9" destOrd="0" parTransId="{2F9E9BE1-036F-40B2-B556-CF2F0641F580}" sibTransId="{41127E74-F776-4D3E-8067-871CBC15F276}"/>
    <dgm:cxn modelId="{FC0E3779-EA88-4CD0-80F3-0CBE9A4F6FE7}" type="presOf" srcId="{C4E7BDAD-6489-4266-BAE3-67009D9C4781}" destId="{9EDC6A05-158D-4B59-90A5-C5918DBB4FD2}" srcOrd="0" destOrd="0" presId="urn:diagrams.loki3.com/BracketList"/>
    <dgm:cxn modelId="{B986EF59-21A6-40F8-B50E-70A37323794B}" type="presOf" srcId="{BF08A16E-74C6-464D-9F45-4E542ED05B12}" destId="{0CEB8048-C62A-46E4-95AB-C7A1BDF44F12}" srcOrd="0" destOrd="3" presId="urn:diagrams.loki3.com/BracketList"/>
    <dgm:cxn modelId="{BA8E007C-7F96-40ED-82FC-FEA3CA7E4C62}" srcId="{11E71AD7-1313-4C1A-A2B9-F79C8FCA8869}" destId="{BF08A16E-74C6-464D-9F45-4E542ED05B12}" srcOrd="3" destOrd="0" parTransId="{3F7C3C77-74C3-4943-BEF8-823D8C501F89}" sibTransId="{EB8E8B37-6C5F-494A-8349-9FD020524D63}"/>
    <dgm:cxn modelId="{61A65C86-5F96-48D2-913F-5724A91FC564}" type="presOf" srcId="{29F2826D-D7B1-422F-B584-B29DBE47053B}" destId="{0CEB8048-C62A-46E4-95AB-C7A1BDF44F12}" srcOrd="0" destOrd="7" presId="urn:diagrams.loki3.com/BracketList"/>
    <dgm:cxn modelId="{05AB0090-C084-41B0-9865-3FD7E9415155}" srcId="{11E71AD7-1313-4C1A-A2B9-F79C8FCA8869}" destId="{29F2826D-D7B1-422F-B584-B29DBE47053B}" srcOrd="7" destOrd="0" parTransId="{225132CB-8A9D-420E-9688-1E031D6A8661}" sibTransId="{E99CA666-E0DF-441C-84A9-A7C092A663C7}"/>
    <dgm:cxn modelId="{16D432B6-DB6E-4D40-9CDA-F81973AF747D}" srcId="{11E71AD7-1313-4C1A-A2B9-F79C8FCA8869}" destId="{4FEA3036-BFCB-4FD9-A4FB-108A0AC7C128}" srcOrd="0" destOrd="0" parTransId="{87EE932B-F504-46CA-B247-BA030A47A171}" sibTransId="{0EE866F9-C961-4D5A-95DD-200225FF52D9}"/>
    <dgm:cxn modelId="{52AA55BA-41AA-4955-A68A-F000BEE59177}" srcId="{11E71AD7-1313-4C1A-A2B9-F79C8FCA8869}" destId="{C5F6A6E8-DDDB-4B07-9A0F-CA9F222D9B4B}" srcOrd="8" destOrd="0" parTransId="{4BBD7E47-C92A-4890-B0AE-0AB8215DA9CB}" sibTransId="{B40646A2-415A-4C68-8B6F-1FB4E857491C}"/>
    <dgm:cxn modelId="{078B2BC5-7626-4B6F-A9EC-8042EF385BDC}" type="presOf" srcId="{11E71AD7-1313-4C1A-A2B9-F79C8FCA8869}" destId="{DEA11426-553F-44A8-A0A8-27D6F34E61DF}" srcOrd="0" destOrd="0" presId="urn:diagrams.loki3.com/BracketList"/>
    <dgm:cxn modelId="{B8DB83CA-AC45-4D47-8311-C4C0AF9AC676}" srcId="{11E71AD7-1313-4C1A-A2B9-F79C8FCA8869}" destId="{70D238BE-0FE1-4F5B-9B9C-F85E65E87D05}" srcOrd="6" destOrd="0" parTransId="{25D2E282-3416-4C99-B747-8646A97E2B42}" sibTransId="{BF8F4DDE-9A20-45C0-9C33-9325158B2CD6}"/>
    <dgm:cxn modelId="{A916B5D5-5793-4669-895C-08C7686F0013}" type="presOf" srcId="{C5F6A6E8-DDDB-4B07-9A0F-CA9F222D9B4B}" destId="{0CEB8048-C62A-46E4-95AB-C7A1BDF44F12}" srcOrd="0" destOrd="8" presId="urn:diagrams.loki3.com/BracketList"/>
    <dgm:cxn modelId="{D1DD78DC-41A5-4E4E-B183-EC143655C4BA}" type="presOf" srcId="{8B60C65D-346C-4EB2-A144-06E852DC6229}" destId="{0CEB8048-C62A-46E4-95AB-C7A1BDF44F12}" srcOrd="0" destOrd="5" presId="urn:diagrams.loki3.com/BracketList"/>
    <dgm:cxn modelId="{0C8CBFDE-C35F-4A9B-B7F2-AC06DF4EACB6}" srcId="{C4E7BDAD-6489-4266-BAE3-67009D9C4781}" destId="{11E71AD7-1313-4C1A-A2B9-F79C8FCA8869}" srcOrd="0" destOrd="0" parTransId="{155C73C6-C103-4869-8C8E-9390EB6F6ED5}" sibTransId="{1BC28E71-317F-40F4-9E5D-42916B88F403}"/>
    <dgm:cxn modelId="{80E4D6E9-8D35-4D89-BDC8-0EAE5926F226}" type="presOf" srcId="{4FEA3036-BFCB-4FD9-A4FB-108A0AC7C128}" destId="{0CEB8048-C62A-46E4-95AB-C7A1BDF44F12}" srcOrd="0" destOrd="0" presId="urn:diagrams.loki3.com/BracketList"/>
    <dgm:cxn modelId="{B85A55EB-945F-4E29-B743-58FBAF45352F}" type="presOf" srcId="{70D238BE-0FE1-4F5B-9B9C-F85E65E87D05}" destId="{0CEB8048-C62A-46E4-95AB-C7A1BDF44F12}" srcOrd="0" destOrd="6" presId="urn:diagrams.loki3.com/BracketList"/>
    <dgm:cxn modelId="{E6CEB1B6-05C6-4828-A368-BB35B41F83D4}" type="presParOf" srcId="{9EDC6A05-158D-4B59-90A5-C5918DBB4FD2}" destId="{C9265479-81D2-408E-BDD8-F3C2D017AC0A}" srcOrd="0" destOrd="0" presId="urn:diagrams.loki3.com/BracketList"/>
    <dgm:cxn modelId="{CDF17011-8E21-4FE5-BEEC-BB645103B9E4}" type="presParOf" srcId="{C9265479-81D2-408E-BDD8-F3C2D017AC0A}" destId="{DEA11426-553F-44A8-A0A8-27D6F34E61DF}" srcOrd="0" destOrd="0" presId="urn:diagrams.loki3.com/BracketList"/>
    <dgm:cxn modelId="{E7C28314-D442-4243-9CE4-161A8EB6F8A6}" type="presParOf" srcId="{C9265479-81D2-408E-BDD8-F3C2D017AC0A}" destId="{0C4A9578-F950-4B54-AFEC-81502AAF4A7B}" srcOrd="1" destOrd="0" presId="urn:diagrams.loki3.com/BracketList"/>
    <dgm:cxn modelId="{6BA7A962-62D4-46B8-9D0F-C8EFE8286356}" type="presParOf" srcId="{C9265479-81D2-408E-BDD8-F3C2D017AC0A}" destId="{9EDEF148-E9BB-4131-888D-E51A25A2E380}" srcOrd="2" destOrd="0" presId="urn:diagrams.loki3.com/BracketList"/>
    <dgm:cxn modelId="{F66F63CC-431C-47B0-95B0-C922B24A9AB2}" type="presParOf" srcId="{C9265479-81D2-408E-BDD8-F3C2D017AC0A}" destId="{0CEB8048-C62A-46E4-95AB-C7A1BDF44F1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91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2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3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4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5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6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7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8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9.xml><?xml version="1.0" encoding="utf-8"?>
<dgm:dataModel xmlns:dgm="http://schemas.openxmlformats.org/drawingml/2006/diagram" xmlns:a="http://schemas.openxmlformats.org/drawingml/2006/main">
  <dgm:ptLst>
    <dgm:pt modelId="{F51F76A9-595B-4668-A0E0-A42E8985936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FAD1355-6528-43C6-889F-DA7F71635EA1}">
      <dgm:prSet phldrT="[Text]"/>
      <dgm:spPr/>
      <dgm:t>
        <a:bodyPr/>
        <a:lstStyle/>
        <a:p>
          <a:r>
            <a:rPr lang="en-US" dirty="0"/>
            <a:t>E</a:t>
          </a:r>
        </a:p>
      </dgm:t>
    </dgm:pt>
    <dgm:pt modelId="{02E97C11-DBA5-4FBD-AB3A-5CD974039DFF}" type="parTrans" cxnId="{E1936C8C-B609-4581-A223-90402980350C}">
      <dgm:prSet/>
      <dgm:spPr/>
      <dgm:t>
        <a:bodyPr/>
        <a:lstStyle/>
        <a:p>
          <a:endParaRPr lang="en-US"/>
        </a:p>
      </dgm:t>
    </dgm:pt>
    <dgm:pt modelId="{B921D638-C270-438B-8CBE-7F7414A16581}" type="sibTrans" cxnId="{E1936C8C-B609-4581-A223-90402980350C}">
      <dgm:prSet/>
      <dgm:spPr/>
      <dgm:t>
        <a:bodyPr/>
        <a:lstStyle/>
        <a:p>
          <a:endParaRPr lang="en-US"/>
        </a:p>
      </dgm:t>
    </dgm:pt>
    <dgm:pt modelId="{77D8A90F-9077-4540-A705-2B006557080F}">
      <dgm:prSet phldrT="[Text]"/>
      <dgm:spPr/>
      <dgm:t>
        <a:bodyPr/>
        <a:lstStyle/>
        <a:p>
          <a:r>
            <a:rPr lang="en-US" dirty="0"/>
            <a:t>M</a:t>
          </a:r>
        </a:p>
      </dgm:t>
    </dgm:pt>
    <dgm:pt modelId="{47F57EF5-0FBB-48CF-94C6-4837E247F1DF}" type="parTrans" cxnId="{D699012A-CC5D-4C49-8430-AC6B69C3F6D0}">
      <dgm:prSet/>
      <dgm:spPr/>
      <dgm:t>
        <a:bodyPr/>
        <a:lstStyle/>
        <a:p>
          <a:endParaRPr lang="en-US"/>
        </a:p>
      </dgm:t>
    </dgm:pt>
    <dgm:pt modelId="{E23F2FCB-A543-4D62-ABF7-704C02042642}" type="sibTrans" cxnId="{D699012A-CC5D-4C49-8430-AC6B69C3F6D0}">
      <dgm:prSet/>
      <dgm:spPr/>
      <dgm:t>
        <a:bodyPr/>
        <a:lstStyle/>
        <a:p>
          <a:endParaRPr lang="en-US"/>
        </a:p>
      </dgm:t>
    </dgm:pt>
    <dgm:pt modelId="{370AEADF-97A7-4294-A91E-1299A9109218}">
      <dgm:prSet phldrT="[Text]"/>
      <dgm:spPr/>
      <dgm:t>
        <a:bodyPr/>
        <a:lstStyle/>
        <a:p>
          <a:r>
            <a:rPr lang="en-US" dirty="0"/>
            <a:t>D</a:t>
          </a:r>
        </a:p>
      </dgm:t>
    </dgm:pt>
    <dgm:pt modelId="{4022D6D7-5CF6-4F1A-82BD-3C506603BC70}" type="parTrans" cxnId="{DE01D6CB-8F37-4BCF-BDDC-328D685AD612}">
      <dgm:prSet/>
      <dgm:spPr/>
      <dgm:t>
        <a:bodyPr/>
        <a:lstStyle/>
        <a:p>
          <a:endParaRPr lang="en-US"/>
        </a:p>
      </dgm:t>
    </dgm:pt>
    <dgm:pt modelId="{6AF4841B-28B2-4145-866E-95B27ED69364}" type="sibTrans" cxnId="{DE01D6CB-8F37-4BCF-BDDC-328D685AD612}">
      <dgm:prSet/>
      <dgm:spPr/>
      <dgm:t>
        <a:bodyPr/>
        <a:lstStyle/>
        <a:p>
          <a:endParaRPr lang="en-US"/>
        </a:p>
      </dgm:t>
    </dgm:pt>
    <dgm:pt modelId="{238D2073-1F47-47BB-91F3-D38928751697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6591C712-BA4D-40EC-8EC6-B789CE853841}" type="parTrans" cxnId="{C8121108-786E-4B19-BBE1-CB49207C458A}">
      <dgm:prSet/>
      <dgm:spPr/>
      <dgm:t>
        <a:bodyPr/>
        <a:lstStyle/>
        <a:p>
          <a:endParaRPr lang="en-US"/>
        </a:p>
      </dgm:t>
    </dgm:pt>
    <dgm:pt modelId="{155EA376-94DF-4D5F-827D-C2A161720025}" type="sibTrans" cxnId="{C8121108-786E-4B19-BBE1-CB49207C458A}">
      <dgm:prSet/>
      <dgm:spPr/>
      <dgm:t>
        <a:bodyPr/>
        <a:lstStyle/>
        <a:p>
          <a:endParaRPr lang="en-US"/>
        </a:p>
      </dgm:t>
    </dgm:pt>
    <dgm:pt modelId="{BC4DD9A3-65F5-40D9-B8FE-AA5BC25AF171}">
      <dgm:prSet phldrT="[Text]"/>
      <dgm:spPr/>
      <dgm:t>
        <a:bodyPr/>
        <a:lstStyle/>
        <a:p>
          <a:r>
            <a:rPr lang="en-US" dirty="0"/>
            <a:t>H,L,W,FBM</a:t>
          </a:r>
        </a:p>
      </dgm:t>
    </dgm:pt>
    <dgm:pt modelId="{6BA72EA8-3DBD-407A-AD1B-32A4D7CF9BFB}" type="parTrans" cxnId="{5994CB8E-98CE-44AC-8BBA-48B5446FBC03}">
      <dgm:prSet/>
      <dgm:spPr/>
      <dgm:t>
        <a:bodyPr/>
        <a:lstStyle/>
        <a:p>
          <a:endParaRPr lang="en-US"/>
        </a:p>
      </dgm:t>
    </dgm:pt>
    <dgm:pt modelId="{E9DA14B0-3D5C-4414-8B1A-490DAF6DBF4E}" type="sibTrans" cxnId="{5994CB8E-98CE-44AC-8BBA-48B5446FBC03}">
      <dgm:prSet/>
      <dgm:spPr/>
      <dgm:t>
        <a:bodyPr/>
        <a:lstStyle/>
        <a:p>
          <a:endParaRPr lang="en-US"/>
        </a:p>
      </dgm:t>
    </dgm:pt>
    <dgm:pt modelId="{32A42ED6-5659-48CC-A460-70934E2A05C1}">
      <dgm:prSet phldrT="[Text]"/>
      <dgm:spPr/>
      <dgm:t>
        <a:bodyPr/>
        <a:lstStyle/>
        <a:p>
          <a:r>
            <a:rPr lang="en-US" dirty="0"/>
            <a:t>T</a:t>
          </a:r>
        </a:p>
      </dgm:t>
    </dgm:pt>
    <dgm:pt modelId="{17EF7EBC-4EA0-4317-BFC6-949A641D94D1}" type="parTrans" cxnId="{DA709148-6808-422C-B874-4C2C24EBC34D}">
      <dgm:prSet/>
      <dgm:spPr/>
      <dgm:t>
        <a:bodyPr/>
        <a:lstStyle/>
        <a:p>
          <a:endParaRPr lang="en-US"/>
        </a:p>
      </dgm:t>
    </dgm:pt>
    <dgm:pt modelId="{0DF88186-5B80-4A85-844A-644E364DEF35}" type="sibTrans" cxnId="{DA709148-6808-422C-B874-4C2C24EBC34D}">
      <dgm:prSet/>
      <dgm:spPr/>
      <dgm:t>
        <a:bodyPr/>
        <a:lstStyle/>
        <a:p>
          <a:endParaRPr lang="en-US"/>
        </a:p>
      </dgm:t>
    </dgm:pt>
    <dgm:pt modelId="{802F3364-9301-4354-A991-07E15047550B}">
      <dgm:prSet phldrT="[Text]"/>
      <dgm:spPr/>
      <dgm:t>
        <a:bodyPr/>
        <a:lstStyle/>
        <a:p>
          <a:r>
            <a:rPr lang="en-US" dirty="0"/>
            <a:t>P</a:t>
          </a:r>
        </a:p>
      </dgm:t>
    </dgm:pt>
    <dgm:pt modelId="{12F305C6-87CA-42BD-B00B-FBC0307BD062}" type="parTrans" cxnId="{0BE106FB-917D-478E-AA5B-E794707AEEBD}">
      <dgm:prSet/>
      <dgm:spPr/>
      <dgm:t>
        <a:bodyPr/>
        <a:lstStyle/>
        <a:p>
          <a:endParaRPr lang="en-US"/>
        </a:p>
      </dgm:t>
    </dgm:pt>
    <dgm:pt modelId="{A423EEAB-E6FB-4903-8E35-B5DE4202706A}" type="sibTrans" cxnId="{0BE106FB-917D-478E-AA5B-E794707AEEBD}">
      <dgm:prSet/>
      <dgm:spPr/>
      <dgm:t>
        <a:bodyPr/>
        <a:lstStyle/>
        <a:p>
          <a:endParaRPr lang="en-US"/>
        </a:p>
      </dgm:t>
    </dgm:pt>
    <dgm:pt modelId="{FCBF2EA0-140A-4B29-88EA-D528F1269977}" type="pres">
      <dgm:prSet presAssocID="{F51F76A9-595B-4668-A0E0-A42E89859362}" presName="diagram" presStyleCnt="0">
        <dgm:presLayoutVars>
          <dgm:dir/>
          <dgm:resizeHandles val="exact"/>
        </dgm:presLayoutVars>
      </dgm:prSet>
      <dgm:spPr/>
    </dgm:pt>
    <dgm:pt modelId="{6E1B091A-4B88-4A8E-B5C5-D6150D98B2C0}" type="pres">
      <dgm:prSet presAssocID="{3FAD1355-6528-43C6-889F-DA7F71635EA1}" presName="node" presStyleLbl="node1" presStyleIdx="0" presStyleCnt="7">
        <dgm:presLayoutVars>
          <dgm:bulletEnabled val="1"/>
        </dgm:presLayoutVars>
      </dgm:prSet>
      <dgm:spPr/>
    </dgm:pt>
    <dgm:pt modelId="{26D7C7F8-07FA-46E0-B83C-E4339DD79C41}" type="pres">
      <dgm:prSet presAssocID="{B921D638-C270-438B-8CBE-7F7414A16581}" presName="sibTrans" presStyleCnt="0"/>
      <dgm:spPr/>
    </dgm:pt>
    <dgm:pt modelId="{6F399D43-2BBB-4DEB-950C-81CE96368955}" type="pres">
      <dgm:prSet presAssocID="{77D8A90F-9077-4540-A705-2B006557080F}" presName="node" presStyleLbl="node1" presStyleIdx="1" presStyleCnt="7">
        <dgm:presLayoutVars>
          <dgm:bulletEnabled val="1"/>
        </dgm:presLayoutVars>
      </dgm:prSet>
      <dgm:spPr/>
    </dgm:pt>
    <dgm:pt modelId="{A78B895A-CADD-40E5-AD93-467DC3D69ECD}" type="pres">
      <dgm:prSet presAssocID="{E23F2FCB-A543-4D62-ABF7-704C02042642}" presName="sibTrans" presStyleCnt="0"/>
      <dgm:spPr/>
    </dgm:pt>
    <dgm:pt modelId="{FC822AB3-4BF9-4840-8332-73429D82BA47}" type="pres">
      <dgm:prSet presAssocID="{370AEADF-97A7-4294-A91E-1299A9109218}" presName="node" presStyleLbl="node1" presStyleIdx="2" presStyleCnt="7">
        <dgm:presLayoutVars>
          <dgm:bulletEnabled val="1"/>
        </dgm:presLayoutVars>
      </dgm:prSet>
      <dgm:spPr/>
    </dgm:pt>
    <dgm:pt modelId="{D32C0336-A69E-487F-85A2-FB96621D6A76}" type="pres">
      <dgm:prSet presAssocID="{6AF4841B-28B2-4145-866E-95B27ED69364}" presName="sibTrans" presStyleCnt="0"/>
      <dgm:spPr/>
    </dgm:pt>
    <dgm:pt modelId="{CDFB172E-1C0E-45FD-979A-9C02CDF19871}" type="pres">
      <dgm:prSet presAssocID="{238D2073-1F47-47BB-91F3-D38928751697}" presName="node" presStyleLbl="node1" presStyleIdx="3" presStyleCnt="7">
        <dgm:presLayoutVars>
          <dgm:bulletEnabled val="1"/>
        </dgm:presLayoutVars>
      </dgm:prSet>
      <dgm:spPr/>
    </dgm:pt>
    <dgm:pt modelId="{3C4F7922-EB8C-43C7-B0CA-748E6C221AE1}" type="pres">
      <dgm:prSet presAssocID="{155EA376-94DF-4D5F-827D-C2A161720025}" presName="sibTrans" presStyleCnt="0"/>
      <dgm:spPr/>
    </dgm:pt>
    <dgm:pt modelId="{307D7F45-F8FD-4C45-A9DC-3B092EBCFC6F}" type="pres">
      <dgm:prSet presAssocID="{BC4DD9A3-65F5-40D9-B8FE-AA5BC25AF171}" presName="node" presStyleLbl="node1" presStyleIdx="4" presStyleCnt="7">
        <dgm:presLayoutVars>
          <dgm:bulletEnabled val="1"/>
        </dgm:presLayoutVars>
      </dgm:prSet>
      <dgm:spPr/>
    </dgm:pt>
    <dgm:pt modelId="{EE056207-CC4C-487B-A09C-18BA3B2B446C}" type="pres">
      <dgm:prSet presAssocID="{E9DA14B0-3D5C-4414-8B1A-490DAF6DBF4E}" presName="sibTrans" presStyleCnt="0"/>
      <dgm:spPr/>
    </dgm:pt>
    <dgm:pt modelId="{8CA121E8-544B-4A56-90E9-1497EFBE8B95}" type="pres">
      <dgm:prSet presAssocID="{32A42ED6-5659-48CC-A460-70934E2A05C1}" presName="node" presStyleLbl="node1" presStyleIdx="5" presStyleCnt="7">
        <dgm:presLayoutVars>
          <dgm:bulletEnabled val="1"/>
        </dgm:presLayoutVars>
      </dgm:prSet>
      <dgm:spPr/>
    </dgm:pt>
    <dgm:pt modelId="{D1F4B64B-A2F6-434D-B03F-1255A55AFCA7}" type="pres">
      <dgm:prSet presAssocID="{0DF88186-5B80-4A85-844A-644E364DEF35}" presName="sibTrans" presStyleCnt="0"/>
      <dgm:spPr/>
    </dgm:pt>
    <dgm:pt modelId="{1BDF0849-181D-483F-9DD8-FBDB6DFABA22}" type="pres">
      <dgm:prSet presAssocID="{802F3364-9301-4354-A991-07E15047550B}" presName="node" presStyleLbl="node1" presStyleIdx="6" presStyleCnt="7">
        <dgm:presLayoutVars>
          <dgm:bulletEnabled val="1"/>
        </dgm:presLayoutVars>
      </dgm:prSet>
      <dgm:spPr/>
    </dgm:pt>
  </dgm:ptLst>
  <dgm:cxnLst>
    <dgm:cxn modelId="{C8121108-786E-4B19-BBE1-CB49207C458A}" srcId="{F51F76A9-595B-4668-A0E0-A42E89859362}" destId="{238D2073-1F47-47BB-91F3-D38928751697}" srcOrd="3" destOrd="0" parTransId="{6591C712-BA4D-40EC-8EC6-B789CE853841}" sibTransId="{155EA376-94DF-4D5F-827D-C2A161720025}"/>
    <dgm:cxn modelId="{D699012A-CC5D-4C49-8430-AC6B69C3F6D0}" srcId="{F51F76A9-595B-4668-A0E0-A42E89859362}" destId="{77D8A90F-9077-4540-A705-2B006557080F}" srcOrd="1" destOrd="0" parTransId="{47F57EF5-0FBB-48CF-94C6-4837E247F1DF}" sibTransId="{E23F2FCB-A543-4D62-ABF7-704C02042642}"/>
    <dgm:cxn modelId="{56D0863C-2F66-46A7-BEDF-BE6262E0148E}" type="presOf" srcId="{370AEADF-97A7-4294-A91E-1299A9109218}" destId="{FC822AB3-4BF9-4840-8332-73429D82BA47}" srcOrd="0" destOrd="0" presId="urn:microsoft.com/office/officeart/2005/8/layout/default"/>
    <dgm:cxn modelId="{CB92495C-8035-4B20-A270-94056D6EC2E0}" type="presOf" srcId="{802F3364-9301-4354-A991-07E15047550B}" destId="{1BDF0849-181D-483F-9DD8-FBDB6DFABA22}" srcOrd="0" destOrd="0" presId="urn:microsoft.com/office/officeart/2005/8/layout/default"/>
    <dgm:cxn modelId="{BD48F95C-B780-4B40-A1C8-3BA0FB0C2642}" type="presOf" srcId="{F51F76A9-595B-4668-A0E0-A42E89859362}" destId="{FCBF2EA0-140A-4B29-88EA-D528F1269977}" srcOrd="0" destOrd="0" presId="urn:microsoft.com/office/officeart/2005/8/layout/default"/>
    <dgm:cxn modelId="{DA709148-6808-422C-B874-4C2C24EBC34D}" srcId="{F51F76A9-595B-4668-A0E0-A42E89859362}" destId="{32A42ED6-5659-48CC-A460-70934E2A05C1}" srcOrd="5" destOrd="0" parTransId="{17EF7EBC-4EA0-4317-BFC6-949A641D94D1}" sibTransId="{0DF88186-5B80-4A85-844A-644E364DEF35}"/>
    <dgm:cxn modelId="{DE71BB6E-CFDD-4103-A2DA-3DF94DD06C82}" type="presOf" srcId="{BC4DD9A3-65F5-40D9-B8FE-AA5BC25AF171}" destId="{307D7F45-F8FD-4C45-A9DC-3B092EBCFC6F}" srcOrd="0" destOrd="0" presId="urn:microsoft.com/office/officeart/2005/8/layout/default"/>
    <dgm:cxn modelId="{2055AB7D-C5EA-48F5-B207-6DA53C731725}" type="presOf" srcId="{32A42ED6-5659-48CC-A460-70934E2A05C1}" destId="{8CA121E8-544B-4A56-90E9-1497EFBE8B95}" srcOrd="0" destOrd="0" presId="urn:microsoft.com/office/officeart/2005/8/layout/default"/>
    <dgm:cxn modelId="{E1936C8C-B609-4581-A223-90402980350C}" srcId="{F51F76A9-595B-4668-A0E0-A42E89859362}" destId="{3FAD1355-6528-43C6-889F-DA7F71635EA1}" srcOrd="0" destOrd="0" parTransId="{02E97C11-DBA5-4FBD-AB3A-5CD974039DFF}" sibTransId="{B921D638-C270-438B-8CBE-7F7414A16581}"/>
    <dgm:cxn modelId="{5994CB8E-98CE-44AC-8BBA-48B5446FBC03}" srcId="{F51F76A9-595B-4668-A0E0-A42E89859362}" destId="{BC4DD9A3-65F5-40D9-B8FE-AA5BC25AF171}" srcOrd="4" destOrd="0" parTransId="{6BA72EA8-3DBD-407A-AD1B-32A4D7CF9BFB}" sibTransId="{E9DA14B0-3D5C-4414-8B1A-490DAF6DBF4E}"/>
    <dgm:cxn modelId="{3D8E1B91-000E-467C-949D-90418DA2A606}" type="presOf" srcId="{77D8A90F-9077-4540-A705-2B006557080F}" destId="{6F399D43-2BBB-4DEB-950C-81CE96368955}" srcOrd="0" destOrd="0" presId="urn:microsoft.com/office/officeart/2005/8/layout/default"/>
    <dgm:cxn modelId="{B9E62EAA-428A-46DB-8A98-2A17E3596F3A}" type="presOf" srcId="{238D2073-1F47-47BB-91F3-D38928751697}" destId="{CDFB172E-1C0E-45FD-979A-9C02CDF19871}" srcOrd="0" destOrd="0" presId="urn:microsoft.com/office/officeart/2005/8/layout/default"/>
    <dgm:cxn modelId="{DE01D6CB-8F37-4BCF-BDDC-328D685AD612}" srcId="{F51F76A9-595B-4668-A0E0-A42E89859362}" destId="{370AEADF-97A7-4294-A91E-1299A9109218}" srcOrd="2" destOrd="0" parTransId="{4022D6D7-5CF6-4F1A-82BD-3C506603BC70}" sibTransId="{6AF4841B-28B2-4145-866E-95B27ED69364}"/>
    <dgm:cxn modelId="{AFA7E1EF-D2C0-4241-B73B-5EACC9BDE529}" type="presOf" srcId="{3FAD1355-6528-43C6-889F-DA7F71635EA1}" destId="{6E1B091A-4B88-4A8E-B5C5-D6150D98B2C0}" srcOrd="0" destOrd="0" presId="urn:microsoft.com/office/officeart/2005/8/layout/default"/>
    <dgm:cxn modelId="{0BE106FB-917D-478E-AA5B-E794707AEEBD}" srcId="{F51F76A9-595B-4668-A0E0-A42E89859362}" destId="{802F3364-9301-4354-A991-07E15047550B}" srcOrd="6" destOrd="0" parTransId="{12F305C6-87CA-42BD-B00B-FBC0307BD062}" sibTransId="{A423EEAB-E6FB-4903-8E35-B5DE4202706A}"/>
    <dgm:cxn modelId="{E47CA431-2CE2-4A35-BEF6-3056E6FF6DCD}" type="presParOf" srcId="{FCBF2EA0-140A-4B29-88EA-D528F1269977}" destId="{6E1B091A-4B88-4A8E-B5C5-D6150D98B2C0}" srcOrd="0" destOrd="0" presId="urn:microsoft.com/office/officeart/2005/8/layout/default"/>
    <dgm:cxn modelId="{50AC4A4E-BBD6-4C09-903E-2EA60EFC5245}" type="presParOf" srcId="{FCBF2EA0-140A-4B29-88EA-D528F1269977}" destId="{26D7C7F8-07FA-46E0-B83C-E4339DD79C41}" srcOrd="1" destOrd="0" presId="urn:microsoft.com/office/officeart/2005/8/layout/default"/>
    <dgm:cxn modelId="{72FD1205-94A5-4D61-B64E-591288DD8782}" type="presParOf" srcId="{FCBF2EA0-140A-4B29-88EA-D528F1269977}" destId="{6F399D43-2BBB-4DEB-950C-81CE96368955}" srcOrd="2" destOrd="0" presId="urn:microsoft.com/office/officeart/2005/8/layout/default"/>
    <dgm:cxn modelId="{91AFDB7A-DFBC-4922-ADF2-7C9668E12216}" type="presParOf" srcId="{FCBF2EA0-140A-4B29-88EA-D528F1269977}" destId="{A78B895A-CADD-40E5-AD93-467DC3D69ECD}" srcOrd="3" destOrd="0" presId="urn:microsoft.com/office/officeart/2005/8/layout/default"/>
    <dgm:cxn modelId="{D354A008-E6D0-45EE-BE9E-59801C4374C0}" type="presParOf" srcId="{FCBF2EA0-140A-4B29-88EA-D528F1269977}" destId="{FC822AB3-4BF9-4840-8332-73429D82BA47}" srcOrd="4" destOrd="0" presId="urn:microsoft.com/office/officeart/2005/8/layout/default"/>
    <dgm:cxn modelId="{ED0FEEE5-19EE-4584-AAF8-4C5F5171B0DA}" type="presParOf" srcId="{FCBF2EA0-140A-4B29-88EA-D528F1269977}" destId="{D32C0336-A69E-487F-85A2-FB96621D6A76}" srcOrd="5" destOrd="0" presId="urn:microsoft.com/office/officeart/2005/8/layout/default"/>
    <dgm:cxn modelId="{7F8736E1-051F-4483-91D6-89F0D9683A34}" type="presParOf" srcId="{FCBF2EA0-140A-4B29-88EA-D528F1269977}" destId="{CDFB172E-1C0E-45FD-979A-9C02CDF19871}" srcOrd="6" destOrd="0" presId="urn:microsoft.com/office/officeart/2005/8/layout/default"/>
    <dgm:cxn modelId="{8E6A7FA3-647B-4D2A-A0D3-898E1B3199C1}" type="presParOf" srcId="{FCBF2EA0-140A-4B29-88EA-D528F1269977}" destId="{3C4F7922-EB8C-43C7-B0CA-748E6C221AE1}" srcOrd="7" destOrd="0" presId="urn:microsoft.com/office/officeart/2005/8/layout/default"/>
    <dgm:cxn modelId="{E3B6D340-94DC-48B6-A816-4CE837C7DDCB}" type="presParOf" srcId="{FCBF2EA0-140A-4B29-88EA-D528F1269977}" destId="{307D7F45-F8FD-4C45-A9DC-3B092EBCFC6F}" srcOrd="8" destOrd="0" presId="urn:microsoft.com/office/officeart/2005/8/layout/default"/>
    <dgm:cxn modelId="{72CEE074-C995-4D8E-ABCA-1E9409885A36}" type="presParOf" srcId="{FCBF2EA0-140A-4B29-88EA-D528F1269977}" destId="{EE056207-CC4C-487B-A09C-18BA3B2B446C}" srcOrd="9" destOrd="0" presId="urn:microsoft.com/office/officeart/2005/8/layout/default"/>
    <dgm:cxn modelId="{B4003F10-5ACF-4F16-82C9-773E77EB31EF}" type="presParOf" srcId="{FCBF2EA0-140A-4B29-88EA-D528F1269977}" destId="{8CA121E8-544B-4A56-90E9-1497EFBE8B95}" srcOrd="10" destOrd="0" presId="urn:microsoft.com/office/officeart/2005/8/layout/default"/>
    <dgm:cxn modelId="{149143CA-98CC-44CE-8B27-E83B0DF09D7D}" type="presParOf" srcId="{FCBF2EA0-140A-4B29-88EA-D528F1269977}" destId="{D1F4B64B-A2F6-434D-B03F-1255A55AFCA7}" srcOrd="11" destOrd="0" presId="urn:microsoft.com/office/officeart/2005/8/layout/default"/>
    <dgm:cxn modelId="{4BDBBE5A-3149-47AE-87F4-3E051A77195B}" type="presParOf" srcId="{FCBF2EA0-140A-4B29-88EA-D528F1269977}" destId="{1BDF0849-181D-483F-9DD8-FBDB6DFABA2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FF3D9E-7658-4361-8FEA-494894B7584F}">
      <dsp:nvSpPr>
        <dsp:cNvPr id="0" name=""/>
        <dsp:cNvSpPr/>
      </dsp:nvSpPr>
      <dsp:spPr>
        <a:xfrm>
          <a:off x="5134" y="2017269"/>
          <a:ext cx="2626332" cy="316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VFGT</a:t>
          </a:r>
        </a:p>
      </dsp:txBody>
      <dsp:txXfrm>
        <a:off x="5134" y="2017269"/>
        <a:ext cx="2626332" cy="316800"/>
      </dsp:txXfrm>
    </dsp:sp>
    <dsp:sp modelId="{58F9F0AB-E051-43BD-B7D1-0E6FF628B8B7}">
      <dsp:nvSpPr>
        <dsp:cNvPr id="0" name=""/>
        <dsp:cNvSpPr/>
      </dsp:nvSpPr>
      <dsp:spPr>
        <a:xfrm>
          <a:off x="2631467" y="37268"/>
          <a:ext cx="525266" cy="42768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D96750-BAFD-458E-8D1F-0BA7CBB50D71}">
      <dsp:nvSpPr>
        <dsp:cNvPr id="0" name=""/>
        <dsp:cNvSpPr/>
      </dsp:nvSpPr>
      <dsp:spPr>
        <a:xfrm>
          <a:off x="3366840" y="37268"/>
          <a:ext cx="7143624" cy="427680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ADPV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WHRED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ARS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CPHSFT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EBTO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MOEN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TOUV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VMODE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HPFOEN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ACA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SFLOW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VSC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BA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STS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LRONG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EAYMR</a:t>
          </a:r>
        </a:p>
      </dsp:txBody>
      <dsp:txXfrm>
        <a:off x="3366840" y="37268"/>
        <a:ext cx="7143624" cy="427680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LE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10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LE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10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0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LX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1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LX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1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GR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1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GR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1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ZL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1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ZL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1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4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ZR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ZR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15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5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ZO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16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ZO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16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6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WP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17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LTD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17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LTD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17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7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WP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1187331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1187331" y="0"/>
        <a:ext cx="2842783" cy="3870900"/>
      </dsp:txXfrm>
    </dsp:sp>
  </dsp:spTree>
</dsp:drawing>
</file>

<file path=ppt/diagrams/drawing18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SRT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18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SRT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18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8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19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TRX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19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TRX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19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072BF5-CC13-41BD-AD82-E98981DCE41E}">
      <dsp:nvSpPr>
        <dsp:cNvPr id="0" name=""/>
        <dsp:cNvSpPr/>
      </dsp:nvSpPr>
      <dsp:spPr>
        <a:xfrm>
          <a:off x="5134" y="1987569"/>
          <a:ext cx="2626332" cy="376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48260" rIns="135128" bIns="48260" numCol="1" spcCol="1270" anchor="ctr" anchorCtr="0">
          <a:noAutofit/>
        </a:bodyPr>
        <a:lstStyle/>
        <a:p>
          <a:pPr marL="0" lvl="0" indent="0" algn="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VFGT1</a:t>
          </a:r>
        </a:p>
      </dsp:txBody>
      <dsp:txXfrm>
        <a:off x="5134" y="1987569"/>
        <a:ext cx="2626332" cy="376200"/>
      </dsp:txXfrm>
    </dsp:sp>
    <dsp:sp modelId="{322127D7-E90C-47B5-AB0E-7DEBE89E43BF}">
      <dsp:nvSpPr>
        <dsp:cNvPr id="0" name=""/>
        <dsp:cNvSpPr/>
      </dsp:nvSpPr>
      <dsp:spPr>
        <a:xfrm>
          <a:off x="2631467" y="106569"/>
          <a:ext cx="525266" cy="41382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48F2AF-F107-4CA9-9BB3-8A88A587892A}">
      <dsp:nvSpPr>
        <dsp:cNvPr id="0" name=""/>
        <dsp:cNvSpPr/>
      </dsp:nvSpPr>
      <dsp:spPr>
        <a:xfrm>
          <a:off x="3366840" y="106569"/>
          <a:ext cx="7143624" cy="413820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 dirty="0"/>
            <a:t>AVTCIS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 dirty="0"/>
            <a:t>ASRS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 dirty="0"/>
            <a:t>VNTU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 dirty="0"/>
            <a:t>TPU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 dirty="0"/>
            <a:t>ULTIMATE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 dirty="0"/>
            <a:t>EURO6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 dirty="0"/>
            <a:t>GDIT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 dirty="0"/>
            <a:t>WP6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 dirty="0"/>
            <a:t>WD6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 dirty="0"/>
            <a:t>TR4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 dirty="0"/>
            <a:t>RELX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 dirty="0"/>
            <a:t>FSPJ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1900" kern="1200" dirty="0"/>
            <a:t>FSP</a:t>
          </a:r>
        </a:p>
      </dsp:txBody>
      <dsp:txXfrm>
        <a:off x="3366840" y="106569"/>
        <a:ext cx="7143624" cy="4138200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0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I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I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2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V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2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V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2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C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2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2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W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24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W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24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4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5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CS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25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CS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25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6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S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27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7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R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28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28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8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TR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29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NL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29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NL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29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29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WD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TR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30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MC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30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MC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1018925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1018925" y="0"/>
        <a:ext cx="2842783" cy="3870900"/>
      </dsp:txXfrm>
    </dsp:sp>
  </dsp:spTree>
</dsp:drawing>
</file>

<file path=ppt/diagrams/drawing30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0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GX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3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GX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3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CDC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CDC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3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BR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34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BR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34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4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BRG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35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BRG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35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5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PD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36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PD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36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6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7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PWSH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37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22918"/>
          <a:ext cx="1045140" cy="435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55880" rIns="156464" bIns="55880" numCol="1" spcCol="1270" anchor="ctr" anchorCtr="0">
          <a:noAutofit/>
        </a:bodyPr>
        <a:lstStyle/>
        <a:p>
          <a:pPr marL="0" lvl="0" indent="0" algn="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PWSH</a:t>
          </a:r>
        </a:p>
      </dsp:txBody>
      <dsp:txXfrm>
        <a:off x="2043" y="1722918"/>
        <a:ext cx="1045140" cy="435600"/>
      </dsp:txXfrm>
    </dsp:sp>
    <dsp:sp modelId="{0C4A9578-F950-4B54-AFEC-81502AAF4A7B}">
      <dsp:nvSpPr>
        <dsp:cNvPr id="0" name=""/>
        <dsp:cNvSpPr/>
      </dsp:nvSpPr>
      <dsp:spPr>
        <a:xfrm>
          <a:off x="1047184" y="89418"/>
          <a:ext cx="209028" cy="37026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56539"/>
          <a:ext cx="2842783" cy="3702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1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2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3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4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5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6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7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8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9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10</a:t>
          </a:r>
        </a:p>
      </dsp:txBody>
      <dsp:txXfrm>
        <a:off x="903024" y="56539"/>
        <a:ext cx="2842783" cy="3702600"/>
      </dsp:txXfrm>
    </dsp:sp>
  </dsp:spTree>
</dsp:drawing>
</file>

<file path=ppt/diagrams/drawing37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8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RI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RI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1341866" y="10536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1341866" y="10536"/>
        <a:ext cx="2842783" cy="3870900"/>
      </dsp:txXfrm>
    </dsp:sp>
  </dsp:spTree>
</dsp:drawing>
</file>

<file path=ppt/diagrams/drawing39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39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WD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1341866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1(WD1)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1341866" y="0"/>
        <a:ext cx="2842783" cy="3870900"/>
      </dsp:txXfrm>
    </dsp:sp>
  </dsp:spTree>
</dsp:drawing>
</file>

<file path=ppt/diagrams/drawing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PLE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40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PLE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40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0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RS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4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XL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4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XL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4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RS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4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LXL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4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LXL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4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SV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4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SV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4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4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VX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4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VX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45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5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EVO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46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EVO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46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6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PA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47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PA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47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7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RR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48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RR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1186365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1186365" y="0"/>
        <a:ext cx="2842783" cy="3870900"/>
      </dsp:txXfrm>
    </dsp:sp>
  </dsp:spTree>
</dsp:drawing>
</file>

<file path=ppt/diagrams/drawing48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8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9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9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9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9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9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9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9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49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DR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49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DR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1006047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1006047" y="0"/>
        <a:ext cx="2842783" cy="3870900"/>
      </dsp:txXfrm>
    </dsp:sp>
  </dsp:spTree>
</dsp:drawing>
</file>

<file path=ppt/diagrams/drawing49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F313E7-44CA-4CED-A7B5-14AC94EF1909}">
      <dsp:nvSpPr>
        <dsp:cNvPr id="0" name=""/>
        <dsp:cNvSpPr/>
      </dsp:nvSpPr>
      <dsp:spPr>
        <a:xfrm>
          <a:off x="460255" y="0"/>
          <a:ext cx="3684588" cy="3684588"/>
        </a:xfrm>
        <a:prstGeom prst="triangl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568B4E-A495-41EA-8206-71B5941D6E76}">
      <dsp:nvSpPr>
        <dsp:cNvPr id="0" name=""/>
        <dsp:cNvSpPr/>
      </dsp:nvSpPr>
      <dsp:spPr>
        <a:xfrm>
          <a:off x="2302549" y="368818"/>
          <a:ext cx="2394982" cy="37421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RAM=+16GB</a:t>
          </a:r>
        </a:p>
      </dsp:txBody>
      <dsp:txXfrm>
        <a:off x="2320817" y="387086"/>
        <a:ext cx="2358446" cy="337679"/>
      </dsp:txXfrm>
    </dsp:sp>
    <dsp:sp modelId="{6E66DBA8-9E1A-444E-99C3-526D01988D03}">
      <dsp:nvSpPr>
        <dsp:cNvPr id="0" name=""/>
        <dsp:cNvSpPr/>
      </dsp:nvSpPr>
      <dsp:spPr>
        <a:xfrm>
          <a:off x="2302549" y="789811"/>
          <a:ext cx="2394982" cy="37421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HDD=+80GB</a:t>
          </a:r>
        </a:p>
      </dsp:txBody>
      <dsp:txXfrm>
        <a:off x="2320817" y="808079"/>
        <a:ext cx="2358446" cy="337679"/>
      </dsp:txXfrm>
    </dsp:sp>
    <dsp:sp modelId="{868B135E-1AD9-4614-B10C-37E818C964D3}">
      <dsp:nvSpPr>
        <dsp:cNvPr id="0" name=""/>
        <dsp:cNvSpPr/>
      </dsp:nvSpPr>
      <dsp:spPr>
        <a:xfrm>
          <a:off x="2302549" y="1210804"/>
          <a:ext cx="2394982" cy="37421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CPU=+4GHZ</a:t>
          </a:r>
        </a:p>
      </dsp:txBody>
      <dsp:txXfrm>
        <a:off x="2320817" y="1229072"/>
        <a:ext cx="2358446" cy="337679"/>
      </dsp:txXfrm>
    </dsp:sp>
    <dsp:sp modelId="{CD6FD603-5CB0-41CA-9F63-D6FFBBFAEF78}">
      <dsp:nvSpPr>
        <dsp:cNvPr id="0" name=""/>
        <dsp:cNvSpPr/>
      </dsp:nvSpPr>
      <dsp:spPr>
        <a:xfrm>
          <a:off x="2302549" y="1631797"/>
          <a:ext cx="2394982" cy="37421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GPU=+4GB</a:t>
          </a:r>
        </a:p>
      </dsp:txBody>
      <dsp:txXfrm>
        <a:off x="2320817" y="1650065"/>
        <a:ext cx="2358446" cy="337679"/>
      </dsp:txXfrm>
    </dsp:sp>
    <dsp:sp modelId="{59A21A1A-1879-492F-A61C-11BCC9CB487C}">
      <dsp:nvSpPr>
        <dsp:cNvPr id="0" name=""/>
        <dsp:cNvSpPr/>
      </dsp:nvSpPr>
      <dsp:spPr>
        <a:xfrm>
          <a:off x="2302549" y="2052790"/>
          <a:ext cx="2394982" cy="37421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PRICE=25000$+</a:t>
          </a:r>
        </a:p>
      </dsp:txBody>
      <dsp:txXfrm>
        <a:off x="2320817" y="2071058"/>
        <a:ext cx="2358446" cy="337679"/>
      </dsp:txXfrm>
    </dsp:sp>
    <dsp:sp modelId="{4CC44CF1-56EB-408D-925E-1297BC8CF744}">
      <dsp:nvSpPr>
        <dsp:cNvPr id="0" name=""/>
        <dsp:cNvSpPr/>
      </dsp:nvSpPr>
      <dsp:spPr>
        <a:xfrm>
          <a:off x="2302549" y="2473783"/>
          <a:ext cx="2394982" cy="37421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1500" kern="1200" dirty="0"/>
            <a:t>فایل دانلودی در سایت ها=+10</a:t>
          </a:r>
          <a:r>
            <a:rPr lang="en-US" sz="1500" kern="1200" dirty="0"/>
            <a:t>GB</a:t>
          </a:r>
        </a:p>
      </dsp:txBody>
      <dsp:txXfrm>
        <a:off x="2320817" y="2492051"/>
        <a:ext cx="2358446" cy="337679"/>
      </dsp:txXfrm>
    </dsp:sp>
    <dsp:sp modelId="{9900E7D5-A861-4A7F-BDEB-5D48152478A3}">
      <dsp:nvSpPr>
        <dsp:cNvPr id="0" name=""/>
        <dsp:cNvSpPr/>
      </dsp:nvSpPr>
      <dsp:spPr>
        <a:xfrm>
          <a:off x="2302549" y="2894776"/>
          <a:ext cx="2394982" cy="37421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1500" kern="1200" dirty="0"/>
            <a:t>تعداد پکیج ها=+10</a:t>
          </a:r>
          <a:endParaRPr lang="en-US" sz="1500" kern="1200" dirty="0"/>
        </a:p>
      </dsp:txBody>
      <dsp:txXfrm>
        <a:off x="2320817" y="2913044"/>
        <a:ext cx="2358446" cy="337679"/>
      </dsp:txXfrm>
    </dsp:sp>
  </dsp:spTree>
</dsp:drawing>
</file>

<file path=ppt/diagrams/drawing5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0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0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0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0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0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0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0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0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0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0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ER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5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ER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5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LS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5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LS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5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5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BEF8E5-AD08-43DA-9283-E7EAAD522C5F}">
      <dsp:nvSpPr>
        <dsp:cNvPr id="0" name=""/>
        <dsp:cNvSpPr/>
      </dsp:nvSpPr>
      <dsp:spPr>
        <a:xfrm>
          <a:off x="0" y="83131"/>
          <a:ext cx="5183188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RAM=8GB</a:t>
          </a:r>
        </a:p>
      </dsp:txBody>
      <dsp:txXfrm>
        <a:off x="22246" y="105377"/>
        <a:ext cx="5138696" cy="411223"/>
      </dsp:txXfrm>
    </dsp:sp>
    <dsp:sp modelId="{3B8591F7-8001-441C-B63B-AD7BECB52696}">
      <dsp:nvSpPr>
        <dsp:cNvPr id="0" name=""/>
        <dsp:cNvSpPr/>
      </dsp:nvSpPr>
      <dsp:spPr>
        <a:xfrm>
          <a:off x="0" y="593566"/>
          <a:ext cx="5183188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HDD=+80GB</a:t>
          </a:r>
        </a:p>
      </dsp:txBody>
      <dsp:txXfrm>
        <a:off x="22246" y="615812"/>
        <a:ext cx="5138696" cy="411223"/>
      </dsp:txXfrm>
    </dsp:sp>
    <dsp:sp modelId="{BDC8E752-3134-46F1-8EF8-6BEEBA020185}">
      <dsp:nvSpPr>
        <dsp:cNvPr id="0" name=""/>
        <dsp:cNvSpPr/>
      </dsp:nvSpPr>
      <dsp:spPr>
        <a:xfrm>
          <a:off x="0" y="1104001"/>
          <a:ext cx="5183188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GPU=4GB</a:t>
          </a:r>
        </a:p>
      </dsp:txBody>
      <dsp:txXfrm>
        <a:off x="22246" y="1126247"/>
        <a:ext cx="5138696" cy="411223"/>
      </dsp:txXfrm>
    </dsp:sp>
    <dsp:sp modelId="{9162B75E-BA41-4538-B060-3FBE5FA6DF61}">
      <dsp:nvSpPr>
        <dsp:cNvPr id="0" name=""/>
        <dsp:cNvSpPr/>
      </dsp:nvSpPr>
      <dsp:spPr>
        <a:xfrm>
          <a:off x="0" y="1614436"/>
          <a:ext cx="5183188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1900" kern="1200" dirty="0"/>
            <a:t>فایل دانلود در سایت ها=+</a:t>
          </a:r>
          <a:r>
            <a:rPr lang="en-US" sz="1900" kern="1200" dirty="0"/>
            <a:t>GB</a:t>
          </a:r>
          <a:r>
            <a:rPr lang="fa-IR" sz="1900" kern="1200" dirty="0"/>
            <a:t>10</a:t>
          </a:r>
          <a:endParaRPr lang="en-US" sz="1900" kern="1200" dirty="0"/>
        </a:p>
      </dsp:txBody>
      <dsp:txXfrm>
        <a:off x="22246" y="1636682"/>
        <a:ext cx="5138696" cy="411223"/>
      </dsp:txXfrm>
    </dsp:sp>
    <dsp:sp modelId="{33B95EB4-2A51-455B-9EE5-28DE8972893C}">
      <dsp:nvSpPr>
        <dsp:cNvPr id="0" name=""/>
        <dsp:cNvSpPr/>
      </dsp:nvSpPr>
      <dsp:spPr>
        <a:xfrm>
          <a:off x="0" y="2124871"/>
          <a:ext cx="5183188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1900" kern="1200" dirty="0"/>
            <a:t>تعاد پکیج تقویتی=+10</a:t>
          </a:r>
          <a:endParaRPr lang="en-US" sz="1900" kern="1200" dirty="0"/>
        </a:p>
      </dsp:txBody>
      <dsp:txXfrm>
        <a:off x="22246" y="2147117"/>
        <a:ext cx="5138696" cy="411223"/>
      </dsp:txXfrm>
    </dsp:sp>
    <dsp:sp modelId="{995F3DF2-BADB-44DD-9626-EF33C9BF98EF}">
      <dsp:nvSpPr>
        <dsp:cNvPr id="0" name=""/>
        <dsp:cNvSpPr/>
      </dsp:nvSpPr>
      <dsp:spPr>
        <a:xfrm>
          <a:off x="0" y="2635306"/>
          <a:ext cx="5183188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PRICE =25000$+</a:t>
          </a:r>
        </a:p>
      </dsp:txBody>
      <dsp:txXfrm>
        <a:off x="22246" y="2657552"/>
        <a:ext cx="5138696" cy="411223"/>
      </dsp:txXfrm>
    </dsp:sp>
    <dsp:sp modelId="{FB2B4AA6-42DB-4FD9-BE39-DE5EE195E211}">
      <dsp:nvSpPr>
        <dsp:cNvPr id="0" name=""/>
        <dsp:cNvSpPr/>
      </dsp:nvSpPr>
      <dsp:spPr>
        <a:xfrm>
          <a:off x="0" y="3145741"/>
          <a:ext cx="5183188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CPU=4GHZ+</a:t>
          </a:r>
        </a:p>
      </dsp:txBody>
      <dsp:txXfrm>
        <a:off x="22246" y="3167987"/>
        <a:ext cx="5138696" cy="411223"/>
      </dsp:txXfrm>
    </dsp:sp>
  </dsp:spTree>
</dsp:drawing>
</file>

<file path=ppt/diagrams/drawing6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LT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6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LT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6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6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7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EMP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7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EMP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7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8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1CBB1-9694-40F3-AC88-83D2FFF3E3E6}">
      <dsp:nvSpPr>
        <dsp:cNvPr id="0" name=""/>
        <dsp:cNvSpPr/>
      </dsp:nvSpPr>
      <dsp:spPr>
        <a:xfrm>
          <a:off x="1743" y="2176972"/>
          <a:ext cx="1882486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a-IR" sz="2800" b="1" i="1" kern="1200" dirty="0"/>
            <a:t>سری های </a:t>
          </a:r>
          <a:r>
            <a:rPr lang="en-US" sz="2800" b="1" i="1" kern="1200" dirty="0"/>
            <a:t>FR</a:t>
          </a:r>
        </a:p>
      </dsp:txBody>
      <dsp:txXfrm>
        <a:off x="1743" y="2176972"/>
        <a:ext cx="1882486" cy="1287000"/>
      </dsp:txXfrm>
    </dsp:sp>
    <dsp:sp modelId="{0EE59E40-B46B-404C-BE85-791628DDB2FD}">
      <dsp:nvSpPr>
        <dsp:cNvPr id="0" name=""/>
        <dsp:cNvSpPr/>
      </dsp:nvSpPr>
      <dsp:spPr>
        <a:xfrm flipH="1">
          <a:off x="1884230" y="447566"/>
          <a:ext cx="484951" cy="4745812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81AEA-C397-47CD-BB0F-E0506B039AB5}">
      <dsp:nvSpPr>
        <dsp:cNvPr id="0" name=""/>
        <dsp:cNvSpPr/>
      </dsp:nvSpPr>
      <dsp:spPr>
        <a:xfrm>
          <a:off x="2494400" y="301727"/>
          <a:ext cx="5120364" cy="47458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GV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VGC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800" b="1" i="1" kern="1200" dirty="0"/>
            <a:t>VGV</a:t>
          </a:r>
        </a:p>
      </dsp:txBody>
      <dsp:txXfrm>
        <a:off x="2494400" y="301727"/>
        <a:ext cx="5120364" cy="474581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11426-553F-44A8-A0A8-27D6F34E61DF}">
      <dsp:nvSpPr>
        <dsp:cNvPr id="0" name=""/>
        <dsp:cNvSpPr/>
      </dsp:nvSpPr>
      <dsp:spPr>
        <a:xfrm>
          <a:off x="2043" y="1713018"/>
          <a:ext cx="1045140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FR</a:t>
          </a:r>
        </a:p>
      </dsp:txBody>
      <dsp:txXfrm>
        <a:off x="2043" y="1713018"/>
        <a:ext cx="1045140" cy="455400"/>
      </dsp:txXfrm>
    </dsp:sp>
    <dsp:sp modelId="{0C4A9578-F950-4B54-AFEC-81502AAF4A7B}">
      <dsp:nvSpPr>
        <dsp:cNvPr id="0" name=""/>
        <dsp:cNvSpPr/>
      </dsp:nvSpPr>
      <dsp:spPr>
        <a:xfrm>
          <a:off x="1047184" y="5268"/>
          <a:ext cx="209028" cy="38709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EB8048-C62A-46E4-95AB-C7A1BDF44F12}">
      <dsp:nvSpPr>
        <dsp:cNvPr id="0" name=""/>
        <dsp:cNvSpPr/>
      </dsp:nvSpPr>
      <dsp:spPr>
        <a:xfrm>
          <a:off x="903024" y="0"/>
          <a:ext cx="2842783" cy="38709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2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5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7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10</a:t>
          </a:r>
        </a:p>
      </dsp:txBody>
      <dsp:txXfrm>
        <a:off x="903024" y="0"/>
        <a:ext cx="2842783" cy="3870900"/>
      </dsp:txXfrm>
    </dsp:sp>
  </dsp:spTree>
</dsp:drawing>
</file>

<file path=ppt/diagrams/drawing9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drawing9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B091A-4B88-4A8E-B5C5-D6150D98B2C0}">
      <dsp:nvSpPr>
        <dsp:cNvPr id="0" name=""/>
        <dsp:cNvSpPr/>
      </dsp:nvSpPr>
      <dsp:spPr>
        <a:xfrm>
          <a:off x="2518" y="641003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</a:t>
          </a:r>
        </a:p>
      </dsp:txBody>
      <dsp:txXfrm>
        <a:off x="2518" y="641003"/>
        <a:ext cx="1998340" cy="1199004"/>
      </dsp:txXfrm>
    </dsp:sp>
    <dsp:sp modelId="{6F399D43-2BBB-4DEB-950C-81CE96368955}">
      <dsp:nvSpPr>
        <dsp:cNvPr id="0" name=""/>
        <dsp:cNvSpPr/>
      </dsp:nvSpPr>
      <dsp:spPr>
        <a:xfrm>
          <a:off x="2200692" y="641003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</a:t>
          </a:r>
        </a:p>
      </dsp:txBody>
      <dsp:txXfrm>
        <a:off x="2200692" y="641003"/>
        <a:ext cx="1998340" cy="1199004"/>
      </dsp:txXfrm>
    </dsp:sp>
    <dsp:sp modelId="{FC822AB3-4BF9-4840-8332-73429D82BA47}">
      <dsp:nvSpPr>
        <dsp:cNvPr id="0" name=""/>
        <dsp:cNvSpPr/>
      </dsp:nvSpPr>
      <dsp:spPr>
        <a:xfrm>
          <a:off x="4398867" y="641003"/>
          <a:ext cx="1998340" cy="1199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</a:t>
          </a:r>
        </a:p>
      </dsp:txBody>
      <dsp:txXfrm>
        <a:off x="4398867" y="641003"/>
        <a:ext cx="1998340" cy="1199004"/>
      </dsp:txXfrm>
    </dsp:sp>
    <dsp:sp modelId="{CDFB172E-1C0E-45FD-979A-9C02CDF19871}">
      <dsp:nvSpPr>
        <dsp:cNvPr id="0" name=""/>
        <dsp:cNvSpPr/>
      </dsp:nvSpPr>
      <dsp:spPr>
        <a:xfrm>
          <a:off x="6597041" y="641003"/>
          <a:ext cx="1998340" cy="1199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</a:t>
          </a:r>
        </a:p>
      </dsp:txBody>
      <dsp:txXfrm>
        <a:off x="6597041" y="641003"/>
        <a:ext cx="1998340" cy="1199004"/>
      </dsp:txXfrm>
    </dsp:sp>
    <dsp:sp modelId="{307D7F45-F8FD-4C45-A9DC-3B092EBCFC6F}">
      <dsp:nvSpPr>
        <dsp:cNvPr id="0" name=""/>
        <dsp:cNvSpPr/>
      </dsp:nvSpPr>
      <dsp:spPr>
        <a:xfrm>
          <a:off x="1101605" y="2039842"/>
          <a:ext cx="1998340" cy="1199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H,L,W,FBM</a:t>
          </a:r>
        </a:p>
      </dsp:txBody>
      <dsp:txXfrm>
        <a:off x="1101605" y="2039842"/>
        <a:ext cx="1998340" cy="1199004"/>
      </dsp:txXfrm>
    </dsp:sp>
    <dsp:sp modelId="{8CA121E8-544B-4A56-90E9-1497EFBE8B95}">
      <dsp:nvSpPr>
        <dsp:cNvPr id="0" name=""/>
        <dsp:cNvSpPr/>
      </dsp:nvSpPr>
      <dsp:spPr>
        <a:xfrm>
          <a:off x="3299779" y="2039842"/>
          <a:ext cx="1998340" cy="1199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</a:t>
          </a:r>
        </a:p>
      </dsp:txBody>
      <dsp:txXfrm>
        <a:off x="3299779" y="2039842"/>
        <a:ext cx="1998340" cy="1199004"/>
      </dsp:txXfrm>
    </dsp:sp>
    <dsp:sp modelId="{1BDF0849-181D-483F-9DD8-FBDB6DFABA22}">
      <dsp:nvSpPr>
        <dsp:cNvPr id="0" name=""/>
        <dsp:cNvSpPr/>
      </dsp:nvSpPr>
      <dsp:spPr>
        <a:xfrm>
          <a:off x="5497954" y="2039842"/>
          <a:ext cx="1998340" cy="1199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</a:t>
          </a:r>
        </a:p>
      </dsp:txBody>
      <dsp:txXfrm>
        <a:off x="5497954" y="2039842"/>
        <a:ext cx="1998340" cy="11990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0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0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1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2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2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3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3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5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6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6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7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7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7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8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8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8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9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19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2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2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3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3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4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4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5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5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7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8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8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9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9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9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9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0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0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0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1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2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3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3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4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4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4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5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5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5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6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6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6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7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7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9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9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0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0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0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1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2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2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2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3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3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3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4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5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5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6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6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6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7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7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7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8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8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8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9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9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9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9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9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9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9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9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9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9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5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0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0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0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0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0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0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0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0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0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0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5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1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5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1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1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1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1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5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5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6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6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7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78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7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0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9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94A4E-748E-441D-B833-695B74DC7B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C1EF36-CDEE-4B6F-8210-726C7DE6CF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6D173B-BF61-4271-B530-8C6BBF3BB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70C1C-73D8-4FEA-B71C-9C4C00853156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233A1C-2C26-44C1-96F3-FF582D678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ADEFD5-0F17-40AA-89DF-319AB74F8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93FE1-BE94-44E6-A781-C992343637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281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2360C-2C0F-4AF0-828D-57DF00A52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8D634A-41A4-4084-8E03-F995367327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B71A0-7AAC-4B6A-A7D5-3A6CF1A90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70C1C-73D8-4FEA-B71C-9C4C00853156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EB9CA8-9AE9-4F55-BB7D-56DA3C969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E155B3-BCBA-499C-AA8F-18BBF2C76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93FE1-BE94-44E6-A781-C992343637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245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B2D5DE-730C-4380-8E78-A2A97E3212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7B9920-FA47-4D51-A5B5-9FC87A2346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6E019-B7B6-40CB-8AB2-414979D4F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70C1C-73D8-4FEA-B71C-9C4C00853156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02405-6AD4-4803-AE74-52C07642A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CBB1A-5876-4D5D-B241-878801F45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93FE1-BE94-44E6-A781-C992343637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395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7FD0A-47F0-432B-8084-C59CF9B99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4E644-A3C1-4423-8B82-102781F7D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CDCCE-BF51-45AC-8011-F7EA3843F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70C1C-73D8-4FEA-B71C-9C4C00853156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C671C-A0E4-4D93-97BC-944ACBB63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77A3A-3A11-404B-A10D-4E8160BF4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93FE1-BE94-44E6-A781-C992343637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594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00974-B9A4-45AC-B948-C84BBC6C1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FA8540-6CB6-44B1-8320-E612B94F0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CEA95-F617-40FB-99C3-7A3683210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70C1C-73D8-4FEA-B71C-9C4C00853156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259E2E-43B0-4338-A657-5CCD5668C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9071F-CF6B-437F-9AD7-8718F7243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93FE1-BE94-44E6-A781-C992343637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190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94124-0489-4C4A-A5DF-443F5C043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12DE7-B58B-4CC2-8532-B8917B4F82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FCA84F-3F0A-492F-B74B-C33194F200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4BCB27-2B43-49C8-896F-B377A2881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70C1C-73D8-4FEA-B71C-9C4C00853156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17CB4B-D247-4CFA-A73D-A85438DB0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B9A660-C667-4B96-9C2A-4D9AD634A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93FE1-BE94-44E6-A781-C992343637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865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E1910-C733-4853-9126-00A366AC2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17BC21-0D14-491D-BBE9-DBDC913870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44E07D-5EB8-42D3-938A-BAC71E6172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DF37AF-CF5B-496D-9E4B-C30DD87FD5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0426F9-5BE8-48F8-B2F8-8B4E7A148F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F4C4C9-A095-40F2-9AEE-CEEC151D1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70C1C-73D8-4FEA-B71C-9C4C00853156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CDA603-73F9-43D7-8AB8-5320B62BF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24A1FE-28D7-4DE9-88A3-0C79A71AE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93FE1-BE94-44E6-A781-C992343637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12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332B-8960-4F72-9A22-5C9746257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EDAE53-19DC-4424-B89C-BC168670C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70C1C-73D8-4FEA-B71C-9C4C00853156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78EDE1-0675-40AC-88FF-DA86DA8C0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68B43A-E400-43DB-A927-412EC5EA0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93FE1-BE94-44E6-A781-C992343637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75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5C78B2-8967-40BD-9D2F-29D7D96F2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70C1C-73D8-4FEA-B71C-9C4C00853156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E5BEB8-2B5A-4452-AAF6-084FC3096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AA95CB-C599-4DB7-B79F-03EE46A32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93FE1-BE94-44E6-A781-C992343637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400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FAD3A-4269-4B9D-9F5F-824CFEC7B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024AE-E81F-40B6-BB13-F376009967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F0D69B-1FB1-4CF4-B98A-C4743B8744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135BF8-7B9C-48DD-B0F7-16A907897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70C1C-73D8-4FEA-B71C-9C4C00853156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5FE3C8-9B7D-4F25-81E5-F95CA69E1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DC326-9442-4A07-A21C-6B544ED6B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93FE1-BE94-44E6-A781-C992343637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340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F2062-5D1B-470E-8856-E3F423B93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F46C7C-F336-47AC-A67C-B1AC993452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D35CEE-A133-436C-93A2-8A52ABDFF9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DC372B-340B-47B9-B335-225DCB172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70C1C-73D8-4FEA-B71C-9C4C00853156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FDF04A-DAD7-4701-A1D5-379887839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33403-4DA4-40A6-9571-A6D0A811F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93FE1-BE94-44E6-A781-C992343637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53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4AC7D7-CF27-4A2C-84D9-3C66BA415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D6A118-C9CD-42E7-B776-1F07B8D37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E584E-B829-4FAB-AF43-287240C10B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A70C1C-73D8-4FEA-B71C-9C4C00853156}" type="datetimeFigureOut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EC2C5-EDF3-4D04-AEE0-7D5ED731A8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404C49-64AE-49B1-A4E7-F7D7FFA3C2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393FE1-BE94-44E6-A781-C992343637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90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6.xml"/><Relationship Id="rId2" Type="http://schemas.openxmlformats.org/officeDocument/2006/relationships/diagramData" Target="../diagrams/data7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6.xml"/><Relationship Id="rId5" Type="http://schemas.openxmlformats.org/officeDocument/2006/relationships/diagramColors" Target="../diagrams/colors76.xml"/><Relationship Id="rId4" Type="http://schemas.openxmlformats.org/officeDocument/2006/relationships/diagramQuickStyle" Target="../diagrams/quickStyle76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6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78.xml"/><Relationship Id="rId3" Type="http://schemas.openxmlformats.org/officeDocument/2006/relationships/diagramLayout" Target="../diagrams/layout77.xml"/><Relationship Id="rId7" Type="http://schemas.openxmlformats.org/officeDocument/2006/relationships/diagramData" Target="../diagrams/data78.xml"/><Relationship Id="rId2" Type="http://schemas.openxmlformats.org/officeDocument/2006/relationships/diagramData" Target="../diagrams/data7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77.xml"/><Relationship Id="rId11" Type="http://schemas.microsoft.com/office/2007/relationships/diagramDrawing" Target="../diagrams/drawing78.xml"/><Relationship Id="rId5" Type="http://schemas.openxmlformats.org/officeDocument/2006/relationships/diagramColors" Target="../diagrams/colors77.xml"/><Relationship Id="rId10" Type="http://schemas.openxmlformats.org/officeDocument/2006/relationships/diagramColors" Target="../diagrams/colors78.xml"/><Relationship Id="rId4" Type="http://schemas.openxmlformats.org/officeDocument/2006/relationships/diagramQuickStyle" Target="../diagrams/quickStyle77.xml"/><Relationship Id="rId9" Type="http://schemas.openxmlformats.org/officeDocument/2006/relationships/diagramQuickStyle" Target="../diagrams/quickStyle78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6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9.xml"/><Relationship Id="rId2" Type="http://schemas.openxmlformats.org/officeDocument/2006/relationships/diagramData" Target="../diagrams/data7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9.xml"/><Relationship Id="rId5" Type="http://schemas.openxmlformats.org/officeDocument/2006/relationships/diagramColors" Target="../diagrams/colors79.xml"/><Relationship Id="rId4" Type="http://schemas.openxmlformats.org/officeDocument/2006/relationships/diagramQuickStyle" Target="../diagrams/quickStyle79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7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0.xml"/><Relationship Id="rId2" Type="http://schemas.openxmlformats.org/officeDocument/2006/relationships/diagramData" Target="../diagrams/data8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0.xml"/><Relationship Id="rId5" Type="http://schemas.openxmlformats.org/officeDocument/2006/relationships/diagramColors" Target="../diagrams/colors80.xml"/><Relationship Id="rId4" Type="http://schemas.openxmlformats.org/officeDocument/2006/relationships/diagramQuickStyle" Target="../diagrams/quickStyle80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9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1.xml"/><Relationship Id="rId2" Type="http://schemas.openxmlformats.org/officeDocument/2006/relationships/diagramData" Target="../diagrams/data8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1.xml"/><Relationship Id="rId5" Type="http://schemas.openxmlformats.org/officeDocument/2006/relationships/diagramColors" Target="../diagrams/colors81.xml"/><Relationship Id="rId4" Type="http://schemas.openxmlformats.org/officeDocument/2006/relationships/diagramQuickStyle" Target="../diagrams/quickStyle81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0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2.xml"/><Relationship Id="rId2" Type="http://schemas.openxmlformats.org/officeDocument/2006/relationships/diagramData" Target="../diagrams/data8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2.xml"/><Relationship Id="rId5" Type="http://schemas.openxmlformats.org/officeDocument/2006/relationships/diagramColors" Target="../diagrams/colors82.xml"/><Relationship Id="rId4" Type="http://schemas.openxmlformats.org/officeDocument/2006/relationships/diagramQuickStyle" Target="../diagrams/quickStyle82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3.xml"/><Relationship Id="rId2" Type="http://schemas.openxmlformats.org/officeDocument/2006/relationships/diagramData" Target="../diagrams/data8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3.xml"/><Relationship Id="rId5" Type="http://schemas.openxmlformats.org/officeDocument/2006/relationships/diagramColors" Target="../diagrams/colors83.xml"/><Relationship Id="rId4" Type="http://schemas.openxmlformats.org/officeDocument/2006/relationships/diagramQuickStyle" Target="../diagrams/quickStyle83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4.xml"/><Relationship Id="rId2" Type="http://schemas.openxmlformats.org/officeDocument/2006/relationships/diagramData" Target="../diagrams/data8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4.xml"/><Relationship Id="rId5" Type="http://schemas.openxmlformats.org/officeDocument/2006/relationships/diagramColors" Target="../diagrams/colors84.xml"/><Relationship Id="rId4" Type="http://schemas.openxmlformats.org/officeDocument/2006/relationships/diagramQuickStyle" Target="../diagrams/quickStyle84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4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5.xml"/><Relationship Id="rId2" Type="http://schemas.openxmlformats.org/officeDocument/2006/relationships/diagramData" Target="../diagrams/data8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5.xml"/><Relationship Id="rId5" Type="http://schemas.openxmlformats.org/officeDocument/2006/relationships/diagramColors" Target="../diagrams/colors85.xml"/><Relationship Id="rId4" Type="http://schemas.openxmlformats.org/officeDocument/2006/relationships/diagramQuickStyle" Target="../diagrams/quickStyle85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5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6.xml"/><Relationship Id="rId2" Type="http://schemas.openxmlformats.org/officeDocument/2006/relationships/diagramData" Target="../diagrams/data8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6.xml"/><Relationship Id="rId5" Type="http://schemas.openxmlformats.org/officeDocument/2006/relationships/diagramColors" Target="../diagrams/colors86.xml"/><Relationship Id="rId4" Type="http://schemas.openxmlformats.org/officeDocument/2006/relationships/diagramQuickStyle" Target="../diagrams/quickStyle86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6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7.xml"/><Relationship Id="rId2" Type="http://schemas.openxmlformats.org/officeDocument/2006/relationships/diagramData" Target="../diagrams/data8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7.xml"/><Relationship Id="rId5" Type="http://schemas.openxmlformats.org/officeDocument/2006/relationships/diagramColors" Target="../diagrams/colors87.xml"/><Relationship Id="rId4" Type="http://schemas.openxmlformats.org/officeDocument/2006/relationships/diagramQuickStyle" Target="../diagrams/quickStyle8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8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8.xml"/><Relationship Id="rId2" Type="http://schemas.openxmlformats.org/officeDocument/2006/relationships/diagramData" Target="../diagrams/data8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8.xml"/><Relationship Id="rId5" Type="http://schemas.openxmlformats.org/officeDocument/2006/relationships/diagramColors" Target="../diagrams/colors88.xml"/><Relationship Id="rId4" Type="http://schemas.openxmlformats.org/officeDocument/2006/relationships/diagramQuickStyle" Target="../diagrams/quickStyle88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3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90.xml"/><Relationship Id="rId3" Type="http://schemas.openxmlformats.org/officeDocument/2006/relationships/diagramLayout" Target="../diagrams/layout89.xml"/><Relationship Id="rId7" Type="http://schemas.openxmlformats.org/officeDocument/2006/relationships/diagramData" Target="../diagrams/data90.xml"/><Relationship Id="rId2" Type="http://schemas.openxmlformats.org/officeDocument/2006/relationships/diagramData" Target="../diagrams/data8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89.xml"/><Relationship Id="rId11" Type="http://schemas.microsoft.com/office/2007/relationships/diagramDrawing" Target="../diagrams/drawing90.xml"/><Relationship Id="rId5" Type="http://schemas.openxmlformats.org/officeDocument/2006/relationships/diagramColors" Target="../diagrams/colors89.xml"/><Relationship Id="rId10" Type="http://schemas.openxmlformats.org/officeDocument/2006/relationships/diagramColors" Target="../diagrams/colors90.xml"/><Relationship Id="rId4" Type="http://schemas.openxmlformats.org/officeDocument/2006/relationships/diagramQuickStyle" Target="../diagrams/quickStyle89.xml"/><Relationship Id="rId9" Type="http://schemas.openxmlformats.org/officeDocument/2006/relationships/diagramQuickStyle" Target="../diagrams/quickStyle90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1.xml"/><Relationship Id="rId2" Type="http://schemas.openxmlformats.org/officeDocument/2006/relationships/diagramData" Target="../diagrams/data9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1.xml"/><Relationship Id="rId5" Type="http://schemas.openxmlformats.org/officeDocument/2006/relationships/diagramColors" Target="../diagrams/colors91.xml"/><Relationship Id="rId4" Type="http://schemas.openxmlformats.org/officeDocument/2006/relationships/diagramQuickStyle" Target="../diagrams/quickStyle91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2.xml"/><Relationship Id="rId2" Type="http://schemas.openxmlformats.org/officeDocument/2006/relationships/diagramData" Target="../diagrams/data9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2.xml"/><Relationship Id="rId5" Type="http://schemas.openxmlformats.org/officeDocument/2006/relationships/diagramColors" Target="../diagrams/colors92.xml"/><Relationship Id="rId4" Type="http://schemas.openxmlformats.org/officeDocument/2006/relationships/diagramQuickStyle" Target="../diagrams/quickStyle92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6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3.xml"/><Relationship Id="rId2" Type="http://schemas.openxmlformats.org/officeDocument/2006/relationships/diagramData" Target="../diagrams/data9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3.xml"/><Relationship Id="rId5" Type="http://schemas.openxmlformats.org/officeDocument/2006/relationships/diagramColors" Target="../diagrams/colors93.xml"/><Relationship Id="rId4" Type="http://schemas.openxmlformats.org/officeDocument/2006/relationships/diagramQuickStyle" Target="../diagrams/quickStyle93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7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4.xml"/><Relationship Id="rId2" Type="http://schemas.openxmlformats.org/officeDocument/2006/relationships/diagramData" Target="../diagrams/data9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4.xml"/><Relationship Id="rId5" Type="http://schemas.openxmlformats.org/officeDocument/2006/relationships/diagramColors" Target="../diagrams/colors94.xml"/><Relationship Id="rId4" Type="http://schemas.openxmlformats.org/officeDocument/2006/relationships/diagramQuickStyle" Target="../diagrams/quickStyle94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8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5.xml"/><Relationship Id="rId2" Type="http://schemas.openxmlformats.org/officeDocument/2006/relationships/diagramData" Target="../diagrams/data9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5.xml"/><Relationship Id="rId5" Type="http://schemas.openxmlformats.org/officeDocument/2006/relationships/diagramColors" Target="../diagrams/colors95.xml"/><Relationship Id="rId4" Type="http://schemas.openxmlformats.org/officeDocument/2006/relationships/diagramQuickStyle" Target="../diagrams/quickStyle95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0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6.xml"/><Relationship Id="rId2" Type="http://schemas.openxmlformats.org/officeDocument/2006/relationships/diagramData" Target="../diagrams/data9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6.xml"/><Relationship Id="rId5" Type="http://schemas.openxmlformats.org/officeDocument/2006/relationships/diagramColors" Target="../diagrams/colors96.xml"/><Relationship Id="rId4" Type="http://schemas.openxmlformats.org/officeDocument/2006/relationships/diagramQuickStyle" Target="../diagrams/quickStyle96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7.xml"/><Relationship Id="rId2" Type="http://schemas.openxmlformats.org/officeDocument/2006/relationships/diagramData" Target="../diagrams/data9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7.xml"/><Relationship Id="rId5" Type="http://schemas.openxmlformats.org/officeDocument/2006/relationships/diagramColors" Target="../diagrams/colors97.xml"/><Relationship Id="rId4" Type="http://schemas.openxmlformats.org/officeDocument/2006/relationships/diagramQuickStyle" Target="../diagrams/quickStyle97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8.xml"/><Relationship Id="rId2" Type="http://schemas.openxmlformats.org/officeDocument/2006/relationships/diagramData" Target="../diagrams/data9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8.xml"/><Relationship Id="rId5" Type="http://schemas.openxmlformats.org/officeDocument/2006/relationships/diagramColors" Target="../diagrams/colors98.xml"/><Relationship Id="rId4" Type="http://schemas.openxmlformats.org/officeDocument/2006/relationships/diagramQuickStyle" Target="../diagrams/quickStyle98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9.xml"/><Relationship Id="rId2" Type="http://schemas.openxmlformats.org/officeDocument/2006/relationships/diagramData" Target="../diagrams/data9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9.xml"/><Relationship Id="rId5" Type="http://schemas.openxmlformats.org/officeDocument/2006/relationships/diagramColors" Target="../diagrams/colors99.xml"/><Relationship Id="rId4" Type="http://schemas.openxmlformats.org/officeDocument/2006/relationships/diagramQuickStyle" Target="../diagrams/quickStyle99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5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0.xml"/><Relationship Id="rId2" Type="http://schemas.openxmlformats.org/officeDocument/2006/relationships/diagramData" Target="../diagrams/data10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0.xml"/><Relationship Id="rId5" Type="http://schemas.openxmlformats.org/officeDocument/2006/relationships/diagramColors" Target="../diagrams/colors100.xml"/><Relationship Id="rId4" Type="http://schemas.openxmlformats.org/officeDocument/2006/relationships/diagramQuickStyle" Target="../diagrams/quickStyle100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0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02.xml"/><Relationship Id="rId3" Type="http://schemas.openxmlformats.org/officeDocument/2006/relationships/diagramLayout" Target="../diagrams/layout101.xml"/><Relationship Id="rId7" Type="http://schemas.openxmlformats.org/officeDocument/2006/relationships/diagramData" Target="../diagrams/data102.xml"/><Relationship Id="rId2" Type="http://schemas.openxmlformats.org/officeDocument/2006/relationships/diagramData" Target="../diagrams/data10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01.xml"/><Relationship Id="rId11" Type="http://schemas.microsoft.com/office/2007/relationships/diagramDrawing" Target="../diagrams/drawing102.xml"/><Relationship Id="rId5" Type="http://schemas.openxmlformats.org/officeDocument/2006/relationships/diagramColors" Target="../diagrams/colors101.xml"/><Relationship Id="rId10" Type="http://schemas.openxmlformats.org/officeDocument/2006/relationships/diagramColors" Target="../diagrams/colors102.xml"/><Relationship Id="rId4" Type="http://schemas.openxmlformats.org/officeDocument/2006/relationships/diagramQuickStyle" Target="../diagrams/quickStyle101.xml"/><Relationship Id="rId9" Type="http://schemas.openxmlformats.org/officeDocument/2006/relationships/diagramQuickStyle" Target="../diagrams/quickStyle102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0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3.xml"/><Relationship Id="rId2" Type="http://schemas.openxmlformats.org/officeDocument/2006/relationships/diagramData" Target="../diagrams/data10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3.xml"/><Relationship Id="rId5" Type="http://schemas.openxmlformats.org/officeDocument/2006/relationships/diagramColors" Target="../diagrams/colors103.xml"/><Relationship Id="rId4" Type="http://schemas.openxmlformats.org/officeDocument/2006/relationships/diagramQuickStyle" Target="../diagrams/quickStyle103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4.xml"/><Relationship Id="rId2" Type="http://schemas.openxmlformats.org/officeDocument/2006/relationships/diagramData" Target="../diagrams/data10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4.xml"/><Relationship Id="rId5" Type="http://schemas.openxmlformats.org/officeDocument/2006/relationships/diagramColors" Target="../diagrams/colors104.xml"/><Relationship Id="rId4" Type="http://schemas.openxmlformats.org/officeDocument/2006/relationships/diagramQuickStyle" Target="../diagrams/quickStyle104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5.xml"/><Relationship Id="rId2" Type="http://schemas.openxmlformats.org/officeDocument/2006/relationships/diagramData" Target="../diagrams/data10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5.xml"/><Relationship Id="rId5" Type="http://schemas.openxmlformats.org/officeDocument/2006/relationships/diagramColors" Target="../diagrams/colors105.xml"/><Relationship Id="rId4" Type="http://schemas.openxmlformats.org/officeDocument/2006/relationships/diagramQuickStyle" Target="../diagrams/quickStyle105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6.xml"/><Relationship Id="rId2" Type="http://schemas.openxmlformats.org/officeDocument/2006/relationships/diagramData" Target="../diagrams/data10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6.xml"/><Relationship Id="rId5" Type="http://schemas.openxmlformats.org/officeDocument/2006/relationships/diagramColors" Target="../diagrams/colors106.xml"/><Relationship Id="rId4" Type="http://schemas.openxmlformats.org/officeDocument/2006/relationships/diagramQuickStyle" Target="../diagrams/quickStyle106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6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7.xml"/><Relationship Id="rId2" Type="http://schemas.openxmlformats.org/officeDocument/2006/relationships/diagramData" Target="../diagrams/data10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7.xml"/><Relationship Id="rId5" Type="http://schemas.openxmlformats.org/officeDocument/2006/relationships/diagramColors" Target="../diagrams/colors107.xml"/><Relationship Id="rId4" Type="http://schemas.openxmlformats.org/officeDocument/2006/relationships/diagramQuickStyle" Target="../diagrams/quickStyle107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7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8.xml"/><Relationship Id="rId2" Type="http://schemas.openxmlformats.org/officeDocument/2006/relationships/diagramData" Target="../diagrams/data10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8.xml"/><Relationship Id="rId5" Type="http://schemas.openxmlformats.org/officeDocument/2006/relationships/diagramColors" Target="../diagrams/colors108.xml"/><Relationship Id="rId4" Type="http://schemas.openxmlformats.org/officeDocument/2006/relationships/diagramQuickStyle" Target="../diagrams/quickStyle108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8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9.xml"/><Relationship Id="rId2" Type="http://schemas.openxmlformats.org/officeDocument/2006/relationships/diagramData" Target="../diagrams/data10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9.xml"/><Relationship Id="rId5" Type="http://schemas.openxmlformats.org/officeDocument/2006/relationships/diagramColors" Target="../diagrams/colors109.xml"/><Relationship Id="rId4" Type="http://schemas.openxmlformats.org/officeDocument/2006/relationships/diagramQuickStyle" Target="../diagrams/quickStyle109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150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0.xml"/><Relationship Id="rId2" Type="http://schemas.openxmlformats.org/officeDocument/2006/relationships/diagramData" Target="../diagrams/data1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0.xml"/><Relationship Id="rId5" Type="http://schemas.openxmlformats.org/officeDocument/2006/relationships/diagramColors" Target="../diagrams/colors110.xml"/><Relationship Id="rId4" Type="http://schemas.openxmlformats.org/officeDocument/2006/relationships/diagramQuickStyle" Target="../diagrams/quickStyle110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1.xml"/><Relationship Id="rId2" Type="http://schemas.openxmlformats.org/officeDocument/2006/relationships/diagramData" Target="../diagrams/data1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1.xml"/><Relationship Id="rId5" Type="http://schemas.openxmlformats.org/officeDocument/2006/relationships/diagramColors" Target="../diagrams/colors111.xml"/><Relationship Id="rId4" Type="http://schemas.openxmlformats.org/officeDocument/2006/relationships/diagramQuickStyle" Target="../diagrams/quickStyle111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2.xml"/><Relationship Id="rId2" Type="http://schemas.openxmlformats.org/officeDocument/2006/relationships/diagramData" Target="../diagrams/data1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2.xml"/><Relationship Id="rId5" Type="http://schemas.openxmlformats.org/officeDocument/2006/relationships/diagramColors" Target="../diagrams/colors112.xml"/><Relationship Id="rId4" Type="http://schemas.openxmlformats.org/officeDocument/2006/relationships/diagramQuickStyle" Target="../diagrams/quickStyle112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7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14.xml"/><Relationship Id="rId3" Type="http://schemas.openxmlformats.org/officeDocument/2006/relationships/diagramLayout" Target="../diagrams/layout113.xml"/><Relationship Id="rId7" Type="http://schemas.openxmlformats.org/officeDocument/2006/relationships/diagramData" Target="../diagrams/data114.xml"/><Relationship Id="rId2" Type="http://schemas.openxmlformats.org/officeDocument/2006/relationships/diagramData" Target="../diagrams/data11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13.xml"/><Relationship Id="rId11" Type="http://schemas.microsoft.com/office/2007/relationships/diagramDrawing" Target="../diagrams/drawing114.xml"/><Relationship Id="rId5" Type="http://schemas.openxmlformats.org/officeDocument/2006/relationships/diagramColors" Target="../diagrams/colors113.xml"/><Relationship Id="rId10" Type="http://schemas.openxmlformats.org/officeDocument/2006/relationships/diagramColors" Target="../diagrams/colors114.xml"/><Relationship Id="rId4" Type="http://schemas.openxmlformats.org/officeDocument/2006/relationships/diagramQuickStyle" Target="../diagrams/quickStyle113.xml"/><Relationship Id="rId9" Type="http://schemas.openxmlformats.org/officeDocument/2006/relationships/diagramQuickStyle" Target="../diagrams/quickStyle114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8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5.xml"/><Relationship Id="rId2" Type="http://schemas.openxmlformats.org/officeDocument/2006/relationships/diagramData" Target="../diagrams/data1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5.xml"/><Relationship Id="rId5" Type="http://schemas.openxmlformats.org/officeDocument/2006/relationships/diagramColors" Target="../diagrams/colors115.xml"/><Relationship Id="rId4" Type="http://schemas.openxmlformats.org/officeDocument/2006/relationships/diagramQuickStyle" Target="../diagrams/quickStyle115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9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6.xml"/><Relationship Id="rId2" Type="http://schemas.openxmlformats.org/officeDocument/2006/relationships/diagramData" Target="../diagrams/data1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6.xml"/><Relationship Id="rId5" Type="http://schemas.openxmlformats.org/officeDocument/2006/relationships/diagramColors" Target="../diagrams/colors116.xml"/><Relationship Id="rId4" Type="http://schemas.openxmlformats.org/officeDocument/2006/relationships/diagramQuickStyle" Target="../diagrams/quickStyle116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0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7.xml"/><Relationship Id="rId2" Type="http://schemas.openxmlformats.org/officeDocument/2006/relationships/diagramData" Target="../diagrams/data1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7.xml"/><Relationship Id="rId5" Type="http://schemas.openxmlformats.org/officeDocument/2006/relationships/diagramColors" Target="../diagrams/colors117.xml"/><Relationship Id="rId4" Type="http://schemas.openxmlformats.org/officeDocument/2006/relationships/diagramQuickStyle" Target="../diagrams/quickStyle117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8.xml"/><Relationship Id="rId2" Type="http://schemas.openxmlformats.org/officeDocument/2006/relationships/diagramData" Target="../diagrams/data1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8.xml"/><Relationship Id="rId5" Type="http://schemas.openxmlformats.org/officeDocument/2006/relationships/diagramColors" Target="../diagrams/colors118.xml"/><Relationship Id="rId4" Type="http://schemas.openxmlformats.org/officeDocument/2006/relationships/diagramQuickStyle" Target="../diagrams/quickStyle118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9.xml"/><Relationship Id="rId2" Type="http://schemas.openxmlformats.org/officeDocument/2006/relationships/diagramData" Target="../diagrams/data1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9.xml"/><Relationship Id="rId5" Type="http://schemas.openxmlformats.org/officeDocument/2006/relationships/diagramColors" Target="../diagrams/colors119.xml"/><Relationship Id="rId4" Type="http://schemas.openxmlformats.org/officeDocument/2006/relationships/diagramQuickStyle" Target="../diagrams/quickStyle119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0.xml"/><Relationship Id="rId2" Type="http://schemas.openxmlformats.org/officeDocument/2006/relationships/diagramData" Target="../diagrams/data1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0.xml"/><Relationship Id="rId5" Type="http://schemas.openxmlformats.org/officeDocument/2006/relationships/diagramColors" Target="../diagrams/colors120.xml"/><Relationship Id="rId4" Type="http://schemas.openxmlformats.org/officeDocument/2006/relationships/diagramQuickStyle" Target="../diagrams/quickStyle120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5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1.xml"/><Relationship Id="rId2" Type="http://schemas.openxmlformats.org/officeDocument/2006/relationships/diagramData" Target="../diagrams/data1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1.xml"/><Relationship Id="rId5" Type="http://schemas.openxmlformats.org/officeDocument/2006/relationships/diagramColors" Target="../diagrams/colors121.xml"/><Relationship Id="rId4" Type="http://schemas.openxmlformats.org/officeDocument/2006/relationships/diagramQuickStyle" Target="../diagrams/quickStyle121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7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2.xml"/><Relationship Id="rId2" Type="http://schemas.openxmlformats.org/officeDocument/2006/relationships/diagramData" Target="../diagrams/data12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2.xml"/><Relationship Id="rId5" Type="http://schemas.openxmlformats.org/officeDocument/2006/relationships/diagramColors" Target="../diagrams/colors122.xml"/><Relationship Id="rId4" Type="http://schemas.openxmlformats.org/officeDocument/2006/relationships/diagramQuickStyle" Target="../diagrams/quickStyle122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8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3.xml"/><Relationship Id="rId2" Type="http://schemas.openxmlformats.org/officeDocument/2006/relationships/diagramData" Target="../diagrams/data1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3.xml"/><Relationship Id="rId5" Type="http://schemas.openxmlformats.org/officeDocument/2006/relationships/diagramColors" Target="../diagrams/colors123.xml"/><Relationship Id="rId4" Type="http://schemas.openxmlformats.org/officeDocument/2006/relationships/diagramQuickStyle" Target="../diagrams/quickStyle123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9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4.xml"/><Relationship Id="rId2" Type="http://schemas.openxmlformats.org/officeDocument/2006/relationships/diagramData" Target="../diagrams/data1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4.xml"/><Relationship Id="rId5" Type="http://schemas.openxmlformats.org/officeDocument/2006/relationships/diagramColors" Target="../diagrams/colors124.xml"/><Relationship Id="rId4" Type="http://schemas.openxmlformats.org/officeDocument/2006/relationships/diagramQuickStyle" Target="../diagrams/quickStyle124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5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26.xml"/><Relationship Id="rId3" Type="http://schemas.openxmlformats.org/officeDocument/2006/relationships/diagramLayout" Target="../diagrams/layout125.xml"/><Relationship Id="rId7" Type="http://schemas.openxmlformats.org/officeDocument/2006/relationships/diagramData" Target="../diagrams/data126.xml"/><Relationship Id="rId2" Type="http://schemas.openxmlformats.org/officeDocument/2006/relationships/diagramData" Target="../diagrams/data12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25.xml"/><Relationship Id="rId11" Type="http://schemas.microsoft.com/office/2007/relationships/diagramDrawing" Target="../diagrams/drawing126.xml"/><Relationship Id="rId5" Type="http://schemas.openxmlformats.org/officeDocument/2006/relationships/diagramColors" Target="../diagrams/colors125.xml"/><Relationship Id="rId10" Type="http://schemas.openxmlformats.org/officeDocument/2006/relationships/diagramColors" Target="../diagrams/colors126.xml"/><Relationship Id="rId4" Type="http://schemas.openxmlformats.org/officeDocument/2006/relationships/diagramQuickStyle" Target="../diagrams/quickStyle125.xml"/><Relationship Id="rId9" Type="http://schemas.openxmlformats.org/officeDocument/2006/relationships/diagramQuickStyle" Target="../diagrams/quickStyle126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7.xml"/><Relationship Id="rId2" Type="http://schemas.openxmlformats.org/officeDocument/2006/relationships/diagramData" Target="../diagrams/data12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7.xml"/><Relationship Id="rId5" Type="http://schemas.openxmlformats.org/officeDocument/2006/relationships/diagramColors" Target="../diagrams/colors127.xml"/><Relationship Id="rId4" Type="http://schemas.openxmlformats.org/officeDocument/2006/relationships/diagramQuickStyle" Target="../diagrams/quickStyle127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6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8.xml"/><Relationship Id="rId2" Type="http://schemas.openxmlformats.org/officeDocument/2006/relationships/diagramData" Target="../diagrams/data12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8.xml"/><Relationship Id="rId5" Type="http://schemas.openxmlformats.org/officeDocument/2006/relationships/diagramColors" Target="../diagrams/colors128.xml"/><Relationship Id="rId4" Type="http://schemas.openxmlformats.org/officeDocument/2006/relationships/diagramQuickStyle" Target="../diagrams/quickStyle128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7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9.xml"/><Relationship Id="rId2" Type="http://schemas.openxmlformats.org/officeDocument/2006/relationships/diagramData" Target="../diagrams/data12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9.xml"/><Relationship Id="rId5" Type="http://schemas.openxmlformats.org/officeDocument/2006/relationships/diagramColors" Target="../diagrams/colors129.xml"/><Relationship Id="rId4" Type="http://schemas.openxmlformats.org/officeDocument/2006/relationships/diagramQuickStyle" Target="../diagrams/quickStyle129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9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0.xml"/><Relationship Id="rId2" Type="http://schemas.openxmlformats.org/officeDocument/2006/relationships/diagramData" Target="../diagrams/data13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0.xml"/><Relationship Id="rId5" Type="http://schemas.openxmlformats.org/officeDocument/2006/relationships/diagramColors" Target="../diagrams/colors130.xml"/><Relationship Id="rId4" Type="http://schemas.openxmlformats.org/officeDocument/2006/relationships/diagramQuickStyle" Target="../diagrams/quickStyle130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0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1.xml"/><Relationship Id="rId2" Type="http://schemas.openxmlformats.org/officeDocument/2006/relationships/diagramData" Target="../diagrams/data13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1.xml"/><Relationship Id="rId5" Type="http://schemas.openxmlformats.org/officeDocument/2006/relationships/diagramColors" Target="../diagrams/colors131.xml"/><Relationship Id="rId4" Type="http://schemas.openxmlformats.org/officeDocument/2006/relationships/diagramQuickStyle" Target="../diagrams/quickStyle131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2.xml"/><Relationship Id="rId2" Type="http://schemas.openxmlformats.org/officeDocument/2006/relationships/diagramData" Target="../diagrams/data13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2.xml"/><Relationship Id="rId5" Type="http://schemas.openxmlformats.org/officeDocument/2006/relationships/diagramColors" Target="../diagrams/colors132.xml"/><Relationship Id="rId4" Type="http://schemas.openxmlformats.org/officeDocument/2006/relationships/diagramQuickStyle" Target="../diagrams/quickStyle132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3.xml"/><Relationship Id="rId2" Type="http://schemas.openxmlformats.org/officeDocument/2006/relationships/diagramData" Target="../diagrams/data13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3.xml"/><Relationship Id="rId5" Type="http://schemas.openxmlformats.org/officeDocument/2006/relationships/diagramColors" Target="../diagrams/colors133.xml"/><Relationship Id="rId4" Type="http://schemas.openxmlformats.org/officeDocument/2006/relationships/diagramQuickStyle" Target="../diagrams/quickStyle133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4.xml"/><Relationship Id="rId2" Type="http://schemas.openxmlformats.org/officeDocument/2006/relationships/diagramData" Target="../diagrams/data13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4.xml"/><Relationship Id="rId5" Type="http://schemas.openxmlformats.org/officeDocument/2006/relationships/diagramColors" Target="../diagrams/colors134.xml"/><Relationship Id="rId4" Type="http://schemas.openxmlformats.org/officeDocument/2006/relationships/diagramQuickStyle" Target="../diagrams/quickStyle134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5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5.xml"/><Relationship Id="rId2" Type="http://schemas.openxmlformats.org/officeDocument/2006/relationships/diagramData" Target="../diagrams/data13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5.xml"/><Relationship Id="rId5" Type="http://schemas.openxmlformats.org/officeDocument/2006/relationships/diagramColors" Target="../diagrams/colors135.xml"/><Relationship Id="rId4" Type="http://schemas.openxmlformats.org/officeDocument/2006/relationships/diagramQuickStyle" Target="../diagrams/quickStyle135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7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6.xml"/><Relationship Id="rId2" Type="http://schemas.openxmlformats.org/officeDocument/2006/relationships/diagramData" Target="../diagrams/data1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6.xml"/><Relationship Id="rId5" Type="http://schemas.openxmlformats.org/officeDocument/2006/relationships/diagramColors" Target="../diagrams/colors136.xml"/><Relationship Id="rId4" Type="http://schemas.openxmlformats.org/officeDocument/2006/relationships/diagramQuickStyle" Target="../diagrams/quickStyle136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2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38.xml"/><Relationship Id="rId3" Type="http://schemas.openxmlformats.org/officeDocument/2006/relationships/diagramLayout" Target="../diagrams/layout137.xml"/><Relationship Id="rId7" Type="http://schemas.openxmlformats.org/officeDocument/2006/relationships/diagramData" Target="../diagrams/data138.xml"/><Relationship Id="rId2" Type="http://schemas.openxmlformats.org/officeDocument/2006/relationships/diagramData" Target="../diagrams/data13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37.xml"/><Relationship Id="rId11" Type="http://schemas.microsoft.com/office/2007/relationships/diagramDrawing" Target="../diagrams/drawing138.xml"/><Relationship Id="rId5" Type="http://schemas.openxmlformats.org/officeDocument/2006/relationships/diagramColors" Target="../diagrams/colors137.xml"/><Relationship Id="rId10" Type="http://schemas.openxmlformats.org/officeDocument/2006/relationships/diagramColors" Target="../diagrams/colors138.xml"/><Relationship Id="rId4" Type="http://schemas.openxmlformats.org/officeDocument/2006/relationships/diagramQuickStyle" Target="../diagrams/quickStyle137.xml"/><Relationship Id="rId9" Type="http://schemas.openxmlformats.org/officeDocument/2006/relationships/diagramQuickStyle" Target="../diagrams/quickStyle138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9.xml"/><Relationship Id="rId2" Type="http://schemas.openxmlformats.org/officeDocument/2006/relationships/diagramData" Target="../diagrams/data13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9.xml"/><Relationship Id="rId5" Type="http://schemas.openxmlformats.org/officeDocument/2006/relationships/diagramColors" Target="../diagrams/colors139.xml"/><Relationship Id="rId4" Type="http://schemas.openxmlformats.org/officeDocument/2006/relationships/diagramQuickStyle" Target="../diagrams/quickStyle139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0.xml"/><Relationship Id="rId2" Type="http://schemas.openxmlformats.org/officeDocument/2006/relationships/diagramData" Target="../diagrams/data14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0.xml"/><Relationship Id="rId5" Type="http://schemas.openxmlformats.org/officeDocument/2006/relationships/diagramColors" Target="../diagrams/colors140.xml"/><Relationship Id="rId4" Type="http://schemas.openxmlformats.org/officeDocument/2006/relationships/diagramQuickStyle" Target="../diagrams/quickStyle140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5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1.xml"/><Relationship Id="rId2" Type="http://schemas.openxmlformats.org/officeDocument/2006/relationships/diagramData" Target="../diagrams/data14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1.xml"/><Relationship Id="rId5" Type="http://schemas.openxmlformats.org/officeDocument/2006/relationships/diagramColors" Target="../diagrams/colors141.xml"/><Relationship Id="rId4" Type="http://schemas.openxmlformats.org/officeDocument/2006/relationships/diagramQuickStyle" Target="../diagrams/quickStyle141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6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2.xml"/><Relationship Id="rId2" Type="http://schemas.openxmlformats.org/officeDocument/2006/relationships/diagramData" Target="../diagrams/data14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2.xml"/><Relationship Id="rId5" Type="http://schemas.openxmlformats.org/officeDocument/2006/relationships/diagramColors" Target="../diagrams/colors142.xml"/><Relationship Id="rId4" Type="http://schemas.openxmlformats.org/officeDocument/2006/relationships/diagramQuickStyle" Target="../diagrams/quickStyle142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7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3.xml"/><Relationship Id="rId2" Type="http://schemas.openxmlformats.org/officeDocument/2006/relationships/diagramData" Target="../diagrams/data14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3.xml"/><Relationship Id="rId5" Type="http://schemas.openxmlformats.org/officeDocument/2006/relationships/diagramColors" Target="../diagrams/colors143.xml"/><Relationship Id="rId4" Type="http://schemas.openxmlformats.org/officeDocument/2006/relationships/diagramQuickStyle" Target="../diagrams/quickStyle143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9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4.xml"/><Relationship Id="rId2" Type="http://schemas.openxmlformats.org/officeDocument/2006/relationships/diagramData" Target="../diagrams/data14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4.xml"/><Relationship Id="rId5" Type="http://schemas.openxmlformats.org/officeDocument/2006/relationships/diagramColors" Target="../diagrams/colors144.xml"/><Relationship Id="rId4" Type="http://schemas.openxmlformats.org/officeDocument/2006/relationships/diagramQuickStyle" Target="../diagrams/quickStyle144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0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5.xml"/><Relationship Id="rId2" Type="http://schemas.openxmlformats.org/officeDocument/2006/relationships/diagramData" Target="../diagrams/data14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5.xml"/><Relationship Id="rId5" Type="http://schemas.openxmlformats.org/officeDocument/2006/relationships/diagramColors" Target="../diagrams/colors145.xml"/><Relationship Id="rId4" Type="http://schemas.openxmlformats.org/officeDocument/2006/relationships/diagramQuickStyle" Target="../diagrams/quickStyle145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6.xml"/><Relationship Id="rId2" Type="http://schemas.openxmlformats.org/officeDocument/2006/relationships/diagramData" Target="../diagrams/data14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6.xml"/><Relationship Id="rId5" Type="http://schemas.openxmlformats.org/officeDocument/2006/relationships/diagramColors" Target="../diagrams/colors146.xml"/><Relationship Id="rId4" Type="http://schemas.openxmlformats.org/officeDocument/2006/relationships/diagramQuickStyle" Target="../diagrams/quickStyle146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7.xml"/><Relationship Id="rId2" Type="http://schemas.openxmlformats.org/officeDocument/2006/relationships/diagramData" Target="../diagrams/data14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7.xml"/><Relationship Id="rId5" Type="http://schemas.openxmlformats.org/officeDocument/2006/relationships/diagramColors" Target="../diagrams/colors147.xml"/><Relationship Id="rId4" Type="http://schemas.openxmlformats.org/officeDocument/2006/relationships/diagramQuickStyle" Target="../diagrams/quickStyle147.xml"/></Relationships>
</file>

<file path=ppt/slides/_rels/slide20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8.xml"/><Relationship Id="rId3" Type="http://schemas.openxmlformats.org/officeDocument/2006/relationships/diagramLayout" Target="../diagrams/layout17.xml"/><Relationship Id="rId7" Type="http://schemas.openxmlformats.org/officeDocument/2006/relationships/diagramData" Target="../diagrams/data18.xml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7.xml"/><Relationship Id="rId11" Type="http://schemas.microsoft.com/office/2007/relationships/diagramDrawing" Target="../diagrams/drawing18.xml"/><Relationship Id="rId5" Type="http://schemas.openxmlformats.org/officeDocument/2006/relationships/diagramColors" Target="../diagrams/colors17.xml"/><Relationship Id="rId10" Type="http://schemas.openxmlformats.org/officeDocument/2006/relationships/diagramColors" Target="../diagrams/colors18.xml"/><Relationship Id="rId4" Type="http://schemas.openxmlformats.org/officeDocument/2006/relationships/diagramQuickStyle" Target="../diagrams/quickStyle17.xml"/><Relationship Id="rId9" Type="http://schemas.openxmlformats.org/officeDocument/2006/relationships/diagramQuickStyle" Target="../diagrams/quickStyle18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4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8.xml"/><Relationship Id="rId2" Type="http://schemas.openxmlformats.org/officeDocument/2006/relationships/diagramData" Target="../diagrams/data14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8.xml"/><Relationship Id="rId5" Type="http://schemas.openxmlformats.org/officeDocument/2006/relationships/diagramColors" Target="../diagrams/colors148.xml"/><Relationship Id="rId4" Type="http://schemas.openxmlformats.org/officeDocument/2006/relationships/diagramQuickStyle" Target="../diagrams/quickStyle148.xml"/></Relationships>
</file>

<file path=ppt/slides/_rels/slide2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.xml"/><Relationship Id="rId2" Type="http://schemas.openxmlformats.org/officeDocument/2006/relationships/diagramData" Target="../diagrams/data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.xml"/><Relationship Id="rId5" Type="http://schemas.openxmlformats.org/officeDocument/2006/relationships/diagramColors" Target="../diagrams/colors19.xml"/><Relationship Id="rId4" Type="http://schemas.openxmlformats.org/officeDocument/2006/relationships/diagramQuickStyle" Target="../diagrams/quickStyle19.xml"/></Relationships>
</file>

<file path=ppt/slides/_rels/slide2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9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50.xml"/><Relationship Id="rId3" Type="http://schemas.openxmlformats.org/officeDocument/2006/relationships/diagramLayout" Target="../diagrams/layout149.xml"/><Relationship Id="rId7" Type="http://schemas.openxmlformats.org/officeDocument/2006/relationships/diagramData" Target="../diagrams/data150.xml"/><Relationship Id="rId2" Type="http://schemas.openxmlformats.org/officeDocument/2006/relationships/diagramData" Target="../diagrams/data14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49.xml"/><Relationship Id="rId11" Type="http://schemas.microsoft.com/office/2007/relationships/diagramDrawing" Target="../diagrams/drawing150.xml"/><Relationship Id="rId5" Type="http://schemas.openxmlformats.org/officeDocument/2006/relationships/diagramColors" Target="../diagrams/colors149.xml"/><Relationship Id="rId10" Type="http://schemas.openxmlformats.org/officeDocument/2006/relationships/diagramColors" Target="../diagrams/colors150.xml"/><Relationship Id="rId4" Type="http://schemas.openxmlformats.org/officeDocument/2006/relationships/diagramQuickStyle" Target="../diagrams/quickStyle149.xml"/><Relationship Id="rId9" Type="http://schemas.openxmlformats.org/officeDocument/2006/relationships/diagramQuickStyle" Target="../diagrams/quickStyle150.xml"/></Relationships>
</file>

<file path=ppt/slides/_rels/slide2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9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1.xml"/><Relationship Id="rId2" Type="http://schemas.openxmlformats.org/officeDocument/2006/relationships/diagramData" Target="../diagrams/data15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1.xml"/><Relationship Id="rId5" Type="http://schemas.openxmlformats.org/officeDocument/2006/relationships/diagramColors" Target="../diagrams/colors151.xml"/><Relationship Id="rId4" Type="http://schemas.openxmlformats.org/officeDocument/2006/relationships/diagramQuickStyle" Target="../diagrams/quickStyle151.xml"/></Relationships>
</file>

<file path=ppt/slides/_rels/slide2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2.xml"/><Relationship Id="rId2" Type="http://schemas.openxmlformats.org/officeDocument/2006/relationships/diagramData" Target="../diagrams/data15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2.xml"/><Relationship Id="rId5" Type="http://schemas.openxmlformats.org/officeDocument/2006/relationships/diagramColors" Target="../diagrams/colors152.xml"/><Relationship Id="rId4" Type="http://schemas.openxmlformats.org/officeDocument/2006/relationships/diagramQuickStyle" Target="../diagrams/quickStyle152.xml"/></Relationships>
</file>

<file path=ppt/slides/_rels/slide2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3.xml"/><Relationship Id="rId2" Type="http://schemas.openxmlformats.org/officeDocument/2006/relationships/diagramData" Target="../diagrams/data15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3.xml"/><Relationship Id="rId5" Type="http://schemas.openxmlformats.org/officeDocument/2006/relationships/diagramColors" Target="../diagrams/colors153.xml"/><Relationship Id="rId4" Type="http://schemas.openxmlformats.org/officeDocument/2006/relationships/diagramQuickStyle" Target="../diagrams/quickStyle153.xml"/></Relationships>
</file>

<file path=ppt/slides/_rels/slide2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4.xml"/><Relationship Id="rId2" Type="http://schemas.openxmlformats.org/officeDocument/2006/relationships/diagramData" Target="../diagrams/data15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4.xml"/><Relationship Id="rId5" Type="http://schemas.openxmlformats.org/officeDocument/2006/relationships/diagramColors" Target="../diagrams/colors154.xml"/><Relationship Id="rId4" Type="http://schemas.openxmlformats.org/officeDocument/2006/relationships/diagramQuickStyle" Target="../diagrams/quickStyle154.xml"/></Relationships>
</file>

<file path=ppt/slides/_rels/slide2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5.xml"/><Relationship Id="rId2" Type="http://schemas.openxmlformats.org/officeDocument/2006/relationships/diagramData" Target="../diagrams/data15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5.xml"/><Relationship Id="rId5" Type="http://schemas.openxmlformats.org/officeDocument/2006/relationships/diagramColors" Target="../diagrams/colors155.xml"/><Relationship Id="rId4" Type="http://schemas.openxmlformats.org/officeDocument/2006/relationships/diagramQuickStyle" Target="../diagrams/quickStyle155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6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6.xml"/><Relationship Id="rId2" Type="http://schemas.openxmlformats.org/officeDocument/2006/relationships/diagramData" Target="../diagrams/data15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6.xml"/><Relationship Id="rId5" Type="http://schemas.openxmlformats.org/officeDocument/2006/relationships/diagramColors" Target="../diagrams/colors156.xml"/><Relationship Id="rId4" Type="http://schemas.openxmlformats.org/officeDocument/2006/relationships/diagramQuickStyle" Target="../diagrams/quickStyle156.xml"/></Relationships>
</file>

<file path=ppt/slides/_rels/slide2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7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7.xml"/><Relationship Id="rId2" Type="http://schemas.openxmlformats.org/officeDocument/2006/relationships/diagramData" Target="../diagrams/data15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7.xml"/><Relationship Id="rId5" Type="http://schemas.openxmlformats.org/officeDocument/2006/relationships/diagramColors" Target="../diagrams/colors157.xml"/><Relationship Id="rId4" Type="http://schemas.openxmlformats.org/officeDocument/2006/relationships/diagramQuickStyle" Target="../diagrams/quickStyle157.xml"/></Relationships>
</file>

<file path=ppt/slides/_rels/slide2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.xml"/><Relationship Id="rId2" Type="http://schemas.openxmlformats.org/officeDocument/2006/relationships/diagramData" Target="../diagrams/data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.xml"/><Relationship Id="rId5" Type="http://schemas.openxmlformats.org/officeDocument/2006/relationships/diagramColors" Target="../diagrams/colors20.xml"/><Relationship Id="rId4" Type="http://schemas.openxmlformats.org/officeDocument/2006/relationships/diagramQuickStyle" Target="../diagrams/quickStyle20.xml"/></Relationships>
</file>

<file path=ppt/slides/_rels/slide2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8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8.xml"/><Relationship Id="rId2" Type="http://schemas.openxmlformats.org/officeDocument/2006/relationships/diagramData" Target="../diagrams/data15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8.xml"/><Relationship Id="rId5" Type="http://schemas.openxmlformats.org/officeDocument/2006/relationships/diagramColors" Target="../diagrams/colors158.xml"/><Relationship Id="rId4" Type="http://schemas.openxmlformats.org/officeDocument/2006/relationships/diagramQuickStyle" Target="../diagrams/quickStyle158.xml"/></Relationships>
</file>

<file path=ppt/slides/_rels/slide2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0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9.xml"/><Relationship Id="rId2" Type="http://schemas.openxmlformats.org/officeDocument/2006/relationships/diagramData" Target="../diagrams/data15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9.xml"/><Relationship Id="rId5" Type="http://schemas.openxmlformats.org/officeDocument/2006/relationships/diagramColors" Target="../diagrams/colors159.xml"/><Relationship Id="rId4" Type="http://schemas.openxmlformats.org/officeDocument/2006/relationships/diagramQuickStyle" Target="../diagrams/quickStyle159.xml"/></Relationships>
</file>

<file path=ppt/slides/_rels/slide2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0.xml"/><Relationship Id="rId2" Type="http://schemas.openxmlformats.org/officeDocument/2006/relationships/diagramData" Target="../diagrams/data16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0.xml"/><Relationship Id="rId5" Type="http://schemas.openxmlformats.org/officeDocument/2006/relationships/diagramColors" Target="../diagrams/colors160.xml"/><Relationship Id="rId4" Type="http://schemas.openxmlformats.org/officeDocument/2006/relationships/diagramQuickStyle" Target="../diagrams/quickStyle160.xml"/></Relationships>
</file>

<file path=ppt/slides/_rels/slide2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6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62.xml"/><Relationship Id="rId3" Type="http://schemas.openxmlformats.org/officeDocument/2006/relationships/diagramLayout" Target="../diagrams/layout161.xml"/><Relationship Id="rId7" Type="http://schemas.openxmlformats.org/officeDocument/2006/relationships/diagramData" Target="../diagrams/data162.xml"/><Relationship Id="rId2" Type="http://schemas.openxmlformats.org/officeDocument/2006/relationships/diagramData" Target="../diagrams/data16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61.xml"/><Relationship Id="rId11" Type="http://schemas.microsoft.com/office/2007/relationships/diagramDrawing" Target="../diagrams/drawing162.xml"/><Relationship Id="rId5" Type="http://schemas.openxmlformats.org/officeDocument/2006/relationships/diagramColors" Target="../diagrams/colors161.xml"/><Relationship Id="rId10" Type="http://schemas.openxmlformats.org/officeDocument/2006/relationships/diagramColors" Target="../diagrams/colors162.xml"/><Relationship Id="rId4" Type="http://schemas.openxmlformats.org/officeDocument/2006/relationships/diagramQuickStyle" Target="../diagrams/quickStyle161.xml"/><Relationship Id="rId9" Type="http://schemas.openxmlformats.org/officeDocument/2006/relationships/diagramQuickStyle" Target="../diagrams/quickStyle162.xml"/></Relationships>
</file>

<file path=ppt/slides/_rels/slide2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6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3.xml"/><Relationship Id="rId2" Type="http://schemas.openxmlformats.org/officeDocument/2006/relationships/diagramData" Target="../diagrams/data16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3.xml"/><Relationship Id="rId5" Type="http://schemas.openxmlformats.org/officeDocument/2006/relationships/diagramColors" Target="../diagrams/colors163.xml"/><Relationship Id="rId4" Type="http://schemas.openxmlformats.org/officeDocument/2006/relationships/diagramQuickStyle" Target="../diagrams/quickStyle163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8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4.xml"/><Relationship Id="rId2" Type="http://schemas.openxmlformats.org/officeDocument/2006/relationships/diagramData" Target="../diagrams/data16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4.xml"/><Relationship Id="rId5" Type="http://schemas.openxmlformats.org/officeDocument/2006/relationships/diagramColors" Target="../diagrams/colors164.xml"/><Relationship Id="rId4" Type="http://schemas.openxmlformats.org/officeDocument/2006/relationships/diagramQuickStyle" Target="../diagrams/quickStyle164.xml"/></Relationships>
</file>

<file path=ppt/slides/_rels/slide2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9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5.xml"/><Relationship Id="rId2" Type="http://schemas.openxmlformats.org/officeDocument/2006/relationships/diagramData" Target="../diagrams/data16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5.xml"/><Relationship Id="rId5" Type="http://schemas.openxmlformats.org/officeDocument/2006/relationships/diagramColors" Target="../diagrams/colors165.xml"/><Relationship Id="rId4" Type="http://schemas.openxmlformats.org/officeDocument/2006/relationships/diagramQuickStyle" Target="../diagrams/quickStyle165.xml"/></Relationships>
</file>

<file path=ppt/slides/_rels/slide2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0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6.xml"/><Relationship Id="rId2" Type="http://schemas.openxmlformats.org/officeDocument/2006/relationships/diagramData" Target="../diagrams/data16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6.xml"/><Relationship Id="rId5" Type="http://schemas.openxmlformats.org/officeDocument/2006/relationships/diagramColors" Target="../diagrams/colors166.xml"/><Relationship Id="rId4" Type="http://schemas.openxmlformats.org/officeDocument/2006/relationships/diagramQuickStyle" Target="../diagrams/quickStyle166.xml"/></Relationships>
</file>

<file path=ppt/slides/_rels/slide2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.xml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.xml"/><Relationship Id="rId5" Type="http://schemas.openxmlformats.org/officeDocument/2006/relationships/diagramColors" Target="../diagrams/colors21.xml"/><Relationship Id="rId4" Type="http://schemas.openxmlformats.org/officeDocument/2006/relationships/diagramQuickStyle" Target="../diagrams/quickStyle21.xml"/></Relationships>
</file>

<file path=ppt/slides/_rels/slide2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7.xml"/><Relationship Id="rId2" Type="http://schemas.openxmlformats.org/officeDocument/2006/relationships/diagramData" Target="../diagrams/data16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7.xml"/><Relationship Id="rId5" Type="http://schemas.openxmlformats.org/officeDocument/2006/relationships/diagramColors" Target="../diagrams/colors167.xml"/><Relationship Id="rId4" Type="http://schemas.openxmlformats.org/officeDocument/2006/relationships/diagramQuickStyle" Target="../diagrams/quickStyle167.xml"/></Relationships>
</file>

<file path=ppt/slides/_rels/slide2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8.xml"/><Relationship Id="rId2" Type="http://schemas.openxmlformats.org/officeDocument/2006/relationships/diagramData" Target="../diagrams/data16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8.xml"/><Relationship Id="rId5" Type="http://schemas.openxmlformats.org/officeDocument/2006/relationships/diagramColors" Target="../diagrams/colors168.xml"/><Relationship Id="rId4" Type="http://schemas.openxmlformats.org/officeDocument/2006/relationships/diagramQuickStyle" Target="../diagrams/quickStyle168.xml"/></Relationships>
</file>

<file path=ppt/slides/_rels/slide2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9.xml"/><Relationship Id="rId2" Type="http://schemas.openxmlformats.org/officeDocument/2006/relationships/diagramData" Target="../diagrams/data16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9.xml"/><Relationship Id="rId5" Type="http://schemas.openxmlformats.org/officeDocument/2006/relationships/diagramColors" Target="../diagrams/colors169.xml"/><Relationship Id="rId4" Type="http://schemas.openxmlformats.org/officeDocument/2006/relationships/diagramQuickStyle" Target="../diagrams/quickStyle169.xml"/></Relationships>
</file>

<file path=ppt/slides/_rels/slide2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0.xml"/><Relationship Id="rId2" Type="http://schemas.openxmlformats.org/officeDocument/2006/relationships/diagramData" Target="../diagrams/data17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0.xml"/><Relationship Id="rId5" Type="http://schemas.openxmlformats.org/officeDocument/2006/relationships/diagramColors" Target="../diagrams/colors170.xml"/><Relationship Id="rId4" Type="http://schemas.openxmlformats.org/officeDocument/2006/relationships/diagramQuickStyle" Target="../diagrams/quickStyle170.xml"/></Relationships>
</file>

<file path=ppt/slides/_rels/slide2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7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1.xml"/><Relationship Id="rId2" Type="http://schemas.openxmlformats.org/officeDocument/2006/relationships/diagramData" Target="../diagrams/data17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1.xml"/><Relationship Id="rId5" Type="http://schemas.openxmlformats.org/officeDocument/2006/relationships/diagramColors" Target="../diagrams/colors171.xml"/><Relationship Id="rId4" Type="http://schemas.openxmlformats.org/officeDocument/2006/relationships/diagramQuickStyle" Target="../diagrams/quickStyle171.xml"/></Relationships>
</file>

<file path=ppt/slides/_rels/slide2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8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2.xml"/><Relationship Id="rId2" Type="http://schemas.openxmlformats.org/officeDocument/2006/relationships/diagramData" Target="../diagrams/data17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2.xml"/><Relationship Id="rId5" Type="http://schemas.openxmlformats.org/officeDocument/2006/relationships/diagramColors" Target="../diagrams/colors172.xml"/><Relationship Id="rId4" Type="http://schemas.openxmlformats.org/officeDocument/2006/relationships/diagramQuickStyle" Target="../diagrams/quickStyle172.xml"/></Relationships>
</file>

<file path=ppt/slides/_rels/slide2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3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74.xml"/><Relationship Id="rId3" Type="http://schemas.openxmlformats.org/officeDocument/2006/relationships/diagramLayout" Target="../diagrams/layout173.xml"/><Relationship Id="rId7" Type="http://schemas.openxmlformats.org/officeDocument/2006/relationships/diagramData" Target="../diagrams/data174.xml"/><Relationship Id="rId2" Type="http://schemas.openxmlformats.org/officeDocument/2006/relationships/diagramData" Target="../diagrams/data17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73.xml"/><Relationship Id="rId11" Type="http://schemas.microsoft.com/office/2007/relationships/diagramDrawing" Target="../diagrams/drawing174.xml"/><Relationship Id="rId5" Type="http://schemas.openxmlformats.org/officeDocument/2006/relationships/diagramColors" Target="../diagrams/colors173.xml"/><Relationship Id="rId10" Type="http://schemas.openxmlformats.org/officeDocument/2006/relationships/diagramColors" Target="../diagrams/colors174.xml"/><Relationship Id="rId4" Type="http://schemas.openxmlformats.org/officeDocument/2006/relationships/diagramQuickStyle" Target="../diagrams/quickStyle173.xml"/><Relationship Id="rId9" Type="http://schemas.openxmlformats.org/officeDocument/2006/relationships/diagramQuickStyle" Target="../diagrams/quickStyle174.xml"/></Relationships>
</file>

<file path=ppt/slides/_rels/slide2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.xml"/><Relationship Id="rId2" Type="http://schemas.openxmlformats.org/officeDocument/2006/relationships/diagramData" Target="../diagrams/data2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.xml"/><Relationship Id="rId5" Type="http://schemas.openxmlformats.org/officeDocument/2006/relationships/diagramColors" Target="../diagrams/colors22.xml"/><Relationship Id="rId4" Type="http://schemas.openxmlformats.org/officeDocument/2006/relationships/diagramQuickStyle" Target="../diagrams/quickStyle22.xml"/></Relationships>
</file>

<file path=ppt/slides/_rels/slide2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5.xml"/><Relationship Id="rId2" Type="http://schemas.openxmlformats.org/officeDocument/2006/relationships/diagramData" Target="../diagrams/data17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5.xml"/><Relationship Id="rId5" Type="http://schemas.openxmlformats.org/officeDocument/2006/relationships/diagramColors" Target="../diagrams/colors175.xml"/><Relationship Id="rId4" Type="http://schemas.openxmlformats.org/officeDocument/2006/relationships/diagramQuickStyle" Target="../diagrams/quickStyle175.xml"/></Relationships>
</file>

<file path=ppt/slides/_rels/slide2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5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6.xml"/><Relationship Id="rId2" Type="http://schemas.openxmlformats.org/officeDocument/2006/relationships/diagramData" Target="../diagrams/data17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6.xml"/><Relationship Id="rId5" Type="http://schemas.openxmlformats.org/officeDocument/2006/relationships/diagramColors" Target="../diagrams/colors176.xml"/><Relationship Id="rId4" Type="http://schemas.openxmlformats.org/officeDocument/2006/relationships/diagramQuickStyle" Target="../diagrams/quickStyle176.xml"/></Relationships>
</file>

<file path=ppt/slides/_rels/slide2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6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7.xml"/><Relationship Id="rId2" Type="http://schemas.openxmlformats.org/officeDocument/2006/relationships/diagramData" Target="../diagrams/data17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7.xml"/><Relationship Id="rId5" Type="http://schemas.openxmlformats.org/officeDocument/2006/relationships/diagramColors" Target="../diagrams/colors177.xml"/><Relationship Id="rId4" Type="http://schemas.openxmlformats.org/officeDocument/2006/relationships/diagramQuickStyle" Target="../diagrams/quickStyle177.xml"/></Relationships>
</file>

<file path=ppt/slides/_rels/slide2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8.xml"/><Relationship Id="rId2" Type="http://schemas.openxmlformats.org/officeDocument/2006/relationships/diagramData" Target="../diagrams/data17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8.xml"/><Relationship Id="rId5" Type="http://schemas.openxmlformats.org/officeDocument/2006/relationships/diagramColors" Target="../diagrams/colors178.xml"/><Relationship Id="rId4" Type="http://schemas.openxmlformats.org/officeDocument/2006/relationships/diagramQuickStyle" Target="../diagrams/quickStyle178.xml"/></Relationships>
</file>

<file path=ppt/slides/_rels/slide2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9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9.xml"/><Relationship Id="rId2" Type="http://schemas.openxmlformats.org/officeDocument/2006/relationships/diagramData" Target="../diagrams/data17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9.xml"/><Relationship Id="rId5" Type="http://schemas.openxmlformats.org/officeDocument/2006/relationships/diagramColors" Target="../diagrams/colors179.xml"/><Relationship Id="rId4" Type="http://schemas.openxmlformats.org/officeDocument/2006/relationships/diagramQuickStyle" Target="../diagrams/quickStyle179.xml"/></Relationships>
</file>

<file path=ppt/slides/_rels/slide2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0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0.xml"/><Relationship Id="rId2" Type="http://schemas.openxmlformats.org/officeDocument/2006/relationships/diagramData" Target="../diagrams/data18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0.xml"/><Relationship Id="rId5" Type="http://schemas.openxmlformats.org/officeDocument/2006/relationships/diagramColors" Target="../diagrams/colors180.xml"/><Relationship Id="rId4" Type="http://schemas.openxmlformats.org/officeDocument/2006/relationships/diagramQuickStyle" Target="../diagrams/quickStyle180.xml"/></Relationships>
</file>

<file path=ppt/slides/_rels/slide2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1.xml"/><Relationship Id="rId2" Type="http://schemas.openxmlformats.org/officeDocument/2006/relationships/diagramData" Target="../diagrams/data18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1.xml"/><Relationship Id="rId5" Type="http://schemas.openxmlformats.org/officeDocument/2006/relationships/diagramColors" Target="../diagrams/colors181.xml"/><Relationship Id="rId4" Type="http://schemas.openxmlformats.org/officeDocument/2006/relationships/diagramQuickStyle" Target="../diagrams/quickStyle18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2.xml"/><Relationship Id="rId2" Type="http://schemas.openxmlformats.org/officeDocument/2006/relationships/diagramData" Target="../diagrams/data18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2.xml"/><Relationship Id="rId5" Type="http://schemas.openxmlformats.org/officeDocument/2006/relationships/diagramColors" Target="../diagrams/colors182.xml"/><Relationship Id="rId4" Type="http://schemas.openxmlformats.org/officeDocument/2006/relationships/diagramQuickStyle" Target="../diagrams/quickStyle182.xml"/></Relationships>
</file>

<file path=ppt/slides/_rels/slide2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3.xml"/><Relationship Id="rId2" Type="http://schemas.openxmlformats.org/officeDocument/2006/relationships/diagramData" Target="../diagrams/data18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3.xml"/><Relationship Id="rId5" Type="http://schemas.openxmlformats.org/officeDocument/2006/relationships/diagramColors" Target="../diagrams/colors183.xml"/><Relationship Id="rId4" Type="http://schemas.openxmlformats.org/officeDocument/2006/relationships/diagramQuickStyle" Target="../diagrams/quickStyle183.xml"/></Relationships>
</file>

<file path=ppt/slides/_rels/slide2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5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4.xml"/><Relationship Id="rId2" Type="http://schemas.openxmlformats.org/officeDocument/2006/relationships/diagramData" Target="../diagrams/data18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4.xml"/><Relationship Id="rId5" Type="http://schemas.openxmlformats.org/officeDocument/2006/relationships/diagramColors" Target="../diagrams/colors184.xml"/><Relationship Id="rId4" Type="http://schemas.openxmlformats.org/officeDocument/2006/relationships/diagramQuickStyle" Target="../diagrams/quickStyle184.xml"/></Relationships>
</file>

<file path=ppt/slides/_rels/slide2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.xml"/><Relationship Id="rId2" Type="http://schemas.openxmlformats.org/officeDocument/2006/relationships/diagramData" Target="../diagrams/data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.xml"/><Relationship Id="rId5" Type="http://schemas.openxmlformats.org/officeDocument/2006/relationships/diagramColors" Target="../diagrams/colors23.xml"/><Relationship Id="rId4" Type="http://schemas.openxmlformats.org/officeDocument/2006/relationships/diagramQuickStyle" Target="../diagrams/quickStyle23.xml"/></Relationships>
</file>

<file path=ppt/slides/_rels/slide2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1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86.xml"/><Relationship Id="rId3" Type="http://schemas.openxmlformats.org/officeDocument/2006/relationships/diagramLayout" Target="../diagrams/layout185.xml"/><Relationship Id="rId7" Type="http://schemas.openxmlformats.org/officeDocument/2006/relationships/diagramData" Target="../diagrams/data186.xml"/><Relationship Id="rId2" Type="http://schemas.openxmlformats.org/officeDocument/2006/relationships/diagramData" Target="../diagrams/data18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85.xml"/><Relationship Id="rId11" Type="http://schemas.microsoft.com/office/2007/relationships/diagramDrawing" Target="../diagrams/drawing186.xml"/><Relationship Id="rId5" Type="http://schemas.openxmlformats.org/officeDocument/2006/relationships/diagramColors" Target="../diagrams/colors185.xml"/><Relationship Id="rId10" Type="http://schemas.openxmlformats.org/officeDocument/2006/relationships/diagramColors" Target="../diagrams/colors186.xml"/><Relationship Id="rId4" Type="http://schemas.openxmlformats.org/officeDocument/2006/relationships/diagramQuickStyle" Target="../diagrams/quickStyle185.xml"/><Relationship Id="rId9" Type="http://schemas.openxmlformats.org/officeDocument/2006/relationships/diagramQuickStyle" Target="../diagrams/quickStyle186.xml"/></Relationships>
</file>

<file path=ppt/slides/_rels/slide2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7.xml"/><Relationship Id="rId2" Type="http://schemas.openxmlformats.org/officeDocument/2006/relationships/diagramData" Target="../diagrams/data18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7.xml"/><Relationship Id="rId5" Type="http://schemas.openxmlformats.org/officeDocument/2006/relationships/diagramColors" Target="../diagrams/colors187.xml"/><Relationship Id="rId4" Type="http://schemas.openxmlformats.org/officeDocument/2006/relationships/diagramQuickStyle" Target="../diagrams/quickStyle187.xml"/></Relationships>
</file>

<file path=ppt/slides/_rels/slide2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8.xml"/><Relationship Id="rId2" Type="http://schemas.openxmlformats.org/officeDocument/2006/relationships/diagramData" Target="../diagrams/data18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8.xml"/><Relationship Id="rId5" Type="http://schemas.openxmlformats.org/officeDocument/2006/relationships/diagramColors" Target="../diagrams/colors188.xml"/><Relationship Id="rId4" Type="http://schemas.openxmlformats.org/officeDocument/2006/relationships/diagramQuickStyle" Target="../diagrams/quickStyle188.xml"/></Relationships>
</file>

<file path=ppt/slides/_rels/slide2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9.xml"/><Relationship Id="rId2" Type="http://schemas.openxmlformats.org/officeDocument/2006/relationships/diagramData" Target="../diagrams/data18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9.xml"/><Relationship Id="rId5" Type="http://schemas.openxmlformats.org/officeDocument/2006/relationships/diagramColors" Target="../diagrams/colors189.xml"/><Relationship Id="rId4" Type="http://schemas.openxmlformats.org/officeDocument/2006/relationships/diagramQuickStyle" Target="../diagrams/quickStyle189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5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0.xml"/><Relationship Id="rId2" Type="http://schemas.openxmlformats.org/officeDocument/2006/relationships/diagramData" Target="../diagrams/data19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0.xml"/><Relationship Id="rId5" Type="http://schemas.openxmlformats.org/officeDocument/2006/relationships/diagramColors" Target="../diagrams/colors190.xml"/><Relationship Id="rId4" Type="http://schemas.openxmlformats.org/officeDocument/2006/relationships/diagramQuickStyle" Target="../diagrams/quickStyle190.xml"/></Relationships>
</file>

<file path=ppt/slides/_rels/slide2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6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1.xml"/><Relationship Id="rId2" Type="http://schemas.openxmlformats.org/officeDocument/2006/relationships/diagramData" Target="../diagrams/data19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1.xml"/><Relationship Id="rId5" Type="http://schemas.openxmlformats.org/officeDocument/2006/relationships/diagramColors" Target="../diagrams/colors191.xml"/><Relationship Id="rId4" Type="http://schemas.openxmlformats.org/officeDocument/2006/relationships/diagramQuickStyle" Target="../diagrams/quickStyle191.xml"/></Relationships>
</file>

<file path=ppt/slides/_rels/slide2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7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2.xml"/><Relationship Id="rId2" Type="http://schemas.openxmlformats.org/officeDocument/2006/relationships/diagramData" Target="../diagrams/data19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2.xml"/><Relationship Id="rId5" Type="http://schemas.openxmlformats.org/officeDocument/2006/relationships/diagramColors" Target="../diagrams/colors192.xml"/><Relationship Id="rId4" Type="http://schemas.openxmlformats.org/officeDocument/2006/relationships/diagramQuickStyle" Target="../diagrams/quickStyle192.xml"/></Relationships>
</file>

<file path=ppt/slides/_rels/slide2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9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3.xml"/><Relationship Id="rId2" Type="http://schemas.openxmlformats.org/officeDocument/2006/relationships/diagramData" Target="../diagrams/data19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3.xml"/><Relationship Id="rId5" Type="http://schemas.openxmlformats.org/officeDocument/2006/relationships/diagramColors" Target="../diagrams/colors193.xml"/><Relationship Id="rId4" Type="http://schemas.openxmlformats.org/officeDocument/2006/relationships/diagramQuickStyle" Target="../diagrams/quickStyle193.xml"/></Relationships>
</file>

<file path=ppt/slides/_rels/slide2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.xml"/><Relationship Id="rId2" Type="http://schemas.openxmlformats.org/officeDocument/2006/relationships/diagramData" Target="../diagrams/data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.xml"/><Relationship Id="rId5" Type="http://schemas.openxmlformats.org/officeDocument/2006/relationships/diagramColors" Target="../diagrams/colors24.xml"/><Relationship Id="rId4" Type="http://schemas.openxmlformats.org/officeDocument/2006/relationships/diagramQuickStyle" Target="../diagrams/quickStyle24.xml"/></Relationships>
</file>

<file path=ppt/slides/_rels/slide2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0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4.xml"/><Relationship Id="rId2" Type="http://schemas.openxmlformats.org/officeDocument/2006/relationships/diagramData" Target="../diagrams/data19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4.xml"/><Relationship Id="rId5" Type="http://schemas.openxmlformats.org/officeDocument/2006/relationships/diagramColors" Target="../diagrams/colors194.xml"/><Relationship Id="rId4" Type="http://schemas.openxmlformats.org/officeDocument/2006/relationships/diagramQuickStyle" Target="../diagrams/quickStyle194.xml"/></Relationships>
</file>

<file path=ppt/slides/_rels/slide2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5.xml"/><Relationship Id="rId2" Type="http://schemas.openxmlformats.org/officeDocument/2006/relationships/diagramData" Target="../diagrams/data19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5.xml"/><Relationship Id="rId5" Type="http://schemas.openxmlformats.org/officeDocument/2006/relationships/diagramColors" Target="../diagrams/colors195.xml"/><Relationship Id="rId4" Type="http://schemas.openxmlformats.org/officeDocument/2006/relationships/diagramQuickStyle" Target="../diagrams/quickStyle195.xml"/></Relationships>
</file>

<file path=ppt/slides/_rels/slide2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6.xml"/><Relationship Id="rId2" Type="http://schemas.openxmlformats.org/officeDocument/2006/relationships/diagramData" Target="../diagrams/data19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6.xml"/><Relationship Id="rId5" Type="http://schemas.openxmlformats.org/officeDocument/2006/relationships/diagramColors" Target="../diagrams/colors196.xml"/><Relationship Id="rId4" Type="http://schemas.openxmlformats.org/officeDocument/2006/relationships/diagramQuickStyle" Target="../diagrams/quickStyle196.xml"/></Relationships>
</file>

<file path=ppt/slides/_rels/slide2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8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98.xml"/><Relationship Id="rId3" Type="http://schemas.openxmlformats.org/officeDocument/2006/relationships/diagramLayout" Target="../diagrams/layout197.xml"/><Relationship Id="rId7" Type="http://schemas.openxmlformats.org/officeDocument/2006/relationships/diagramData" Target="../diagrams/data198.xml"/><Relationship Id="rId2" Type="http://schemas.openxmlformats.org/officeDocument/2006/relationships/diagramData" Target="../diagrams/data19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97.xml"/><Relationship Id="rId11" Type="http://schemas.microsoft.com/office/2007/relationships/diagramDrawing" Target="../diagrams/drawing198.xml"/><Relationship Id="rId5" Type="http://schemas.openxmlformats.org/officeDocument/2006/relationships/diagramColors" Target="../diagrams/colors197.xml"/><Relationship Id="rId10" Type="http://schemas.openxmlformats.org/officeDocument/2006/relationships/diagramColors" Target="../diagrams/colors198.xml"/><Relationship Id="rId4" Type="http://schemas.openxmlformats.org/officeDocument/2006/relationships/diagramQuickStyle" Target="../diagrams/quickStyle197.xml"/><Relationship Id="rId9" Type="http://schemas.openxmlformats.org/officeDocument/2006/relationships/diagramQuickStyle" Target="../diagrams/quickStyle198.xml"/></Relationships>
</file>

<file path=ppt/slides/_rels/slide2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8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9.xml"/><Relationship Id="rId2" Type="http://schemas.openxmlformats.org/officeDocument/2006/relationships/diagramData" Target="../diagrams/data19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9.xml"/><Relationship Id="rId5" Type="http://schemas.openxmlformats.org/officeDocument/2006/relationships/diagramColors" Target="../diagrams/colors199.xml"/><Relationship Id="rId4" Type="http://schemas.openxmlformats.org/officeDocument/2006/relationships/diagramQuickStyle" Target="../diagrams/quickStyle199.xml"/></Relationships>
</file>

<file path=ppt/slides/_rels/slide2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9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0.xml"/><Relationship Id="rId2" Type="http://schemas.openxmlformats.org/officeDocument/2006/relationships/diagramData" Target="../diagrams/data20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0.xml"/><Relationship Id="rId5" Type="http://schemas.openxmlformats.org/officeDocument/2006/relationships/diagramColors" Target="../diagrams/colors200.xml"/><Relationship Id="rId4" Type="http://schemas.openxmlformats.org/officeDocument/2006/relationships/diagramQuickStyle" Target="../diagrams/quickStyle200.xml"/></Relationships>
</file>

<file path=ppt/slides/_rels/slide2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1.xml"/><Relationship Id="rId2" Type="http://schemas.openxmlformats.org/officeDocument/2006/relationships/diagramData" Target="../diagrams/data20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1.xml"/><Relationship Id="rId5" Type="http://schemas.openxmlformats.org/officeDocument/2006/relationships/diagramColors" Target="../diagrams/colors201.xml"/><Relationship Id="rId4" Type="http://schemas.openxmlformats.org/officeDocument/2006/relationships/diagramQuickStyle" Target="../diagrams/quickStyle201.xml"/></Relationships>
</file>

<file path=ppt/slides/_rels/slide2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2.xml"/><Relationship Id="rId2" Type="http://schemas.openxmlformats.org/officeDocument/2006/relationships/diagramData" Target="../diagrams/data20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2.xml"/><Relationship Id="rId5" Type="http://schemas.openxmlformats.org/officeDocument/2006/relationships/diagramColors" Target="../diagrams/colors202.xml"/><Relationship Id="rId4" Type="http://schemas.openxmlformats.org/officeDocument/2006/relationships/diagramQuickStyle" Target="../diagrams/quickStyle202.xml"/></Relationships>
</file>

<file path=ppt/slides/_rels/slide2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.xml"/><Relationship Id="rId2" Type="http://schemas.openxmlformats.org/officeDocument/2006/relationships/diagramData" Target="../diagrams/data2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.xml"/><Relationship Id="rId5" Type="http://schemas.openxmlformats.org/officeDocument/2006/relationships/diagramColors" Target="../diagrams/colors25.xml"/><Relationship Id="rId4" Type="http://schemas.openxmlformats.org/officeDocument/2006/relationships/diagramQuickStyle" Target="../diagrams/quickStyle25.xml"/></Relationships>
</file>

<file path=ppt/slides/_rels/slide2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3.xml"/><Relationship Id="rId2" Type="http://schemas.openxmlformats.org/officeDocument/2006/relationships/diagramData" Target="../diagrams/data20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3.xml"/><Relationship Id="rId5" Type="http://schemas.openxmlformats.org/officeDocument/2006/relationships/diagramColors" Target="../diagrams/colors203.xml"/><Relationship Id="rId4" Type="http://schemas.openxmlformats.org/officeDocument/2006/relationships/diagramQuickStyle" Target="../diagrams/quickStyle203.xml"/></Relationships>
</file>

<file path=ppt/slides/_rels/slide2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4.xml"/><Relationship Id="rId2" Type="http://schemas.openxmlformats.org/officeDocument/2006/relationships/diagramData" Target="../diagrams/data20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4.xml"/><Relationship Id="rId5" Type="http://schemas.openxmlformats.org/officeDocument/2006/relationships/diagramColors" Target="../diagrams/colors204.xml"/><Relationship Id="rId4" Type="http://schemas.openxmlformats.org/officeDocument/2006/relationships/diagramQuickStyle" Target="../diagrams/quickStyle204.xml"/></Relationships>
</file>

<file path=ppt/slides/_rels/slide2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6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5.xml"/><Relationship Id="rId2" Type="http://schemas.openxmlformats.org/officeDocument/2006/relationships/diagramData" Target="../diagrams/data20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5.xml"/><Relationship Id="rId5" Type="http://schemas.openxmlformats.org/officeDocument/2006/relationships/diagramColors" Target="../diagrams/colors205.xml"/><Relationship Id="rId4" Type="http://schemas.openxmlformats.org/officeDocument/2006/relationships/diagramQuickStyle" Target="../diagrams/quickStyle205.xml"/></Relationships>
</file>

<file path=ppt/slides/_rels/slide2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7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6.xml"/><Relationship Id="rId2" Type="http://schemas.openxmlformats.org/officeDocument/2006/relationships/diagramData" Target="../diagrams/data20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6.xml"/><Relationship Id="rId5" Type="http://schemas.openxmlformats.org/officeDocument/2006/relationships/diagramColors" Target="../diagrams/colors206.xml"/><Relationship Id="rId4" Type="http://schemas.openxmlformats.org/officeDocument/2006/relationships/diagramQuickStyle" Target="../diagrams/quickStyle206.xml"/></Relationships>
</file>

<file path=ppt/slides/_rels/slide2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8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7.xml"/><Relationship Id="rId2" Type="http://schemas.openxmlformats.org/officeDocument/2006/relationships/diagramData" Target="../diagrams/data20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7.xml"/><Relationship Id="rId5" Type="http://schemas.openxmlformats.org/officeDocument/2006/relationships/diagramColors" Target="../diagrams/colors207.xml"/><Relationship Id="rId4" Type="http://schemas.openxmlformats.org/officeDocument/2006/relationships/diagramQuickStyle" Target="../diagrams/quickStyle207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0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8.xml"/><Relationship Id="rId2" Type="http://schemas.openxmlformats.org/officeDocument/2006/relationships/diagramData" Target="../diagrams/data20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8.xml"/><Relationship Id="rId5" Type="http://schemas.openxmlformats.org/officeDocument/2006/relationships/diagramColors" Target="../diagrams/colors208.xml"/><Relationship Id="rId4" Type="http://schemas.openxmlformats.org/officeDocument/2006/relationships/diagramQuickStyle" Target="../diagrams/quickStyle208.xml"/></Relationships>
</file>

<file path=ppt/slides/_rels/slide2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5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10.xml"/><Relationship Id="rId3" Type="http://schemas.openxmlformats.org/officeDocument/2006/relationships/diagramLayout" Target="../diagrams/layout209.xml"/><Relationship Id="rId7" Type="http://schemas.openxmlformats.org/officeDocument/2006/relationships/diagramData" Target="../diagrams/data210.xml"/><Relationship Id="rId2" Type="http://schemas.openxmlformats.org/officeDocument/2006/relationships/diagramData" Target="../diagrams/data20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09.xml"/><Relationship Id="rId11" Type="http://schemas.microsoft.com/office/2007/relationships/diagramDrawing" Target="../diagrams/drawing210.xml"/><Relationship Id="rId5" Type="http://schemas.openxmlformats.org/officeDocument/2006/relationships/diagramColors" Target="../diagrams/colors209.xml"/><Relationship Id="rId10" Type="http://schemas.openxmlformats.org/officeDocument/2006/relationships/diagramColors" Target="../diagrams/colors210.xml"/><Relationship Id="rId4" Type="http://schemas.openxmlformats.org/officeDocument/2006/relationships/diagramQuickStyle" Target="../diagrams/quickStyle209.xml"/><Relationship Id="rId9" Type="http://schemas.openxmlformats.org/officeDocument/2006/relationships/diagramQuickStyle" Target="../diagrams/quickStyle210.xml"/></Relationships>
</file>

<file path=ppt/slides/_rels/slide2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5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1.xml"/><Relationship Id="rId2" Type="http://schemas.openxmlformats.org/officeDocument/2006/relationships/diagramData" Target="../diagrams/data2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1.xml"/><Relationship Id="rId5" Type="http://schemas.openxmlformats.org/officeDocument/2006/relationships/diagramColors" Target="../diagrams/colors211.xml"/><Relationship Id="rId4" Type="http://schemas.openxmlformats.org/officeDocument/2006/relationships/diagramQuickStyle" Target="../diagrams/quickStyle211.xml"/></Relationships>
</file>

<file path=ppt/slides/_rels/slide2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.xml"/><Relationship Id="rId2" Type="http://schemas.openxmlformats.org/officeDocument/2006/relationships/diagramData" Target="../diagrams/data2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.xml"/><Relationship Id="rId5" Type="http://schemas.openxmlformats.org/officeDocument/2006/relationships/diagramColors" Target="../diagrams/colors26.xml"/><Relationship Id="rId4" Type="http://schemas.openxmlformats.org/officeDocument/2006/relationships/diagramQuickStyle" Target="../diagrams/quickStyle26.xml"/></Relationships>
</file>

<file path=ppt/slides/_rels/slide2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2.xml"/><Relationship Id="rId2" Type="http://schemas.openxmlformats.org/officeDocument/2006/relationships/diagramData" Target="../diagrams/data2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2.xml"/><Relationship Id="rId5" Type="http://schemas.openxmlformats.org/officeDocument/2006/relationships/diagramColors" Target="../diagrams/colors212.xml"/><Relationship Id="rId4" Type="http://schemas.openxmlformats.org/officeDocument/2006/relationships/diagramQuickStyle" Target="../diagrams/quickStyle212.xml"/></Relationships>
</file>

<file path=ppt/slides/_rels/slide2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8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3.xml"/><Relationship Id="rId2" Type="http://schemas.openxmlformats.org/officeDocument/2006/relationships/diagramData" Target="../diagrams/data2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3.xml"/><Relationship Id="rId5" Type="http://schemas.openxmlformats.org/officeDocument/2006/relationships/diagramColors" Target="../diagrams/colors213.xml"/><Relationship Id="rId4" Type="http://schemas.openxmlformats.org/officeDocument/2006/relationships/diagramQuickStyle" Target="../diagrams/quickStyle213.xml"/></Relationships>
</file>

<file path=ppt/slides/_rels/slide2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9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4.xml"/><Relationship Id="rId2" Type="http://schemas.openxmlformats.org/officeDocument/2006/relationships/diagramData" Target="../diagrams/data2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4.xml"/><Relationship Id="rId5" Type="http://schemas.openxmlformats.org/officeDocument/2006/relationships/diagramColors" Target="../diagrams/colors214.xml"/><Relationship Id="rId4" Type="http://schemas.openxmlformats.org/officeDocument/2006/relationships/diagramQuickStyle" Target="../diagrams/quickStyle214.xml"/></Relationships>
</file>

<file path=ppt/slides/_rels/slide2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0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5.xml"/><Relationship Id="rId2" Type="http://schemas.openxmlformats.org/officeDocument/2006/relationships/diagramData" Target="../diagrams/data2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5.xml"/><Relationship Id="rId5" Type="http://schemas.openxmlformats.org/officeDocument/2006/relationships/diagramColors" Target="../diagrams/colors215.xml"/><Relationship Id="rId4" Type="http://schemas.openxmlformats.org/officeDocument/2006/relationships/diagramQuickStyle" Target="../diagrams/quickStyle215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6.xml"/><Relationship Id="rId2" Type="http://schemas.openxmlformats.org/officeDocument/2006/relationships/diagramData" Target="../diagrams/data2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6.xml"/><Relationship Id="rId5" Type="http://schemas.openxmlformats.org/officeDocument/2006/relationships/diagramColors" Target="../diagrams/colors216.xml"/><Relationship Id="rId4" Type="http://schemas.openxmlformats.org/officeDocument/2006/relationships/diagramQuickStyle" Target="../diagrams/quickStyle216.xml"/></Relationships>
</file>

<file path=ppt/slides/_rels/slide3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7.xml"/><Relationship Id="rId2" Type="http://schemas.openxmlformats.org/officeDocument/2006/relationships/diagramData" Target="../diagrams/data2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7.xml"/><Relationship Id="rId5" Type="http://schemas.openxmlformats.org/officeDocument/2006/relationships/diagramColors" Target="../diagrams/colors217.xml"/><Relationship Id="rId4" Type="http://schemas.openxmlformats.org/officeDocument/2006/relationships/diagramQuickStyle" Target="../diagrams/quickStyle217.xml"/></Relationships>
</file>

<file path=ppt/slides/_rels/slide3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8.xml"/><Relationship Id="rId2" Type="http://schemas.openxmlformats.org/officeDocument/2006/relationships/diagramData" Target="../diagrams/data2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8.xml"/><Relationship Id="rId5" Type="http://schemas.openxmlformats.org/officeDocument/2006/relationships/diagramColors" Target="../diagrams/colors218.xml"/><Relationship Id="rId4" Type="http://schemas.openxmlformats.org/officeDocument/2006/relationships/diagramQuickStyle" Target="../diagrams/quickStyle218.xml"/></Relationships>
</file>

<file path=ppt/slides/_rels/slide3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6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9.xml"/><Relationship Id="rId2" Type="http://schemas.openxmlformats.org/officeDocument/2006/relationships/diagramData" Target="../diagrams/data2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9.xml"/><Relationship Id="rId5" Type="http://schemas.openxmlformats.org/officeDocument/2006/relationships/diagramColors" Target="../diagrams/colors219.xml"/><Relationship Id="rId4" Type="http://schemas.openxmlformats.org/officeDocument/2006/relationships/diagramQuickStyle" Target="../diagrams/quickStyle219.xml"/></Relationships>
</file>

<file path=ppt/slides/_rels/slide3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7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0.xml"/><Relationship Id="rId2" Type="http://schemas.openxmlformats.org/officeDocument/2006/relationships/diagramData" Target="../diagrams/data2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0.xml"/><Relationship Id="rId5" Type="http://schemas.openxmlformats.org/officeDocument/2006/relationships/diagramColors" Target="../diagrams/colors220.xml"/><Relationship Id="rId4" Type="http://schemas.openxmlformats.org/officeDocument/2006/relationships/diagramQuickStyle" Target="../diagrams/quickStyle220.xml"/></Relationships>
</file>

<file path=ppt/slides/_rels/slide3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.xml"/><Relationship Id="rId2" Type="http://schemas.openxmlformats.org/officeDocument/2006/relationships/diagramData" Target="../diagrams/data2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.xml"/><Relationship Id="rId5" Type="http://schemas.openxmlformats.org/officeDocument/2006/relationships/diagramColors" Target="../diagrams/colors27.xml"/><Relationship Id="rId4" Type="http://schemas.openxmlformats.org/officeDocument/2006/relationships/diagramQuickStyle" Target="../diagrams/quickStyle27.xml"/></Relationships>
</file>

<file path=ppt/slides/_rels/slide3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.xml"/><Relationship Id="rId3" Type="http://schemas.openxmlformats.org/officeDocument/2006/relationships/diagramLayout" Target="../diagrams/layout5.xml"/><Relationship Id="rId7" Type="http://schemas.openxmlformats.org/officeDocument/2006/relationships/diagramData" Target="../diagrams/data6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5.xml"/><Relationship Id="rId11" Type="http://schemas.microsoft.com/office/2007/relationships/diagramDrawing" Target="../diagrams/drawing6.xml"/><Relationship Id="rId5" Type="http://schemas.openxmlformats.org/officeDocument/2006/relationships/diagramColors" Target="../diagrams/colors5.xml"/><Relationship Id="rId10" Type="http://schemas.openxmlformats.org/officeDocument/2006/relationships/diagramColors" Target="../diagrams/colors6.xml"/><Relationship Id="rId4" Type="http://schemas.openxmlformats.org/officeDocument/2006/relationships/diagramQuickStyle" Target="../diagrams/quickStyle5.xml"/><Relationship Id="rId9" Type="http://schemas.openxmlformats.org/officeDocument/2006/relationships/diagramQuickStyle" Target="../diagrams/quickStyle6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2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22.xml"/><Relationship Id="rId3" Type="http://schemas.openxmlformats.org/officeDocument/2006/relationships/diagramLayout" Target="../diagrams/layout221.xml"/><Relationship Id="rId7" Type="http://schemas.openxmlformats.org/officeDocument/2006/relationships/diagramData" Target="../diagrams/data222.xml"/><Relationship Id="rId2" Type="http://schemas.openxmlformats.org/officeDocument/2006/relationships/diagramData" Target="../diagrams/data22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21.xml"/><Relationship Id="rId11" Type="http://schemas.microsoft.com/office/2007/relationships/diagramDrawing" Target="../diagrams/drawing222.xml"/><Relationship Id="rId5" Type="http://schemas.openxmlformats.org/officeDocument/2006/relationships/diagramColors" Target="../diagrams/colors221.xml"/><Relationship Id="rId10" Type="http://schemas.openxmlformats.org/officeDocument/2006/relationships/diagramColors" Target="../diagrams/colors222.xml"/><Relationship Id="rId4" Type="http://schemas.openxmlformats.org/officeDocument/2006/relationships/diagramQuickStyle" Target="../diagrams/quickStyle221.xml"/><Relationship Id="rId9" Type="http://schemas.openxmlformats.org/officeDocument/2006/relationships/diagramQuickStyle" Target="../diagrams/quickStyle222.xml"/></Relationships>
</file>

<file path=ppt/slides/_rels/slide3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3.xml"/><Relationship Id="rId2" Type="http://schemas.openxmlformats.org/officeDocument/2006/relationships/diagramData" Target="../diagrams/data2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3.xml"/><Relationship Id="rId5" Type="http://schemas.openxmlformats.org/officeDocument/2006/relationships/diagramColors" Target="../diagrams/colors223.xml"/><Relationship Id="rId4" Type="http://schemas.openxmlformats.org/officeDocument/2006/relationships/diagramQuickStyle" Target="../diagrams/quickStyle223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4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4.xml"/><Relationship Id="rId2" Type="http://schemas.openxmlformats.org/officeDocument/2006/relationships/diagramData" Target="../diagrams/data2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4.xml"/><Relationship Id="rId5" Type="http://schemas.openxmlformats.org/officeDocument/2006/relationships/diagramColors" Target="../diagrams/colors224.xml"/><Relationship Id="rId4" Type="http://schemas.openxmlformats.org/officeDocument/2006/relationships/diagramQuickStyle" Target="../diagrams/quickStyle224.xml"/></Relationships>
</file>

<file path=ppt/slides/_rels/slide3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5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5.xml"/><Relationship Id="rId2" Type="http://schemas.openxmlformats.org/officeDocument/2006/relationships/diagramData" Target="../diagrams/data22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5.xml"/><Relationship Id="rId5" Type="http://schemas.openxmlformats.org/officeDocument/2006/relationships/diagramColors" Target="../diagrams/colors225.xml"/><Relationship Id="rId4" Type="http://schemas.openxmlformats.org/officeDocument/2006/relationships/diagramQuickStyle" Target="../diagrams/quickStyle225.xml"/></Relationships>
</file>

<file path=ppt/slides/_rels/slide3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6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6.xml"/><Relationship Id="rId2" Type="http://schemas.openxmlformats.org/officeDocument/2006/relationships/diagramData" Target="../diagrams/data22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6.xml"/><Relationship Id="rId5" Type="http://schemas.openxmlformats.org/officeDocument/2006/relationships/diagramColors" Target="../diagrams/colors226.xml"/><Relationship Id="rId4" Type="http://schemas.openxmlformats.org/officeDocument/2006/relationships/diagramQuickStyle" Target="../diagrams/quickStyle226.xml"/></Relationships>
</file>

<file path=ppt/slides/_rels/slide3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8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7.xml"/><Relationship Id="rId2" Type="http://schemas.openxmlformats.org/officeDocument/2006/relationships/diagramData" Target="../diagrams/data22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7.xml"/><Relationship Id="rId5" Type="http://schemas.openxmlformats.org/officeDocument/2006/relationships/diagramColors" Target="../diagrams/colors227.xml"/><Relationship Id="rId4" Type="http://schemas.openxmlformats.org/officeDocument/2006/relationships/diagramQuickStyle" Target="../diagrams/quickStyle227.xml"/></Relationships>
</file>

<file path=ppt/slides/_rels/slide3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9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8.xml"/><Relationship Id="rId2" Type="http://schemas.openxmlformats.org/officeDocument/2006/relationships/diagramData" Target="../diagrams/data22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8.xml"/><Relationship Id="rId5" Type="http://schemas.openxmlformats.org/officeDocument/2006/relationships/diagramColors" Target="../diagrams/colors228.xml"/><Relationship Id="rId4" Type="http://schemas.openxmlformats.org/officeDocument/2006/relationships/diagramQuickStyle" Target="../diagrams/quickStyle228.xml"/></Relationships>
</file>

<file path=ppt/slides/_rels/slide3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0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9.xml"/><Relationship Id="rId2" Type="http://schemas.openxmlformats.org/officeDocument/2006/relationships/diagramData" Target="../diagrams/data22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9.xml"/><Relationship Id="rId5" Type="http://schemas.openxmlformats.org/officeDocument/2006/relationships/diagramColors" Target="../diagrams/colors229.xml"/><Relationship Id="rId4" Type="http://schemas.openxmlformats.org/officeDocument/2006/relationships/diagramQuickStyle" Target="../diagrams/quickStyle229.xml"/></Relationships>
</file>

<file path=ppt/slides/_rels/slide3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.xml"/><Relationship Id="rId2" Type="http://schemas.openxmlformats.org/officeDocument/2006/relationships/diagramData" Target="../diagrams/data2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.xml"/><Relationship Id="rId5" Type="http://schemas.openxmlformats.org/officeDocument/2006/relationships/diagramColors" Target="../diagrams/colors28.xml"/><Relationship Id="rId4" Type="http://schemas.openxmlformats.org/officeDocument/2006/relationships/diagramQuickStyle" Target="../diagrams/quickStyle28.xml"/></Relationships>
</file>

<file path=ppt/slides/_rels/slide32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0.xml"/><Relationship Id="rId2" Type="http://schemas.openxmlformats.org/officeDocument/2006/relationships/diagramData" Target="../diagrams/data23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0.xml"/><Relationship Id="rId5" Type="http://schemas.openxmlformats.org/officeDocument/2006/relationships/diagramColors" Target="../diagrams/colors230.xml"/><Relationship Id="rId4" Type="http://schemas.openxmlformats.org/officeDocument/2006/relationships/diagramQuickStyle" Target="../diagrams/quickStyle230.xml"/></Relationships>
</file>

<file path=ppt/slides/_rels/slide3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1.xml"/><Relationship Id="rId2" Type="http://schemas.openxmlformats.org/officeDocument/2006/relationships/diagramData" Target="../diagrams/data23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1.xml"/><Relationship Id="rId5" Type="http://schemas.openxmlformats.org/officeDocument/2006/relationships/diagramColors" Target="../diagrams/colors231.xml"/><Relationship Id="rId4" Type="http://schemas.openxmlformats.org/officeDocument/2006/relationships/diagramQuickStyle" Target="../diagrams/quickStyle231.xml"/></Relationships>
</file>

<file path=ppt/slides/_rels/slide3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2.xml"/><Relationship Id="rId2" Type="http://schemas.openxmlformats.org/officeDocument/2006/relationships/diagramData" Target="../diagrams/data23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2.xml"/><Relationship Id="rId5" Type="http://schemas.openxmlformats.org/officeDocument/2006/relationships/diagramColors" Target="../diagrams/colors232.xml"/><Relationship Id="rId4" Type="http://schemas.openxmlformats.org/officeDocument/2006/relationships/diagramQuickStyle" Target="../diagrams/quickStyle232.xml"/></Relationships>
</file>

<file path=ppt/slides/_rels/slide3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9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34.xml"/><Relationship Id="rId3" Type="http://schemas.openxmlformats.org/officeDocument/2006/relationships/diagramLayout" Target="../diagrams/layout233.xml"/><Relationship Id="rId7" Type="http://schemas.openxmlformats.org/officeDocument/2006/relationships/diagramData" Target="../diagrams/data234.xml"/><Relationship Id="rId2" Type="http://schemas.openxmlformats.org/officeDocument/2006/relationships/diagramData" Target="../diagrams/data23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33.xml"/><Relationship Id="rId11" Type="http://schemas.microsoft.com/office/2007/relationships/diagramDrawing" Target="../diagrams/drawing234.xml"/><Relationship Id="rId5" Type="http://schemas.openxmlformats.org/officeDocument/2006/relationships/diagramColors" Target="../diagrams/colors233.xml"/><Relationship Id="rId10" Type="http://schemas.openxmlformats.org/officeDocument/2006/relationships/diagramColors" Target="../diagrams/colors234.xml"/><Relationship Id="rId4" Type="http://schemas.openxmlformats.org/officeDocument/2006/relationships/diagramQuickStyle" Target="../diagrams/quickStyle233.xml"/><Relationship Id="rId9" Type="http://schemas.openxmlformats.org/officeDocument/2006/relationships/diagramQuickStyle" Target="../diagrams/quickStyle23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0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5.xml"/><Relationship Id="rId2" Type="http://schemas.openxmlformats.org/officeDocument/2006/relationships/diagramData" Target="../diagrams/data23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5.xml"/><Relationship Id="rId5" Type="http://schemas.openxmlformats.org/officeDocument/2006/relationships/diagramColors" Target="../diagrams/colors235.xml"/><Relationship Id="rId4" Type="http://schemas.openxmlformats.org/officeDocument/2006/relationships/diagramQuickStyle" Target="../diagrams/quickStyle235.xml"/></Relationships>
</file>

<file path=ppt/slides/_rels/slide3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6.xml"/><Relationship Id="rId2" Type="http://schemas.openxmlformats.org/officeDocument/2006/relationships/diagramData" Target="../diagrams/data2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6.xml"/><Relationship Id="rId5" Type="http://schemas.openxmlformats.org/officeDocument/2006/relationships/diagramColors" Target="../diagrams/colors236.xml"/><Relationship Id="rId4" Type="http://schemas.openxmlformats.org/officeDocument/2006/relationships/diagramQuickStyle" Target="../diagrams/quickStyle236.xml"/></Relationships>
</file>

<file path=ppt/slides/_rels/slide3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7.xml"/><Relationship Id="rId2" Type="http://schemas.openxmlformats.org/officeDocument/2006/relationships/diagramData" Target="../diagrams/data23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7.xml"/><Relationship Id="rId5" Type="http://schemas.openxmlformats.org/officeDocument/2006/relationships/diagramColors" Target="../diagrams/colors237.xml"/><Relationship Id="rId4" Type="http://schemas.openxmlformats.org/officeDocument/2006/relationships/diagramQuickStyle" Target="../diagrams/quickStyle237.xml"/></Relationships>
</file>

<file path=ppt/slides/_rels/slide3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8.xml"/><Relationship Id="rId2" Type="http://schemas.openxmlformats.org/officeDocument/2006/relationships/diagramData" Target="../diagrams/data23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8.xml"/><Relationship Id="rId5" Type="http://schemas.openxmlformats.org/officeDocument/2006/relationships/diagramColors" Target="../diagrams/colors238.xml"/><Relationship Id="rId4" Type="http://schemas.openxmlformats.org/officeDocument/2006/relationships/diagramQuickStyle" Target="../diagrams/quickStyle238.xml"/></Relationships>
</file>

<file path=ppt/slides/_rels/slide3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9.xml"/><Relationship Id="rId2" Type="http://schemas.openxmlformats.org/officeDocument/2006/relationships/diagramData" Target="../diagrams/data23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9.xml"/><Relationship Id="rId5" Type="http://schemas.openxmlformats.org/officeDocument/2006/relationships/diagramColors" Target="../diagrams/colors239.xml"/><Relationship Id="rId4" Type="http://schemas.openxmlformats.org/officeDocument/2006/relationships/diagramQuickStyle" Target="../diagrams/quickStyle239.xml"/></Relationships>
</file>

<file path=ppt/slides/_rels/slide3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6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0.xml"/><Relationship Id="rId2" Type="http://schemas.openxmlformats.org/officeDocument/2006/relationships/diagramData" Target="../diagrams/data24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0.xml"/><Relationship Id="rId5" Type="http://schemas.openxmlformats.org/officeDocument/2006/relationships/diagramColors" Target="../diagrams/colors240.xml"/><Relationship Id="rId4" Type="http://schemas.openxmlformats.org/officeDocument/2006/relationships/diagramQuickStyle" Target="../diagrams/quickStyle240.xml"/></Relationships>
</file>

<file path=ppt/slides/_rels/slide3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7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1.xml"/><Relationship Id="rId2" Type="http://schemas.openxmlformats.org/officeDocument/2006/relationships/diagramData" Target="../diagrams/data24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1.xml"/><Relationship Id="rId5" Type="http://schemas.openxmlformats.org/officeDocument/2006/relationships/diagramColors" Target="../diagrams/colors241.xml"/><Relationship Id="rId4" Type="http://schemas.openxmlformats.org/officeDocument/2006/relationships/diagramQuickStyle" Target="../diagrams/quickStyle241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9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2.xml"/><Relationship Id="rId2" Type="http://schemas.openxmlformats.org/officeDocument/2006/relationships/diagramData" Target="../diagrams/data24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2.xml"/><Relationship Id="rId5" Type="http://schemas.openxmlformats.org/officeDocument/2006/relationships/diagramColors" Target="../diagrams/colors242.xml"/><Relationship Id="rId4" Type="http://schemas.openxmlformats.org/officeDocument/2006/relationships/diagramQuickStyle" Target="../diagrams/quickStyle242.xml"/></Relationships>
</file>

<file path=ppt/slides/_rels/slide3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0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3.xml"/><Relationship Id="rId2" Type="http://schemas.openxmlformats.org/officeDocument/2006/relationships/diagramData" Target="../diagrams/data24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3.xml"/><Relationship Id="rId5" Type="http://schemas.openxmlformats.org/officeDocument/2006/relationships/diagramColors" Target="../diagrams/colors243.xml"/><Relationship Id="rId4" Type="http://schemas.openxmlformats.org/officeDocument/2006/relationships/diagramQuickStyle" Target="../diagrams/quickStyle243.xml"/></Relationships>
</file>

<file path=ppt/slides/_rels/slide3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4.xml"/><Relationship Id="rId2" Type="http://schemas.openxmlformats.org/officeDocument/2006/relationships/diagramData" Target="../diagrams/data24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4.xml"/><Relationship Id="rId5" Type="http://schemas.openxmlformats.org/officeDocument/2006/relationships/diagramColors" Target="../diagrams/colors244.xml"/><Relationship Id="rId4" Type="http://schemas.openxmlformats.org/officeDocument/2006/relationships/diagramQuickStyle" Target="../diagrams/quickStyle244.xml"/></Relationships>
</file>

<file path=ppt/slides/_rels/slide3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7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46.xml"/><Relationship Id="rId3" Type="http://schemas.openxmlformats.org/officeDocument/2006/relationships/diagramLayout" Target="../diagrams/layout245.xml"/><Relationship Id="rId7" Type="http://schemas.openxmlformats.org/officeDocument/2006/relationships/diagramData" Target="../diagrams/data246.xml"/><Relationship Id="rId2" Type="http://schemas.openxmlformats.org/officeDocument/2006/relationships/diagramData" Target="../diagrams/data24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45.xml"/><Relationship Id="rId11" Type="http://schemas.microsoft.com/office/2007/relationships/diagramDrawing" Target="../diagrams/drawing246.xml"/><Relationship Id="rId5" Type="http://schemas.openxmlformats.org/officeDocument/2006/relationships/diagramColors" Target="../diagrams/colors245.xml"/><Relationship Id="rId10" Type="http://schemas.openxmlformats.org/officeDocument/2006/relationships/diagramColors" Target="../diagrams/colors246.xml"/><Relationship Id="rId4" Type="http://schemas.openxmlformats.org/officeDocument/2006/relationships/diagramQuickStyle" Target="../diagrams/quickStyle245.xml"/><Relationship Id="rId9" Type="http://schemas.openxmlformats.org/officeDocument/2006/relationships/diagramQuickStyle" Target="../diagrams/quickStyle246.xml"/></Relationships>
</file>

<file path=ppt/slides/_rels/slide3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7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7.xml"/><Relationship Id="rId2" Type="http://schemas.openxmlformats.org/officeDocument/2006/relationships/diagramData" Target="../diagrams/data24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7.xml"/><Relationship Id="rId5" Type="http://schemas.openxmlformats.org/officeDocument/2006/relationships/diagramColors" Target="../diagrams/colors247.xml"/><Relationship Id="rId4" Type="http://schemas.openxmlformats.org/officeDocument/2006/relationships/diagramQuickStyle" Target="../diagrams/quickStyle247.xml"/></Relationships>
</file>

<file path=ppt/slides/_rels/slide3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8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8.xml"/><Relationship Id="rId2" Type="http://schemas.openxmlformats.org/officeDocument/2006/relationships/diagramData" Target="../diagrams/data24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8.xml"/><Relationship Id="rId5" Type="http://schemas.openxmlformats.org/officeDocument/2006/relationships/diagramColors" Target="../diagrams/colors248.xml"/><Relationship Id="rId4" Type="http://schemas.openxmlformats.org/officeDocument/2006/relationships/diagramQuickStyle" Target="../diagrams/quickStyle248.xml"/></Relationships>
</file>

<file path=ppt/slides/_rels/slide3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9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9.xml"/><Relationship Id="rId2" Type="http://schemas.openxmlformats.org/officeDocument/2006/relationships/diagramData" Target="../diagrams/data24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9.xml"/><Relationship Id="rId5" Type="http://schemas.openxmlformats.org/officeDocument/2006/relationships/diagramColors" Target="../diagrams/colors249.xml"/><Relationship Id="rId4" Type="http://schemas.openxmlformats.org/officeDocument/2006/relationships/diagramQuickStyle" Target="../diagrams/quickStyle24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0.xml"/><Relationship Id="rId2" Type="http://schemas.openxmlformats.org/officeDocument/2006/relationships/diagramData" Target="../diagrams/data25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0.xml"/><Relationship Id="rId5" Type="http://schemas.openxmlformats.org/officeDocument/2006/relationships/diagramColors" Target="../diagrams/colors250.xml"/><Relationship Id="rId4" Type="http://schemas.openxmlformats.org/officeDocument/2006/relationships/diagramQuickStyle" Target="../diagrams/quickStyle250.xml"/></Relationships>
</file>

<file path=ppt/slides/_rels/slide3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1.xml"/><Relationship Id="rId2" Type="http://schemas.openxmlformats.org/officeDocument/2006/relationships/diagramData" Target="../diagrams/data25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1.xml"/><Relationship Id="rId5" Type="http://schemas.openxmlformats.org/officeDocument/2006/relationships/diagramColors" Target="../diagrams/colors251.xml"/><Relationship Id="rId4" Type="http://schemas.openxmlformats.org/officeDocument/2006/relationships/diagramQuickStyle" Target="../diagrams/quickStyle251.xml"/></Relationships>
</file>

<file path=ppt/slides/_rels/slide3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2.xml"/><Relationship Id="rId2" Type="http://schemas.openxmlformats.org/officeDocument/2006/relationships/diagramData" Target="../diagrams/data25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2.xml"/><Relationship Id="rId5" Type="http://schemas.openxmlformats.org/officeDocument/2006/relationships/diagramColors" Target="../diagrams/colors252.xml"/><Relationship Id="rId4" Type="http://schemas.openxmlformats.org/officeDocument/2006/relationships/diagramQuickStyle" Target="../diagrams/quickStyle252.xml"/></Relationships>
</file>

<file path=ppt/slides/_rels/slide3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5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3.xml"/><Relationship Id="rId2" Type="http://schemas.openxmlformats.org/officeDocument/2006/relationships/diagramData" Target="../diagrams/data25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3.xml"/><Relationship Id="rId5" Type="http://schemas.openxmlformats.org/officeDocument/2006/relationships/diagramColors" Target="../diagrams/colors253.xml"/><Relationship Id="rId4" Type="http://schemas.openxmlformats.org/officeDocument/2006/relationships/diagramQuickStyle" Target="../diagrams/quickStyle253.xml"/></Relationships>
</file>

<file path=ppt/slides/_rels/slide3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6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4.xml"/><Relationship Id="rId2" Type="http://schemas.openxmlformats.org/officeDocument/2006/relationships/diagramData" Target="../diagrams/data25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4.xml"/><Relationship Id="rId5" Type="http://schemas.openxmlformats.org/officeDocument/2006/relationships/diagramColors" Target="../diagrams/colors254.xml"/><Relationship Id="rId4" Type="http://schemas.openxmlformats.org/officeDocument/2006/relationships/diagramQuickStyle" Target="../diagrams/quickStyle254.xml"/></Relationships>
</file>

<file path=ppt/slides/_rels/slide3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7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5.xml"/><Relationship Id="rId2" Type="http://schemas.openxmlformats.org/officeDocument/2006/relationships/diagramData" Target="../diagrams/data25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5.xml"/><Relationship Id="rId5" Type="http://schemas.openxmlformats.org/officeDocument/2006/relationships/diagramColors" Target="../diagrams/colors255.xml"/><Relationship Id="rId4" Type="http://schemas.openxmlformats.org/officeDocument/2006/relationships/diagramQuickStyle" Target="../diagrams/quickStyle255.xml"/></Relationships>
</file>

<file path=ppt/slides/_rels/slide3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9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6.xml"/><Relationship Id="rId2" Type="http://schemas.openxmlformats.org/officeDocument/2006/relationships/diagramData" Target="../diagrams/data25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6.xml"/><Relationship Id="rId5" Type="http://schemas.openxmlformats.org/officeDocument/2006/relationships/diagramColors" Target="../diagrams/colors256.xml"/><Relationship Id="rId4" Type="http://schemas.openxmlformats.org/officeDocument/2006/relationships/diagramQuickStyle" Target="../diagrams/quickStyle256.xml"/></Relationships>
</file>

<file path=ppt/slides/_rels/slide3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4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58.xml"/><Relationship Id="rId3" Type="http://schemas.openxmlformats.org/officeDocument/2006/relationships/diagramLayout" Target="../diagrams/layout257.xml"/><Relationship Id="rId7" Type="http://schemas.openxmlformats.org/officeDocument/2006/relationships/diagramData" Target="../diagrams/data258.xml"/><Relationship Id="rId2" Type="http://schemas.openxmlformats.org/officeDocument/2006/relationships/diagramData" Target="../diagrams/data25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57.xml"/><Relationship Id="rId11" Type="http://schemas.microsoft.com/office/2007/relationships/diagramDrawing" Target="../diagrams/drawing258.xml"/><Relationship Id="rId5" Type="http://schemas.openxmlformats.org/officeDocument/2006/relationships/diagramColors" Target="../diagrams/colors257.xml"/><Relationship Id="rId10" Type="http://schemas.openxmlformats.org/officeDocument/2006/relationships/diagramColors" Target="../diagrams/colors258.xml"/><Relationship Id="rId4" Type="http://schemas.openxmlformats.org/officeDocument/2006/relationships/diagramQuickStyle" Target="../diagrams/quickStyle257.xml"/><Relationship Id="rId9" Type="http://schemas.openxmlformats.org/officeDocument/2006/relationships/diagramQuickStyle" Target="../diagrams/quickStyle258.xml"/></Relationships>
</file>

<file path=ppt/slides/_rels/slide3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9.xml"/><Relationship Id="rId2" Type="http://schemas.openxmlformats.org/officeDocument/2006/relationships/diagramData" Target="../diagrams/data25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9.xml"/><Relationship Id="rId5" Type="http://schemas.openxmlformats.org/officeDocument/2006/relationships/diagramColors" Target="../diagrams/colors259.xml"/><Relationship Id="rId4" Type="http://schemas.openxmlformats.org/officeDocument/2006/relationships/diagramQuickStyle" Target="../diagrams/quickStyle259.xml"/></Relationships>
</file>

<file path=ppt/slides/_rels/slide3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5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0.xml"/><Relationship Id="rId2" Type="http://schemas.openxmlformats.org/officeDocument/2006/relationships/diagramData" Target="../diagrams/data26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0.xml"/><Relationship Id="rId5" Type="http://schemas.openxmlformats.org/officeDocument/2006/relationships/diagramColors" Target="../diagrams/colors260.xml"/><Relationship Id="rId4" Type="http://schemas.openxmlformats.org/officeDocument/2006/relationships/diagramQuickStyle" Target="../diagrams/quickStyle260.xml"/></Relationships>
</file>

<file path=ppt/slides/_rels/slide3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7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1.xml"/><Relationship Id="rId2" Type="http://schemas.openxmlformats.org/officeDocument/2006/relationships/diagramData" Target="../diagrams/data26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1.xml"/><Relationship Id="rId5" Type="http://schemas.openxmlformats.org/officeDocument/2006/relationships/diagramColors" Target="../diagrams/colors261.xml"/><Relationship Id="rId4" Type="http://schemas.openxmlformats.org/officeDocument/2006/relationships/diagramQuickStyle" Target="../diagrams/quickStyle261.xml"/></Relationships>
</file>

<file path=ppt/slides/_rels/slide3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8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2.xml"/><Relationship Id="rId2" Type="http://schemas.openxmlformats.org/officeDocument/2006/relationships/diagramData" Target="../diagrams/data26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2.xml"/><Relationship Id="rId5" Type="http://schemas.openxmlformats.org/officeDocument/2006/relationships/diagramColors" Target="../diagrams/colors262.xml"/><Relationship Id="rId4" Type="http://schemas.openxmlformats.org/officeDocument/2006/relationships/diagramQuickStyle" Target="../diagrams/quickStyle262.xml"/></Relationships>
</file>

<file path=ppt/slides/_rels/slide3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9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3.xml"/><Relationship Id="rId2" Type="http://schemas.openxmlformats.org/officeDocument/2006/relationships/diagramData" Target="../diagrams/data26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3.xml"/><Relationship Id="rId5" Type="http://schemas.openxmlformats.org/officeDocument/2006/relationships/diagramColors" Target="../diagrams/colors263.xml"/><Relationship Id="rId4" Type="http://schemas.openxmlformats.org/officeDocument/2006/relationships/diagramQuickStyle" Target="../diagrams/quickStyle263.xml"/></Relationships>
</file>

<file path=ppt/slides/_rels/slide3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4.xml"/><Relationship Id="rId2" Type="http://schemas.openxmlformats.org/officeDocument/2006/relationships/diagramData" Target="../diagrams/data26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4.xml"/><Relationship Id="rId5" Type="http://schemas.openxmlformats.org/officeDocument/2006/relationships/diagramColors" Target="../diagrams/colors264.xml"/><Relationship Id="rId4" Type="http://schemas.openxmlformats.org/officeDocument/2006/relationships/diagramQuickStyle" Target="../diagrams/quickStyle264.xml"/></Relationships>
</file>

<file path=ppt/slides/_rels/slide3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5.xml"/><Relationship Id="rId2" Type="http://schemas.openxmlformats.org/officeDocument/2006/relationships/diagramData" Target="../diagrams/data26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5.xml"/><Relationship Id="rId5" Type="http://schemas.openxmlformats.org/officeDocument/2006/relationships/diagramColors" Target="../diagrams/colors265.xml"/><Relationship Id="rId4" Type="http://schemas.openxmlformats.org/officeDocument/2006/relationships/diagramQuickStyle" Target="../diagrams/quickStyle265.xml"/></Relationships>
</file>

<file path=ppt/slides/_rels/slide3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6.xml"/><Relationship Id="rId2" Type="http://schemas.openxmlformats.org/officeDocument/2006/relationships/diagramData" Target="../diagrams/data26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6.xml"/><Relationship Id="rId5" Type="http://schemas.openxmlformats.org/officeDocument/2006/relationships/diagramColors" Target="../diagrams/colors266.xml"/><Relationship Id="rId4" Type="http://schemas.openxmlformats.org/officeDocument/2006/relationships/diagramQuickStyle" Target="../diagrams/quickStyle266.xml"/></Relationships>
</file>

<file path=ppt/slides/_rels/slide3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7.xml"/><Relationship Id="rId2" Type="http://schemas.openxmlformats.org/officeDocument/2006/relationships/diagramData" Target="../diagrams/data26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7.xml"/><Relationship Id="rId5" Type="http://schemas.openxmlformats.org/officeDocument/2006/relationships/diagramColors" Target="../diagrams/colors267.xml"/><Relationship Id="rId4" Type="http://schemas.openxmlformats.org/officeDocument/2006/relationships/diagramQuickStyle" Target="../diagrams/quickStyle267.xml"/></Relationships>
</file>

<file path=ppt/slides/_rels/slide37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0.xml"/><Relationship Id="rId3" Type="http://schemas.openxmlformats.org/officeDocument/2006/relationships/diagramLayout" Target="../diagrams/layout29.xml"/><Relationship Id="rId7" Type="http://schemas.openxmlformats.org/officeDocument/2006/relationships/diagramData" Target="../diagrams/data30.xml"/><Relationship Id="rId2" Type="http://schemas.openxmlformats.org/officeDocument/2006/relationships/diagramData" Target="../diagrams/data2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9.xml"/><Relationship Id="rId11" Type="http://schemas.microsoft.com/office/2007/relationships/diagramDrawing" Target="../diagrams/drawing30.xml"/><Relationship Id="rId5" Type="http://schemas.openxmlformats.org/officeDocument/2006/relationships/diagramColors" Target="../diagrams/colors29.xml"/><Relationship Id="rId10" Type="http://schemas.openxmlformats.org/officeDocument/2006/relationships/diagramColors" Target="../diagrams/colors30.xml"/><Relationship Id="rId4" Type="http://schemas.openxmlformats.org/officeDocument/2006/relationships/diagramQuickStyle" Target="../diagrams/quickStyle29.xml"/><Relationship Id="rId9" Type="http://schemas.openxmlformats.org/officeDocument/2006/relationships/diagramQuickStyle" Target="../diagrams/quickStyle30.xml"/></Relationships>
</file>

<file path=ppt/slides/_rels/slide3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6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8.xml"/><Relationship Id="rId2" Type="http://schemas.openxmlformats.org/officeDocument/2006/relationships/diagramData" Target="../diagrams/data26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8.xml"/><Relationship Id="rId5" Type="http://schemas.openxmlformats.org/officeDocument/2006/relationships/diagramColors" Target="../diagrams/colors268.xml"/><Relationship Id="rId4" Type="http://schemas.openxmlformats.org/officeDocument/2006/relationships/diagramQuickStyle" Target="../diagrams/quickStyle268.xml"/></Relationships>
</file>

<file path=ppt/slides/_rels/slide3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.xml"/><Relationship Id="rId2" Type="http://schemas.openxmlformats.org/officeDocument/2006/relationships/diagramData" Target="../diagrams/data3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.xml"/><Relationship Id="rId5" Type="http://schemas.openxmlformats.org/officeDocument/2006/relationships/diagramColors" Target="../diagrams/colors31.xml"/><Relationship Id="rId4" Type="http://schemas.openxmlformats.org/officeDocument/2006/relationships/diagramQuickStyle" Target="../diagrams/quickStyle31.xml"/></Relationships>
</file>

<file path=ppt/slides/_rels/slide3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1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70.xml"/><Relationship Id="rId3" Type="http://schemas.openxmlformats.org/officeDocument/2006/relationships/diagramLayout" Target="../diagrams/layout269.xml"/><Relationship Id="rId7" Type="http://schemas.openxmlformats.org/officeDocument/2006/relationships/diagramData" Target="../diagrams/data270.xml"/><Relationship Id="rId2" Type="http://schemas.openxmlformats.org/officeDocument/2006/relationships/diagramData" Target="../diagrams/data26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69.xml"/><Relationship Id="rId11" Type="http://schemas.microsoft.com/office/2007/relationships/diagramDrawing" Target="../diagrams/drawing270.xml"/><Relationship Id="rId5" Type="http://schemas.openxmlformats.org/officeDocument/2006/relationships/diagramColors" Target="../diagrams/colors269.xml"/><Relationship Id="rId10" Type="http://schemas.openxmlformats.org/officeDocument/2006/relationships/diagramColors" Target="../diagrams/colors270.xml"/><Relationship Id="rId4" Type="http://schemas.openxmlformats.org/officeDocument/2006/relationships/diagramQuickStyle" Target="../diagrams/quickStyle269.xml"/><Relationship Id="rId9" Type="http://schemas.openxmlformats.org/officeDocument/2006/relationships/diagramQuickStyle" Target="../diagrams/quickStyle270.xml"/></Relationships>
</file>

<file path=ppt/slides/_rels/slide3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1.xml"/><Relationship Id="rId2" Type="http://schemas.openxmlformats.org/officeDocument/2006/relationships/diagramData" Target="../diagrams/data27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1.xml"/><Relationship Id="rId5" Type="http://schemas.openxmlformats.org/officeDocument/2006/relationships/diagramColors" Target="../diagrams/colors271.xml"/><Relationship Id="rId4" Type="http://schemas.openxmlformats.org/officeDocument/2006/relationships/diagramQuickStyle" Target="../diagrams/quickStyle271.xml"/></Relationships>
</file>

<file path=ppt/slides/_rels/slide3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2.xml"/><Relationship Id="rId2" Type="http://schemas.openxmlformats.org/officeDocument/2006/relationships/diagramData" Target="../diagrams/data27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2.xml"/><Relationship Id="rId5" Type="http://schemas.openxmlformats.org/officeDocument/2006/relationships/diagramColors" Target="../diagrams/colors272.xml"/><Relationship Id="rId4" Type="http://schemas.openxmlformats.org/officeDocument/2006/relationships/diagramQuickStyle" Target="../diagrams/quickStyle272.xml"/></Relationships>
</file>

<file path=ppt/slides/_rels/slide3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4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3.xml"/><Relationship Id="rId2" Type="http://schemas.openxmlformats.org/officeDocument/2006/relationships/diagramData" Target="../diagrams/data27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3.xml"/><Relationship Id="rId5" Type="http://schemas.openxmlformats.org/officeDocument/2006/relationships/diagramColors" Target="../diagrams/colors273.xml"/><Relationship Id="rId4" Type="http://schemas.openxmlformats.org/officeDocument/2006/relationships/diagramQuickStyle" Target="../diagrams/quickStyle273.xml"/></Relationships>
</file>

<file path=ppt/slides/_rels/slide3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5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4.xml"/><Relationship Id="rId2" Type="http://schemas.openxmlformats.org/officeDocument/2006/relationships/diagramData" Target="../diagrams/data27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4.xml"/><Relationship Id="rId5" Type="http://schemas.openxmlformats.org/officeDocument/2006/relationships/diagramColors" Target="../diagrams/colors274.xml"/><Relationship Id="rId4" Type="http://schemas.openxmlformats.org/officeDocument/2006/relationships/diagramQuickStyle" Target="../diagrams/quickStyle274.xml"/></Relationships>
</file>

<file path=ppt/slides/_rels/slide3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6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5.xml"/><Relationship Id="rId2" Type="http://schemas.openxmlformats.org/officeDocument/2006/relationships/diagramData" Target="../diagrams/data27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5.xml"/><Relationship Id="rId5" Type="http://schemas.openxmlformats.org/officeDocument/2006/relationships/diagramColors" Target="../diagrams/colors275.xml"/><Relationship Id="rId4" Type="http://schemas.openxmlformats.org/officeDocument/2006/relationships/diagramQuickStyle" Target="../diagrams/quickStyle275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8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6.xml"/><Relationship Id="rId2" Type="http://schemas.openxmlformats.org/officeDocument/2006/relationships/diagramData" Target="../diagrams/data27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6.xml"/><Relationship Id="rId5" Type="http://schemas.openxmlformats.org/officeDocument/2006/relationships/diagramColors" Target="../diagrams/colors276.xml"/><Relationship Id="rId4" Type="http://schemas.openxmlformats.org/officeDocument/2006/relationships/diagramQuickStyle" Target="../diagrams/quickStyle276.xml"/></Relationships>
</file>

<file path=ppt/slides/_rels/slide3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9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7.xml"/><Relationship Id="rId2" Type="http://schemas.openxmlformats.org/officeDocument/2006/relationships/diagramData" Target="../diagrams/data27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7.xml"/><Relationship Id="rId5" Type="http://schemas.openxmlformats.org/officeDocument/2006/relationships/diagramColors" Target="../diagrams/colors277.xml"/><Relationship Id="rId4" Type="http://schemas.openxmlformats.org/officeDocument/2006/relationships/diagramQuickStyle" Target="../diagrams/quickStyle277.xml"/></Relationships>
</file>

<file path=ppt/slides/_rels/slide3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.xml"/><Relationship Id="rId2" Type="http://schemas.openxmlformats.org/officeDocument/2006/relationships/diagramData" Target="../diagrams/data3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.xml"/><Relationship Id="rId5" Type="http://schemas.openxmlformats.org/officeDocument/2006/relationships/diagramColors" Target="../diagrams/colors32.xml"/><Relationship Id="rId4" Type="http://schemas.openxmlformats.org/officeDocument/2006/relationships/diagramQuickStyle" Target="../diagrams/quickStyle32.xml"/></Relationships>
</file>

<file path=ppt/slides/_rels/slide3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0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8.xml"/><Relationship Id="rId2" Type="http://schemas.openxmlformats.org/officeDocument/2006/relationships/diagramData" Target="../diagrams/data27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8.xml"/><Relationship Id="rId5" Type="http://schemas.openxmlformats.org/officeDocument/2006/relationships/diagramColors" Target="../diagrams/colors278.xml"/><Relationship Id="rId4" Type="http://schemas.openxmlformats.org/officeDocument/2006/relationships/diagramQuickStyle" Target="../diagrams/quickStyle278.xml"/></Relationships>
</file>

<file path=ppt/slides/_rels/slide3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9.xml"/><Relationship Id="rId2" Type="http://schemas.openxmlformats.org/officeDocument/2006/relationships/diagramData" Target="../diagrams/data27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9.xml"/><Relationship Id="rId5" Type="http://schemas.openxmlformats.org/officeDocument/2006/relationships/diagramColors" Target="../diagrams/colors279.xml"/><Relationship Id="rId4" Type="http://schemas.openxmlformats.org/officeDocument/2006/relationships/diagramQuickStyle" Target="../diagrams/quickStyle279.xml"/></Relationships>
</file>

<file path=ppt/slides/_rels/slide3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0.xml"/><Relationship Id="rId2" Type="http://schemas.openxmlformats.org/officeDocument/2006/relationships/diagramData" Target="../diagrams/data28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0.xml"/><Relationship Id="rId5" Type="http://schemas.openxmlformats.org/officeDocument/2006/relationships/diagramColors" Target="../diagrams/colors280.xml"/><Relationship Id="rId4" Type="http://schemas.openxmlformats.org/officeDocument/2006/relationships/diagramQuickStyle" Target="../diagrams/quickStyle280.xml"/></Relationships>
</file>

<file path=ppt/slides/_rels/slide3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8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82.xml"/><Relationship Id="rId3" Type="http://schemas.openxmlformats.org/officeDocument/2006/relationships/diagramLayout" Target="../diagrams/layout281.xml"/><Relationship Id="rId7" Type="http://schemas.openxmlformats.org/officeDocument/2006/relationships/diagramData" Target="../diagrams/data282.xml"/><Relationship Id="rId2" Type="http://schemas.openxmlformats.org/officeDocument/2006/relationships/diagramData" Target="../diagrams/data28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81.xml"/><Relationship Id="rId11" Type="http://schemas.microsoft.com/office/2007/relationships/diagramDrawing" Target="../diagrams/drawing282.xml"/><Relationship Id="rId5" Type="http://schemas.openxmlformats.org/officeDocument/2006/relationships/diagramColors" Target="../diagrams/colors281.xml"/><Relationship Id="rId10" Type="http://schemas.openxmlformats.org/officeDocument/2006/relationships/diagramColors" Target="../diagrams/colors282.xml"/><Relationship Id="rId4" Type="http://schemas.openxmlformats.org/officeDocument/2006/relationships/diagramQuickStyle" Target="../diagrams/quickStyle281.xml"/><Relationship Id="rId9" Type="http://schemas.openxmlformats.org/officeDocument/2006/relationships/diagramQuickStyle" Target="../diagrams/quickStyle282.xml"/></Relationships>
</file>

<file path=ppt/slides/_rels/slide3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8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3.xml"/><Relationship Id="rId2" Type="http://schemas.openxmlformats.org/officeDocument/2006/relationships/diagramData" Target="../diagrams/data28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3.xml"/><Relationship Id="rId5" Type="http://schemas.openxmlformats.org/officeDocument/2006/relationships/diagramColors" Target="../diagrams/colors283.xml"/><Relationship Id="rId4" Type="http://schemas.openxmlformats.org/officeDocument/2006/relationships/diagramQuickStyle" Target="../diagrams/quickStyle283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0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4.xml"/><Relationship Id="rId2" Type="http://schemas.openxmlformats.org/officeDocument/2006/relationships/diagramData" Target="../diagrams/data28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4.xml"/><Relationship Id="rId5" Type="http://schemas.openxmlformats.org/officeDocument/2006/relationships/diagramColors" Target="../diagrams/colors284.xml"/><Relationship Id="rId4" Type="http://schemas.openxmlformats.org/officeDocument/2006/relationships/diagramQuickStyle" Target="../diagrams/quickStyle284.xml"/></Relationships>
</file>

<file path=ppt/slides/_rels/slide4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5.xml"/><Relationship Id="rId2" Type="http://schemas.openxmlformats.org/officeDocument/2006/relationships/diagramData" Target="../diagrams/data28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5.xml"/><Relationship Id="rId5" Type="http://schemas.openxmlformats.org/officeDocument/2006/relationships/diagramColors" Target="../diagrams/colors285.xml"/><Relationship Id="rId4" Type="http://schemas.openxmlformats.org/officeDocument/2006/relationships/diagramQuickStyle" Target="../diagrams/quickStyle285.xml"/></Relationships>
</file>

<file path=ppt/slides/_rels/slide4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6.xml"/><Relationship Id="rId2" Type="http://schemas.openxmlformats.org/officeDocument/2006/relationships/diagramData" Target="../diagrams/data28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6.xml"/><Relationship Id="rId5" Type="http://schemas.openxmlformats.org/officeDocument/2006/relationships/diagramColors" Target="../diagrams/colors286.xml"/><Relationship Id="rId4" Type="http://schemas.openxmlformats.org/officeDocument/2006/relationships/diagramQuickStyle" Target="../diagrams/quickStyle286.xml"/></Relationships>
</file>

<file path=ppt/slides/_rels/slide4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.xml"/><Relationship Id="rId2" Type="http://schemas.openxmlformats.org/officeDocument/2006/relationships/diagramData" Target="../diagrams/data3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.xml"/><Relationship Id="rId5" Type="http://schemas.openxmlformats.org/officeDocument/2006/relationships/diagramColors" Target="../diagrams/colors33.xml"/><Relationship Id="rId4" Type="http://schemas.openxmlformats.org/officeDocument/2006/relationships/diagramQuickStyle" Target="../diagrams/quickStyle33.xml"/></Relationships>
</file>

<file path=ppt/slides/_rels/slide4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7.xml"/><Relationship Id="rId2" Type="http://schemas.openxmlformats.org/officeDocument/2006/relationships/diagramData" Target="../diagrams/data28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7.xml"/><Relationship Id="rId5" Type="http://schemas.openxmlformats.org/officeDocument/2006/relationships/diagramColors" Target="../diagrams/colors287.xml"/><Relationship Id="rId4" Type="http://schemas.openxmlformats.org/officeDocument/2006/relationships/diagramQuickStyle" Target="../diagrams/quickStyle287.xml"/></Relationships>
</file>

<file path=ppt/slides/_rels/slide4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5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8.xml"/><Relationship Id="rId2" Type="http://schemas.openxmlformats.org/officeDocument/2006/relationships/diagramData" Target="../diagrams/data28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8.xml"/><Relationship Id="rId5" Type="http://schemas.openxmlformats.org/officeDocument/2006/relationships/diagramColors" Target="../diagrams/colors288.xml"/><Relationship Id="rId4" Type="http://schemas.openxmlformats.org/officeDocument/2006/relationships/diagramQuickStyle" Target="../diagrams/quickStyle288.xml"/></Relationships>
</file>

<file path=ppt/slides/_rels/slide4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6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9.xml"/><Relationship Id="rId2" Type="http://schemas.openxmlformats.org/officeDocument/2006/relationships/diagramData" Target="../diagrams/data28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9.xml"/><Relationship Id="rId5" Type="http://schemas.openxmlformats.org/officeDocument/2006/relationships/diagramColors" Target="../diagrams/colors289.xml"/><Relationship Id="rId4" Type="http://schemas.openxmlformats.org/officeDocument/2006/relationships/diagramQuickStyle" Target="../diagrams/quickStyle289.xml"/></Relationships>
</file>

<file path=ppt/slides/_rels/slide4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0.xml"/><Relationship Id="rId2" Type="http://schemas.openxmlformats.org/officeDocument/2006/relationships/diagramData" Target="../diagrams/data29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0.xml"/><Relationship Id="rId5" Type="http://schemas.openxmlformats.org/officeDocument/2006/relationships/diagramColors" Target="../diagrams/colors290.xml"/><Relationship Id="rId4" Type="http://schemas.openxmlformats.org/officeDocument/2006/relationships/diagramQuickStyle" Target="../diagrams/quickStyle290.xml"/></Relationships>
</file>

<file path=ppt/slides/_rels/slide4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9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1.xml"/><Relationship Id="rId2" Type="http://schemas.openxmlformats.org/officeDocument/2006/relationships/diagramData" Target="../diagrams/data29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1.xml"/><Relationship Id="rId5" Type="http://schemas.openxmlformats.org/officeDocument/2006/relationships/diagramColors" Target="../diagrams/colors291.xml"/><Relationship Id="rId4" Type="http://schemas.openxmlformats.org/officeDocument/2006/relationships/diagramQuickStyle" Target="../diagrams/quickStyle291.xml"/></Relationships>
</file>

<file path=ppt/slides/_rels/slide4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0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2.xml"/><Relationship Id="rId2" Type="http://schemas.openxmlformats.org/officeDocument/2006/relationships/diagramData" Target="../diagrams/data29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2.xml"/><Relationship Id="rId5" Type="http://schemas.openxmlformats.org/officeDocument/2006/relationships/diagramColors" Target="../diagrams/colors292.xml"/><Relationship Id="rId4" Type="http://schemas.openxmlformats.org/officeDocument/2006/relationships/diagramQuickStyle" Target="../diagrams/quickStyle292.xml"/></Relationships>
</file>

<file path=ppt/slides/_rels/slide4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5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94.xml"/><Relationship Id="rId3" Type="http://schemas.openxmlformats.org/officeDocument/2006/relationships/diagramLayout" Target="../diagrams/layout293.xml"/><Relationship Id="rId7" Type="http://schemas.openxmlformats.org/officeDocument/2006/relationships/diagramData" Target="../diagrams/data294.xml"/><Relationship Id="rId2" Type="http://schemas.openxmlformats.org/officeDocument/2006/relationships/diagramData" Target="../diagrams/data29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93.xml"/><Relationship Id="rId11" Type="http://schemas.microsoft.com/office/2007/relationships/diagramDrawing" Target="../diagrams/drawing294.xml"/><Relationship Id="rId5" Type="http://schemas.openxmlformats.org/officeDocument/2006/relationships/diagramColors" Target="../diagrams/colors293.xml"/><Relationship Id="rId10" Type="http://schemas.openxmlformats.org/officeDocument/2006/relationships/diagramColors" Target="../diagrams/colors294.xml"/><Relationship Id="rId4" Type="http://schemas.openxmlformats.org/officeDocument/2006/relationships/diagramQuickStyle" Target="../diagrams/quickStyle293.xml"/><Relationship Id="rId9" Type="http://schemas.openxmlformats.org/officeDocument/2006/relationships/diagramQuickStyle" Target="../diagrams/quickStyle294.xml"/></Relationships>
</file>

<file path=ppt/slides/_rels/slide4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.xml"/><Relationship Id="rId2" Type="http://schemas.openxmlformats.org/officeDocument/2006/relationships/diagramData" Target="../diagrams/data3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.xml"/><Relationship Id="rId5" Type="http://schemas.openxmlformats.org/officeDocument/2006/relationships/diagramColors" Target="../diagrams/colors34.xml"/><Relationship Id="rId4" Type="http://schemas.openxmlformats.org/officeDocument/2006/relationships/diagramQuickStyle" Target="../diagrams/quickStyle34.xml"/></Relationships>
</file>

<file path=ppt/slides/_rels/slide4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6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5.xml"/><Relationship Id="rId2" Type="http://schemas.openxmlformats.org/officeDocument/2006/relationships/diagramData" Target="../diagrams/data29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5.xml"/><Relationship Id="rId5" Type="http://schemas.openxmlformats.org/officeDocument/2006/relationships/diagramColors" Target="../diagrams/colors295.xml"/><Relationship Id="rId4" Type="http://schemas.openxmlformats.org/officeDocument/2006/relationships/diagramQuickStyle" Target="../diagrams/quickStyle295.xml"/></Relationships>
</file>

<file path=ppt/slides/_rels/slide4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7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6.xml"/><Relationship Id="rId2" Type="http://schemas.openxmlformats.org/officeDocument/2006/relationships/diagramData" Target="../diagrams/data29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6.xml"/><Relationship Id="rId5" Type="http://schemas.openxmlformats.org/officeDocument/2006/relationships/diagramColors" Target="../diagrams/colors296.xml"/><Relationship Id="rId4" Type="http://schemas.openxmlformats.org/officeDocument/2006/relationships/diagramQuickStyle" Target="../diagrams/quickStyle296.xml"/></Relationships>
</file>

<file path=ppt/slides/_rels/slide4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8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7.xml"/><Relationship Id="rId2" Type="http://schemas.openxmlformats.org/officeDocument/2006/relationships/diagramData" Target="../diagrams/data29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7.xml"/><Relationship Id="rId5" Type="http://schemas.openxmlformats.org/officeDocument/2006/relationships/diagramColors" Target="../diagrams/colors297.xml"/><Relationship Id="rId4" Type="http://schemas.openxmlformats.org/officeDocument/2006/relationships/diagramQuickStyle" Target="../diagrams/quickStyle297.xml"/></Relationships>
</file>

<file path=ppt/slides/_rels/slide4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8.xml"/><Relationship Id="rId2" Type="http://schemas.openxmlformats.org/officeDocument/2006/relationships/diagramData" Target="../diagrams/data29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8.xml"/><Relationship Id="rId5" Type="http://schemas.openxmlformats.org/officeDocument/2006/relationships/diagramColors" Target="../diagrams/colors298.xml"/><Relationship Id="rId4" Type="http://schemas.openxmlformats.org/officeDocument/2006/relationships/diagramQuickStyle" Target="../diagrams/quickStyle298.xml"/></Relationships>
</file>

<file path=ppt/slides/_rels/slide4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9.xml"/><Relationship Id="rId2" Type="http://schemas.openxmlformats.org/officeDocument/2006/relationships/diagramData" Target="../diagrams/data29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9.xml"/><Relationship Id="rId5" Type="http://schemas.openxmlformats.org/officeDocument/2006/relationships/diagramColors" Target="../diagrams/colors299.xml"/><Relationship Id="rId4" Type="http://schemas.openxmlformats.org/officeDocument/2006/relationships/diagramQuickStyle" Target="../diagrams/quickStyle299.xml"/></Relationships>
</file>

<file path=ppt/slides/_rels/slide4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0.xml"/><Relationship Id="rId2" Type="http://schemas.openxmlformats.org/officeDocument/2006/relationships/diagramData" Target="../diagrams/data30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0.xml"/><Relationship Id="rId5" Type="http://schemas.openxmlformats.org/officeDocument/2006/relationships/diagramColors" Target="../diagrams/colors300.xml"/><Relationship Id="rId4" Type="http://schemas.openxmlformats.org/officeDocument/2006/relationships/diagramQuickStyle" Target="../diagrams/quickStyle300.xml"/></Relationships>
</file>

<file path=ppt/slides/_rels/slide4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1.xml"/><Relationship Id="rId2" Type="http://schemas.openxmlformats.org/officeDocument/2006/relationships/diagramData" Target="../diagrams/data30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1.xml"/><Relationship Id="rId5" Type="http://schemas.openxmlformats.org/officeDocument/2006/relationships/diagramColors" Target="../diagrams/colors301.xml"/><Relationship Id="rId4" Type="http://schemas.openxmlformats.org/officeDocument/2006/relationships/diagramQuickStyle" Target="../diagrams/quickStyle301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5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2.xml"/><Relationship Id="rId2" Type="http://schemas.openxmlformats.org/officeDocument/2006/relationships/diagramData" Target="../diagrams/data30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2.xml"/><Relationship Id="rId5" Type="http://schemas.openxmlformats.org/officeDocument/2006/relationships/diagramColors" Target="../diagrams/colors302.xml"/><Relationship Id="rId4" Type="http://schemas.openxmlformats.org/officeDocument/2006/relationships/diagramQuickStyle" Target="../diagrams/quickStyle302.xml"/></Relationships>
</file>

<file path=ppt/slides/_rels/slide4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6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3.xml"/><Relationship Id="rId2" Type="http://schemas.openxmlformats.org/officeDocument/2006/relationships/diagramData" Target="../diagrams/data30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3.xml"/><Relationship Id="rId5" Type="http://schemas.openxmlformats.org/officeDocument/2006/relationships/diagramColors" Target="../diagrams/colors303.xml"/><Relationship Id="rId4" Type="http://schemas.openxmlformats.org/officeDocument/2006/relationships/diagramQuickStyle" Target="../diagrams/quickStyle303.xml"/></Relationships>
</file>

<file path=ppt/slides/_rels/slide4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7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4.xml"/><Relationship Id="rId2" Type="http://schemas.openxmlformats.org/officeDocument/2006/relationships/diagramData" Target="../diagrams/data30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4.xml"/><Relationship Id="rId5" Type="http://schemas.openxmlformats.org/officeDocument/2006/relationships/diagramColors" Target="../diagrams/colors304.xml"/><Relationship Id="rId4" Type="http://schemas.openxmlformats.org/officeDocument/2006/relationships/diagramQuickStyle" Target="../diagrams/quickStyle304.xml"/></Relationships>
</file>

<file path=ppt/slides/_rels/slide4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.xml"/><Relationship Id="rId2" Type="http://schemas.openxmlformats.org/officeDocument/2006/relationships/diagramData" Target="../diagrams/data3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.xml"/><Relationship Id="rId5" Type="http://schemas.openxmlformats.org/officeDocument/2006/relationships/diagramColors" Target="../diagrams/colors35.xml"/><Relationship Id="rId4" Type="http://schemas.openxmlformats.org/officeDocument/2006/relationships/diagramQuickStyle" Target="../diagrams/quickStyle35.xml"/></Relationships>
</file>

<file path=ppt/slides/_rels/slide4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3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06.xml"/><Relationship Id="rId3" Type="http://schemas.openxmlformats.org/officeDocument/2006/relationships/diagramLayout" Target="../diagrams/layout305.xml"/><Relationship Id="rId7" Type="http://schemas.openxmlformats.org/officeDocument/2006/relationships/diagramData" Target="../diagrams/data306.xml"/><Relationship Id="rId2" Type="http://schemas.openxmlformats.org/officeDocument/2006/relationships/diagramData" Target="../diagrams/data30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05.xml"/><Relationship Id="rId11" Type="http://schemas.microsoft.com/office/2007/relationships/diagramDrawing" Target="../diagrams/drawing306.xml"/><Relationship Id="rId5" Type="http://schemas.openxmlformats.org/officeDocument/2006/relationships/diagramColors" Target="../diagrams/colors305.xml"/><Relationship Id="rId10" Type="http://schemas.openxmlformats.org/officeDocument/2006/relationships/diagramColors" Target="../diagrams/colors306.xml"/><Relationship Id="rId4" Type="http://schemas.openxmlformats.org/officeDocument/2006/relationships/diagramQuickStyle" Target="../diagrams/quickStyle305.xml"/><Relationship Id="rId9" Type="http://schemas.openxmlformats.org/officeDocument/2006/relationships/diagramQuickStyle" Target="../diagrams/quickStyle306.xml"/></Relationships>
</file>

<file path=ppt/slides/_rels/slide4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7.xml"/><Relationship Id="rId2" Type="http://schemas.openxmlformats.org/officeDocument/2006/relationships/diagramData" Target="../diagrams/data30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7.xml"/><Relationship Id="rId5" Type="http://schemas.openxmlformats.org/officeDocument/2006/relationships/diagramColors" Target="../diagrams/colors307.xml"/><Relationship Id="rId4" Type="http://schemas.openxmlformats.org/officeDocument/2006/relationships/diagramQuickStyle" Target="../diagrams/quickStyle307.xml"/></Relationships>
</file>

<file path=ppt/slides/_rels/slide4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8.xml"/><Relationship Id="rId2" Type="http://schemas.openxmlformats.org/officeDocument/2006/relationships/diagramData" Target="../diagrams/data30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8.xml"/><Relationship Id="rId5" Type="http://schemas.openxmlformats.org/officeDocument/2006/relationships/diagramColors" Target="../diagrams/colors308.xml"/><Relationship Id="rId4" Type="http://schemas.openxmlformats.org/officeDocument/2006/relationships/diagramQuickStyle" Target="../diagrams/quickStyle308.xml"/></Relationships>
</file>

<file path=ppt/slides/_rels/slide4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5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9.xml"/><Relationship Id="rId2" Type="http://schemas.openxmlformats.org/officeDocument/2006/relationships/diagramData" Target="../diagrams/data30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9.xml"/><Relationship Id="rId5" Type="http://schemas.openxmlformats.org/officeDocument/2006/relationships/diagramColors" Target="../diagrams/colors309.xml"/><Relationship Id="rId4" Type="http://schemas.openxmlformats.org/officeDocument/2006/relationships/diagramQuickStyle" Target="../diagrams/quickStyle309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7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0.xml"/><Relationship Id="rId2" Type="http://schemas.openxmlformats.org/officeDocument/2006/relationships/diagramData" Target="../diagrams/data3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0.xml"/><Relationship Id="rId5" Type="http://schemas.openxmlformats.org/officeDocument/2006/relationships/diagramColors" Target="../diagrams/colors310.xml"/><Relationship Id="rId4" Type="http://schemas.openxmlformats.org/officeDocument/2006/relationships/diagramQuickStyle" Target="../diagrams/quickStyle310.xml"/></Relationships>
</file>

<file path=ppt/slides/_rels/slide4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8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1.xml"/><Relationship Id="rId2" Type="http://schemas.openxmlformats.org/officeDocument/2006/relationships/diagramData" Target="../diagrams/data3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1.xml"/><Relationship Id="rId5" Type="http://schemas.openxmlformats.org/officeDocument/2006/relationships/diagramColors" Target="../diagrams/colors311.xml"/><Relationship Id="rId4" Type="http://schemas.openxmlformats.org/officeDocument/2006/relationships/diagramQuickStyle" Target="../diagrams/quickStyle311.xml"/></Relationships>
</file>

<file path=ppt/slides/_rels/slide4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9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2.xml"/><Relationship Id="rId2" Type="http://schemas.openxmlformats.org/officeDocument/2006/relationships/diagramData" Target="../diagrams/data3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2.xml"/><Relationship Id="rId5" Type="http://schemas.openxmlformats.org/officeDocument/2006/relationships/diagramColors" Target="../diagrams/colors312.xml"/><Relationship Id="rId4" Type="http://schemas.openxmlformats.org/officeDocument/2006/relationships/diagramQuickStyle" Target="../diagrams/quickStyle312.xml"/></Relationships>
</file>

<file path=ppt/slides/_rels/slide4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3.xml"/><Relationship Id="rId2" Type="http://schemas.openxmlformats.org/officeDocument/2006/relationships/diagramData" Target="../diagrams/data3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3.xml"/><Relationship Id="rId5" Type="http://schemas.openxmlformats.org/officeDocument/2006/relationships/diagramColors" Target="../diagrams/colors313.xml"/><Relationship Id="rId4" Type="http://schemas.openxmlformats.org/officeDocument/2006/relationships/diagramQuickStyle" Target="../diagrams/quickStyle313.xml"/></Relationships>
</file>

<file path=ppt/slides/_rels/slide4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.xml"/><Relationship Id="rId2" Type="http://schemas.openxmlformats.org/officeDocument/2006/relationships/diagramData" Target="../diagrams/data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.xml"/><Relationship Id="rId5" Type="http://schemas.openxmlformats.org/officeDocument/2006/relationships/diagramColors" Target="../diagrams/colors36.xml"/><Relationship Id="rId4" Type="http://schemas.openxmlformats.org/officeDocument/2006/relationships/diagramQuickStyle" Target="../diagrams/quickStyle36.xml"/></Relationships>
</file>

<file path=ppt/slides/_rels/slide4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4.xml"/><Relationship Id="rId2" Type="http://schemas.openxmlformats.org/officeDocument/2006/relationships/diagramData" Target="../diagrams/data3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4.xml"/><Relationship Id="rId5" Type="http://schemas.openxmlformats.org/officeDocument/2006/relationships/diagramColors" Target="../diagrams/colors314.xml"/><Relationship Id="rId4" Type="http://schemas.openxmlformats.org/officeDocument/2006/relationships/diagramQuickStyle" Target="../diagrams/quickStyle314.xml"/></Relationships>
</file>

<file path=ppt/slides/_rels/slide4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5.xml"/><Relationship Id="rId2" Type="http://schemas.openxmlformats.org/officeDocument/2006/relationships/diagramData" Target="../diagrams/data3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5.xml"/><Relationship Id="rId5" Type="http://schemas.openxmlformats.org/officeDocument/2006/relationships/diagramColors" Target="../diagrams/colors315.xml"/><Relationship Id="rId4" Type="http://schemas.openxmlformats.org/officeDocument/2006/relationships/diagramQuickStyle" Target="../diagrams/quickStyle315.xml"/></Relationships>
</file>

<file path=ppt/slides/_rels/slide4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6.xml"/><Relationship Id="rId2" Type="http://schemas.openxmlformats.org/officeDocument/2006/relationships/diagramData" Target="../diagrams/data3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6.xml"/><Relationship Id="rId5" Type="http://schemas.openxmlformats.org/officeDocument/2006/relationships/diagramColors" Target="../diagrams/colors316.xml"/><Relationship Id="rId4" Type="http://schemas.openxmlformats.org/officeDocument/2006/relationships/diagramQuickStyle" Target="../diagrams/quickStyle316.xml"/></Relationships>
</file>

<file path=ppt/slides/_rels/slide4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0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18.xml"/><Relationship Id="rId3" Type="http://schemas.openxmlformats.org/officeDocument/2006/relationships/diagramLayout" Target="../diagrams/layout317.xml"/><Relationship Id="rId7" Type="http://schemas.openxmlformats.org/officeDocument/2006/relationships/diagramData" Target="../diagrams/data318.xml"/><Relationship Id="rId2" Type="http://schemas.openxmlformats.org/officeDocument/2006/relationships/diagramData" Target="../diagrams/data31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17.xml"/><Relationship Id="rId11" Type="http://schemas.microsoft.com/office/2007/relationships/diagramDrawing" Target="../diagrams/drawing318.xml"/><Relationship Id="rId5" Type="http://schemas.openxmlformats.org/officeDocument/2006/relationships/diagramColors" Target="../diagrams/colors317.xml"/><Relationship Id="rId10" Type="http://schemas.openxmlformats.org/officeDocument/2006/relationships/diagramColors" Target="../diagrams/colors318.xml"/><Relationship Id="rId4" Type="http://schemas.openxmlformats.org/officeDocument/2006/relationships/diagramQuickStyle" Target="../diagrams/quickStyle317.xml"/><Relationship Id="rId9" Type="http://schemas.openxmlformats.org/officeDocument/2006/relationships/diagramQuickStyle" Target="../diagrams/quickStyle318.xml"/></Relationships>
</file>

<file path=ppt/slides/_rels/slide4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0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9.xml"/><Relationship Id="rId2" Type="http://schemas.openxmlformats.org/officeDocument/2006/relationships/diagramData" Target="../diagrams/data3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9.xml"/><Relationship Id="rId5" Type="http://schemas.openxmlformats.org/officeDocument/2006/relationships/diagramColors" Target="../diagrams/colors319.xml"/><Relationship Id="rId4" Type="http://schemas.openxmlformats.org/officeDocument/2006/relationships/diagramQuickStyle" Target="../diagrams/quickStyle319.xml"/></Relationships>
</file>

<file path=ppt/slides/_rels/slide4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0.xml"/><Relationship Id="rId2" Type="http://schemas.openxmlformats.org/officeDocument/2006/relationships/diagramData" Target="../diagrams/data3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0.xml"/><Relationship Id="rId5" Type="http://schemas.openxmlformats.org/officeDocument/2006/relationships/diagramColors" Target="../diagrams/colors320.xml"/><Relationship Id="rId4" Type="http://schemas.openxmlformats.org/officeDocument/2006/relationships/diagramQuickStyle" Target="../diagrams/quickStyle320.xml"/></Relationships>
</file>

<file path=ppt/slides/_rels/slide4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1.xml"/><Relationship Id="rId2" Type="http://schemas.openxmlformats.org/officeDocument/2006/relationships/diagramData" Target="../diagrams/data3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1.xml"/><Relationship Id="rId5" Type="http://schemas.openxmlformats.org/officeDocument/2006/relationships/diagramColors" Target="../diagrams/colors321.xml"/><Relationship Id="rId4" Type="http://schemas.openxmlformats.org/officeDocument/2006/relationships/diagramQuickStyle" Target="../diagrams/quickStyle321.xml"/></Relationships>
</file>

<file path=ppt/slides/_rels/slide4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2.xml"/><Relationship Id="rId2" Type="http://schemas.openxmlformats.org/officeDocument/2006/relationships/diagramData" Target="../diagrams/data32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2.xml"/><Relationship Id="rId5" Type="http://schemas.openxmlformats.org/officeDocument/2006/relationships/diagramColors" Target="../diagrams/colors322.xml"/><Relationship Id="rId4" Type="http://schemas.openxmlformats.org/officeDocument/2006/relationships/diagramQuickStyle" Target="../diagrams/quickStyle322.xml"/></Relationships>
</file>

<file path=ppt/slides/_rels/slide4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.xml"/><Relationship Id="rId2" Type="http://schemas.openxmlformats.org/officeDocument/2006/relationships/diagramData" Target="../diagrams/data3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.xml"/><Relationship Id="rId5" Type="http://schemas.openxmlformats.org/officeDocument/2006/relationships/diagramColors" Target="../diagrams/colors37.xml"/><Relationship Id="rId4" Type="http://schemas.openxmlformats.org/officeDocument/2006/relationships/diagramQuickStyle" Target="../diagrams/quickStyle37.xml"/></Relationships>
</file>

<file path=ppt/slides/_rels/slide4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5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3.xml"/><Relationship Id="rId2" Type="http://schemas.openxmlformats.org/officeDocument/2006/relationships/diagramData" Target="../diagrams/data3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3.xml"/><Relationship Id="rId5" Type="http://schemas.openxmlformats.org/officeDocument/2006/relationships/diagramColors" Target="../diagrams/colors323.xml"/><Relationship Id="rId4" Type="http://schemas.openxmlformats.org/officeDocument/2006/relationships/diagramQuickStyle" Target="../diagrams/quickStyle323.xml"/></Relationships>
</file>

<file path=ppt/slides/_rels/slide4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4.xml"/><Relationship Id="rId2" Type="http://schemas.openxmlformats.org/officeDocument/2006/relationships/diagramData" Target="../diagrams/data3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4.xml"/><Relationship Id="rId5" Type="http://schemas.openxmlformats.org/officeDocument/2006/relationships/diagramColors" Target="../diagrams/colors324.xml"/><Relationship Id="rId4" Type="http://schemas.openxmlformats.org/officeDocument/2006/relationships/diagramQuickStyle" Target="../diagrams/quickStyle324.xml"/></Relationships>
</file>

<file path=ppt/slides/_rels/slide4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8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5.xml"/><Relationship Id="rId2" Type="http://schemas.openxmlformats.org/officeDocument/2006/relationships/diagramData" Target="../diagrams/data32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5.xml"/><Relationship Id="rId5" Type="http://schemas.openxmlformats.org/officeDocument/2006/relationships/diagramColors" Target="../diagrams/colors325.xml"/><Relationship Id="rId4" Type="http://schemas.openxmlformats.org/officeDocument/2006/relationships/diagramQuickStyle" Target="../diagrams/quickStyle325.xml"/></Relationships>
</file>

<file path=ppt/slides/_rels/slide4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9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6.xml"/><Relationship Id="rId2" Type="http://schemas.openxmlformats.org/officeDocument/2006/relationships/diagramData" Target="../diagrams/data32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6.xml"/><Relationship Id="rId5" Type="http://schemas.openxmlformats.org/officeDocument/2006/relationships/diagramColors" Target="../diagrams/colors326.xml"/><Relationship Id="rId4" Type="http://schemas.openxmlformats.org/officeDocument/2006/relationships/diagramQuickStyle" Target="../diagrams/quickStyle326.xml"/></Relationships>
</file>

<file path=ppt/slides/_rels/slide4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0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7.xml"/><Relationship Id="rId2" Type="http://schemas.openxmlformats.org/officeDocument/2006/relationships/diagramData" Target="../diagrams/data32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7.xml"/><Relationship Id="rId5" Type="http://schemas.openxmlformats.org/officeDocument/2006/relationships/diagramColors" Target="../diagrams/colors327.xml"/><Relationship Id="rId4" Type="http://schemas.openxmlformats.org/officeDocument/2006/relationships/diagramQuickStyle" Target="../diagrams/quickStyle327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8.xml"/><Relationship Id="rId2" Type="http://schemas.openxmlformats.org/officeDocument/2006/relationships/diagramData" Target="../diagrams/data32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8.xml"/><Relationship Id="rId5" Type="http://schemas.openxmlformats.org/officeDocument/2006/relationships/diagramColors" Target="../diagrams/colors328.xml"/><Relationship Id="rId4" Type="http://schemas.openxmlformats.org/officeDocument/2006/relationships/diagramQuickStyle" Target="../diagrams/quickStyle328.xml"/></Relationships>
</file>

<file path=ppt/slides/_rels/slide4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7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30.xml"/><Relationship Id="rId3" Type="http://schemas.openxmlformats.org/officeDocument/2006/relationships/diagramLayout" Target="../diagrams/layout329.xml"/><Relationship Id="rId7" Type="http://schemas.openxmlformats.org/officeDocument/2006/relationships/diagramData" Target="../diagrams/data330.xml"/><Relationship Id="rId2" Type="http://schemas.openxmlformats.org/officeDocument/2006/relationships/diagramData" Target="../diagrams/data32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29.xml"/><Relationship Id="rId11" Type="http://schemas.microsoft.com/office/2007/relationships/diagramDrawing" Target="../diagrams/drawing330.xml"/><Relationship Id="rId5" Type="http://schemas.openxmlformats.org/officeDocument/2006/relationships/diagramColors" Target="../diagrams/colors329.xml"/><Relationship Id="rId10" Type="http://schemas.openxmlformats.org/officeDocument/2006/relationships/diagramColors" Target="../diagrams/colors330.xml"/><Relationship Id="rId4" Type="http://schemas.openxmlformats.org/officeDocument/2006/relationships/diagramQuickStyle" Target="../diagrams/quickStyle329.xml"/><Relationship Id="rId9" Type="http://schemas.openxmlformats.org/officeDocument/2006/relationships/diagramQuickStyle" Target="../diagrams/quickStyle330.xml"/></Relationships>
</file>

<file path=ppt/slides/_rels/slide4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7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1.xml"/><Relationship Id="rId2" Type="http://schemas.openxmlformats.org/officeDocument/2006/relationships/diagramData" Target="../diagrams/data33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1.xml"/><Relationship Id="rId5" Type="http://schemas.openxmlformats.org/officeDocument/2006/relationships/diagramColors" Target="../diagrams/colors331.xml"/><Relationship Id="rId4" Type="http://schemas.openxmlformats.org/officeDocument/2006/relationships/diagramQuickStyle" Target="../diagrams/quickStyle331.xml"/></Relationships>
</file>

<file path=ppt/slides/_rels/slide4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.xml"/><Relationship Id="rId2" Type="http://schemas.openxmlformats.org/officeDocument/2006/relationships/diagramData" Target="../diagrams/data3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.xml"/><Relationship Id="rId5" Type="http://schemas.openxmlformats.org/officeDocument/2006/relationships/diagramColors" Target="../diagrams/colors38.xml"/><Relationship Id="rId4" Type="http://schemas.openxmlformats.org/officeDocument/2006/relationships/diagramQuickStyle" Target="../diagrams/quickStyle38.xml"/></Relationships>
</file>

<file path=ppt/slides/_rels/slide4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2.xml"/><Relationship Id="rId2" Type="http://schemas.openxmlformats.org/officeDocument/2006/relationships/diagramData" Target="../diagrams/data33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2.xml"/><Relationship Id="rId5" Type="http://schemas.openxmlformats.org/officeDocument/2006/relationships/diagramColors" Target="../diagrams/colors332.xml"/><Relationship Id="rId4" Type="http://schemas.openxmlformats.org/officeDocument/2006/relationships/diagramQuickStyle" Target="../diagrams/quickStyle332.xml"/></Relationships>
</file>

<file path=ppt/slides/_rels/slide4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0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3.xml"/><Relationship Id="rId2" Type="http://schemas.openxmlformats.org/officeDocument/2006/relationships/diagramData" Target="../diagrams/data33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3.xml"/><Relationship Id="rId5" Type="http://schemas.openxmlformats.org/officeDocument/2006/relationships/diagramColors" Target="../diagrams/colors333.xml"/><Relationship Id="rId4" Type="http://schemas.openxmlformats.org/officeDocument/2006/relationships/diagramQuickStyle" Target="../diagrams/quickStyle333.xml"/></Relationships>
</file>

<file path=ppt/slides/_rels/slide4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4.xml"/><Relationship Id="rId2" Type="http://schemas.openxmlformats.org/officeDocument/2006/relationships/diagramData" Target="../diagrams/data33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4.xml"/><Relationship Id="rId5" Type="http://schemas.openxmlformats.org/officeDocument/2006/relationships/diagramColors" Target="../diagrams/colors334.xml"/><Relationship Id="rId4" Type="http://schemas.openxmlformats.org/officeDocument/2006/relationships/diagramQuickStyle" Target="../diagrams/quickStyle334.xml"/></Relationships>
</file>

<file path=ppt/slides/_rels/slide4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5.xml"/><Relationship Id="rId2" Type="http://schemas.openxmlformats.org/officeDocument/2006/relationships/diagramData" Target="../diagrams/data33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5.xml"/><Relationship Id="rId5" Type="http://schemas.openxmlformats.org/officeDocument/2006/relationships/diagramColors" Target="../diagrams/colors335.xml"/><Relationship Id="rId4" Type="http://schemas.openxmlformats.org/officeDocument/2006/relationships/diagramQuickStyle" Target="../diagrams/quickStyle335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4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6.xml"/><Relationship Id="rId2" Type="http://schemas.openxmlformats.org/officeDocument/2006/relationships/diagramData" Target="../diagrams/data3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6.xml"/><Relationship Id="rId5" Type="http://schemas.openxmlformats.org/officeDocument/2006/relationships/diagramColors" Target="../diagrams/colors336.xml"/><Relationship Id="rId4" Type="http://schemas.openxmlformats.org/officeDocument/2006/relationships/diagramQuickStyle" Target="../diagrams/quickStyle336.xml"/></Relationships>
</file>

<file path=ppt/slides/_rels/slide4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5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7.xml"/><Relationship Id="rId2" Type="http://schemas.openxmlformats.org/officeDocument/2006/relationships/diagramData" Target="../diagrams/data33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7.xml"/><Relationship Id="rId5" Type="http://schemas.openxmlformats.org/officeDocument/2006/relationships/diagramColors" Target="../diagrams/colors337.xml"/><Relationship Id="rId4" Type="http://schemas.openxmlformats.org/officeDocument/2006/relationships/diagramQuickStyle" Target="../diagrams/quickStyle337.xml"/></Relationships>
</file>

<file path=ppt/slides/_rels/slide4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6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8.xml"/><Relationship Id="rId2" Type="http://schemas.openxmlformats.org/officeDocument/2006/relationships/diagramData" Target="../diagrams/data33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8.xml"/><Relationship Id="rId5" Type="http://schemas.openxmlformats.org/officeDocument/2006/relationships/diagramColors" Target="../diagrams/colors338.xml"/><Relationship Id="rId4" Type="http://schemas.openxmlformats.org/officeDocument/2006/relationships/diagramQuickStyle" Target="../diagrams/quickStyle338.xml"/></Relationships>
</file>

<file path=ppt/slides/_rels/slide4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8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39.xml"/><Relationship Id="rId2" Type="http://schemas.openxmlformats.org/officeDocument/2006/relationships/diagramData" Target="../diagrams/data33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9.xml"/><Relationship Id="rId5" Type="http://schemas.openxmlformats.org/officeDocument/2006/relationships/diagramColors" Target="../diagrams/colors339.xml"/><Relationship Id="rId4" Type="http://schemas.openxmlformats.org/officeDocument/2006/relationships/diagramQuickStyle" Target="../diagrams/quickStyle339.xml"/></Relationships>
</file>

<file path=ppt/slides/_rels/slide4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9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0.xml"/><Relationship Id="rId2" Type="http://schemas.openxmlformats.org/officeDocument/2006/relationships/diagramData" Target="../diagrams/data34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0.xml"/><Relationship Id="rId5" Type="http://schemas.openxmlformats.org/officeDocument/2006/relationships/diagramColors" Target="../diagrams/colors340.xml"/><Relationship Id="rId4" Type="http://schemas.openxmlformats.org/officeDocument/2006/relationships/diagramQuickStyle" Target="../diagrams/quickStyle340.xml"/></Relationships>
</file>

<file path=ppt/slides/_rels/slide4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.xml"/><Relationship Id="rId2" Type="http://schemas.openxmlformats.org/officeDocument/2006/relationships/diagramData" Target="../diagrams/data3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.xml"/><Relationship Id="rId5" Type="http://schemas.openxmlformats.org/officeDocument/2006/relationships/diagramColors" Target="../diagrams/colors39.xml"/><Relationship Id="rId4" Type="http://schemas.openxmlformats.org/officeDocument/2006/relationships/diagramQuickStyle" Target="../diagrams/quickStyle39.xml"/></Relationships>
</file>

<file path=ppt/slides/_rels/slide4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4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42.xml"/><Relationship Id="rId3" Type="http://schemas.openxmlformats.org/officeDocument/2006/relationships/diagramLayout" Target="../diagrams/layout341.xml"/><Relationship Id="rId7" Type="http://schemas.openxmlformats.org/officeDocument/2006/relationships/diagramData" Target="../diagrams/data342.xml"/><Relationship Id="rId2" Type="http://schemas.openxmlformats.org/officeDocument/2006/relationships/diagramData" Target="../diagrams/data34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41.xml"/><Relationship Id="rId11" Type="http://schemas.microsoft.com/office/2007/relationships/diagramDrawing" Target="../diagrams/drawing342.xml"/><Relationship Id="rId5" Type="http://schemas.openxmlformats.org/officeDocument/2006/relationships/diagramColors" Target="../diagrams/colors341.xml"/><Relationship Id="rId10" Type="http://schemas.openxmlformats.org/officeDocument/2006/relationships/diagramColors" Target="../diagrams/colors342.xml"/><Relationship Id="rId4" Type="http://schemas.openxmlformats.org/officeDocument/2006/relationships/diagramQuickStyle" Target="../diagrams/quickStyle341.xml"/><Relationship Id="rId9" Type="http://schemas.openxmlformats.org/officeDocument/2006/relationships/diagramQuickStyle" Target="../diagrams/quickStyle342.xml"/></Relationships>
</file>

<file path=ppt/slides/_rels/slide4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3.xml"/><Relationship Id="rId2" Type="http://schemas.openxmlformats.org/officeDocument/2006/relationships/diagramData" Target="../diagrams/data34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3.xml"/><Relationship Id="rId5" Type="http://schemas.openxmlformats.org/officeDocument/2006/relationships/diagramColors" Target="../diagrams/colors343.xml"/><Relationship Id="rId4" Type="http://schemas.openxmlformats.org/officeDocument/2006/relationships/diagramQuickStyle" Target="../diagrams/quickStyle343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6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4.xml"/><Relationship Id="rId2" Type="http://schemas.openxmlformats.org/officeDocument/2006/relationships/diagramData" Target="../diagrams/data34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4.xml"/><Relationship Id="rId5" Type="http://schemas.openxmlformats.org/officeDocument/2006/relationships/diagramColors" Target="../diagrams/colors344.xml"/><Relationship Id="rId4" Type="http://schemas.openxmlformats.org/officeDocument/2006/relationships/diagramQuickStyle" Target="../diagrams/quickStyle344.xml"/></Relationships>
</file>

<file path=ppt/slides/_rels/slide4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7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5.xml"/><Relationship Id="rId2" Type="http://schemas.openxmlformats.org/officeDocument/2006/relationships/diagramData" Target="../diagrams/data34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5.xml"/><Relationship Id="rId5" Type="http://schemas.openxmlformats.org/officeDocument/2006/relationships/diagramColors" Target="../diagrams/colors345.xml"/><Relationship Id="rId4" Type="http://schemas.openxmlformats.org/officeDocument/2006/relationships/diagramQuickStyle" Target="../diagrams/quickStyle345.xml"/></Relationships>
</file>

<file path=ppt/slides/_rels/slide4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8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6.xml"/><Relationship Id="rId2" Type="http://schemas.openxmlformats.org/officeDocument/2006/relationships/diagramData" Target="../diagrams/data34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6.xml"/><Relationship Id="rId5" Type="http://schemas.openxmlformats.org/officeDocument/2006/relationships/diagramColors" Target="../diagrams/colors346.xml"/><Relationship Id="rId4" Type="http://schemas.openxmlformats.org/officeDocument/2006/relationships/diagramQuickStyle" Target="../diagrams/quickStyle346.xml"/></Relationships>
</file>

<file path=ppt/slides/_rels/slide4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0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7.xml"/><Relationship Id="rId2" Type="http://schemas.openxmlformats.org/officeDocument/2006/relationships/diagramData" Target="../diagrams/data34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7.xml"/><Relationship Id="rId5" Type="http://schemas.openxmlformats.org/officeDocument/2006/relationships/diagramColors" Target="../diagrams/colors347.xml"/><Relationship Id="rId4" Type="http://schemas.openxmlformats.org/officeDocument/2006/relationships/diagramQuickStyle" Target="../diagrams/quickStyle347.xml"/></Relationships>
</file>

<file path=ppt/slides/_rels/slide4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8.xml"/><Relationship Id="rId2" Type="http://schemas.openxmlformats.org/officeDocument/2006/relationships/diagramData" Target="../diagrams/data34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8.xml"/><Relationship Id="rId5" Type="http://schemas.openxmlformats.org/officeDocument/2006/relationships/diagramColors" Target="../diagrams/colors348.xml"/><Relationship Id="rId4" Type="http://schemas.openxmlformats.org/officeDocument/2006/relationships/diagramQuickStyle" Target="../diagrams/quickStyle348.xml"/></Relationships>
</file>

<file path=ppt/slides/_rels/slide4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49.xml"/><Relationship Id="rId2" Type="http://schemas.openxmlformats.org/officeDocument/2006/relationships/diagramData" Target="../diagrams/data34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9.xml"/><Relationship Id="rId5" Type="http://schemas.openxmlformats.org/officeDocument/2006/relationships/diagramColors" Target="../diagrams/colors349.xml"/><Relationship Id="rId4" Type="http://schemas.openxmlformats.org/officeDocument/2006/relationships/diagramQuickStyle" Target="../diagrams/quickStyle349.xml"/></Relationships>
</file>

<file path=ppt/slides/_rels/slide4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.xml"/><Relationship Id="rId2" Type="http://schemas.openxmlformats.org/officeDocument/2006/relationships/diagramData" Target="../diagrams/data4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.xml"/><Relationship Id="rId5" Type="http://schemas.openxmlformats.org/officeDocument/2006/relationships/diagramColors" Target="../diagrams/colors40.xml"/><Relationship Id="rId4" Type="http://schemas.openxmlformats.org/officeDocument/2006/relationships/diagramQuickStyle" Target="../diagrams/quickStyle40.xml"/></Relationships>
</file>

<file path=ppt/slides/_rels/slide49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0.xml"/><Relationship Id="rId2" Type="http://schemas.openxmlformats.org/officeDocument/2006/relationships/diagramData" Target="../diagrams/data35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0.xml"/><Relationship Id="rId5" Type="http://schemas.openxmlformats.org/officeDocument/2006/relationships/diagramColors" Target="../diagrams/colors350.xml"/><Relationship Id="rId4" Type="http://schemas.openxmlformats.org/officeDocument/2006/relationships/diagramQuickStyle" Target="../diagrams/quickStyle350.xml"/></Relationships>
</file>

<file path=ppt/slides/_rels/slide4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1.xml"/><Relationship Id="rId2" Type="http://schemas.openxmlformats.org/officeDocument/2006/relationships/diagramData" Target="../diagrams/data35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1.xml"/><Relationship Id="rId5" Type="http://schemas.openxmlformats.org/officeDocument/2006/relationships/diagramColors" Target="../diagrams/colors351.xml"/><Relationship Id="rId4" Type="http://schemas.openxmlformats.org/officeDocument/2006/relationships/diagramQuickStyle" Target="../diagrams/quickStyle351.xml"/></Relationships>
</file>

<file path=ppt/slides/_rels/slide4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6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2.xml"/><Relationship Id="rId2" Type="http://schemas.openxmlformats.org/officeDocument/2006/relationships/diagramData" Target="../diagrams/data35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2.xml"/><Relationship Id="rId5" Type="http://schemas.openxmlformats.org/officeDocument/2006/relationships/diagramColors" Target="../diagrams/colors352.xml"/><Relationship Id="rId4" Type="http://schemas.openxmlformats.org/officeDocument/2006/relationships/diagramQuickStyle" Target="../diagrams/quickStyle352.xml"/></Relationships>
</file>

<file path=ppt/slides/_rels/slide4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1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54.xml"/><Relationship Id="rId3" Type="http://schemas.openxmlformats.org/officeDocument/2006/relationships/diagramLayout" Target="../diagrams/layout353.xml"/><Relationship Id="rId7" Type="http://schemas.openxmlformats.org/officeDocument/2006/relationships/diagramData" Target="../diagrams/data354.xml"/><Relationship Id="rId2" Type="http://schemas.openxmlformats.org/officeDocument/2006/relationships/diagramData" Target="../diagrams/data35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53.xml"/><Relationship Id="rId11" Type="http://schemas.microsoft.com/office/2007/relationships/diagramDrawing" Target="../diagrams/drawing354.xml"/><Relationship Id="rId5" Type="http://schemas.openxmlformats.org/officeDocument/2006/relationships/diagramColors" Target="../diagrams/colors353.xml"/><Relationship Id="rId10" Type="http://schemas.openxmlformats.org/officeDocument/2006/relationships/diagramColors" Target="../diagrams/colors354.xml"/><Relationship Id="rId4" Type="http://schemas.openxmlformats.org/officeDocument/2006/relationships/diagramQuickStyle" Target="../diagrams/quickStyle353.xml"/><Relationship Id="rId9" Type="http://schemas.openxmlformats.org/officeDocument/2006/relationships/diagramQuickStyle" Target="../diagrams/quickStyle354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5.xml"/><Relationship Id="rId2" Type="http://schemas.openxmlformats.org/officeDocument/2006/relationships/diagramData" Target="../diagrams/data35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5.xml"/><Relationship Id="rId5" Type="http://schemas.openxmlformats.org/officeDocument/2006/relationships/diagramColors" Target="../diagrams/colors355.xml"/><Relationship Id="rId4" Type="http://schemas.openxmlformats.org/officeDocument/2006/relationships/diagramQuickStyle" Target="../diagrams/quickStyle355.xml"/></Relationships>
</file>

<file path=ppt/slides/_rels/slide5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6.xml"/><Relationship Id="rId2" Type="http://schemas.openxmlformats.org/officeDocument/2006/relationships/diagramData" Target="../diagrams/data35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6.xml"/><Relationship Id="rId5" Type="http://schemas.openxmlformats.org/officeDocument/2006/relationships/diagramColors" Target="../diagrams/colors356.xml"/><Relationship Id="rId4" Type="http://schemas.openxmlformats.org/officeDocument/2006/relationships/diagramQuickStyle" Target="../diagrams/quickStyle356.xml"/></Relationships>
</file>

<file path=ppt/slides/_rels/slide5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7.xml"/><Relationship Id="rId2" Type="http://schemas.openxmlformats.org/officeDocument/2006/relationships/diagramData" Target="../diagrams/data35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7.xml"/><Relationship Id="rId5" Type="http://schemas.openxmlformats.org/officeDocument/2006/relationships/diagramColors" Target="../diagrams/colors357.xml"/><Relationship Id="rId4" Type="http://schemas.openxmlformats.org/officeDocument/2006/relationships/diagramQuickStyle" Target="../diagrams/quickStyle357.xml"/></Relationships>
</file>

<file path=ppt/slides/_rels/slide5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6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8.xml"/><Relationship Id="rId2" Type="http://schemas.openxmlformats.org/officeDocument/2006/relationships/diagramData" Target="../diagrams/data35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8.xml"/><Relationship Id="rId5" Type="http://schemas.openxmlformats.org/officeDocument/2006/relationships/diagramColors" Target="../diagrams/colors358.xml"/><Relationship Id="rId4" Type="http://schemas.openxmlformats.org/officeDocument/2006/relationships/diagramQuickStyle" Target="../diagrams/quickStyle358.xml"/></Relationships>
</file>

<file path=ppt/slides/_rels/slide5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7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9.xml"/><Relationship Id="rId2" Type="http://schemas.openxmlformats.org/officeDocument/2006/relationships/diagramData" Target="../diagrams/data35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9.xml"/><Relationship Id="rId5" Type="http://schemas.openxmlformats.org/officeDocument/2006/relationships/diagramColors" Target="../diagrams/colors359.xml"/><Relationship Id="rId4" Type="http://schemas.openxmlformats.org/officeDocument/2006/relationships/diagramQuickStyle" Target="../diagrams/quickStyle359.xml"/></Relationships>
</file>

<file path=ppt/slides/_rels/slide5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8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0.xml"/><Relationship Id="rId2" Type="http://schemas.openxmlformats.org/officeDocument/2006/relationships/diagramData" Target="../diagrams/data36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0.xml"/><Relationship Id="rId5" Type="http://schemas.openxmlformats.org/officeDocument/2006/relationships/diagramColors" Target="../diagrams/colors360.xml"/><Relationship Id="rId4" Type="http://schemas.openxmlformats.org/officeDocument/2006/relationships/diagramQuickStyle" Target="../diagrams/quickStyle360.xml"/></Relationships>
</file>

<file path=ppt/slides/_rels/slide5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9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1.xml"/><Relationship Id="rId2" Type="http://schemas.openxmlformats.org/officeDocument/2006/relationships/diagramData" Target="../diagrams/data36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1.xml"/><Relationship Id="rId5" Type="http://schemas.openxmlformats.org/officeDocument/2006/relationships/diagramColors" Target="../diagrams/colors361.xml"/><Relationship Id="rId4" Type="http://schemas.openxmlformats.org/officeDocument/2006/relationships/diagramQuickStyle" Target="../diagrams/quickStyle36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2.xml"/><Relationship Id="rId2" Type="http://schemas.openxmlformats.org/officeDocument/2006/relationships/diagramData" Target="../diagrams/data36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2.xml"/><Relationship Id="rId5" Type="http://schemas.openxmlformats.org/officeDocument/2006/relationships/diagramColors" Target="../diagrams/colors362.xml"/><Relationship Id="rId4" Type="http://schemas.openxmlformats.org/officeDocument/2006/relationships/diagramQuickStyle" Target="../diagrams/quickStyle362.xml"/></Relationships>
</file>

<file path=ppt/slides/_rels/slide5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3.xml"/><Relationship Id="rId2" Type="http://schemas.openxmlformats.org/officeDocument/2006/relationships/diagramData" Target="../diagrams/data36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3.xml"/><Relationship Id="rId5" Type="http://schemas.openxmlformats.org/officeDocument/2006/relationships/diagramColors" Target="../diagrams/colors363.xml"/><Relationship Id="rId4" Type="http://schemas.openxmlformats.org/officeDocument/2006/relationships/diagramQuickStyle" Target="../diagrams/quickStyle363.xml"/></Relationships>
</file>

<file path=ppt/slides/_rels/slide5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4.xml"/><Relationship Id="rId2" Type="http://schemas.openxmlformats.org/officeDocument/2006/relationships/diagramData" Target="../diagrams/data36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4.xml"/><Relationship Id="rId5" Type="http://schemas.openxmlformats.org/officeDocument/2006/relationships/diagramColors" Target="../diagrams/colors364.xml"/><Relationship Id="rId4" Type="http://schemas.openxmlformats.org/officeDocument/2006/relationships/diagramQuickStyle" Target="../diagrams/quickStyle364.xml"/></Relationships>
</file>

<file path=ppt/slides/_rels/slide5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9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66.xml"/><Relationship Id="rId3" Type="http://schemas.openxmlformats.org/officeDocument/2006/relationships/diagramLayout" Target="../diagrams/layout365.xml"/><Relationship Id="rId7" Type="http://schemas.openxmlformats.org/officeDocument/2006/relationships/diagramData" Target="../diagrams/data366.xml"/><Relationship Id="rId2" Type="http://schemas.openxmlformats.org/officeDocument/2006/relationships/diagramData" Target="../diagrams/data36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65.xml"/><Relationship Id="rId11" Type="http://schemas.microsoft.com/office/2007/relationships/diagramDrawing" Target="../diagrams/drawing366.xml"/><Relationship Id="rId5" Type="http://schemas.openxmlformats.org/officeDocument/2006/relationships/diagramColors" Target="../diagrams/colors365.xml"/><Relationship Id="rId10" Type="http://schemas.openxmlformats.org/officeDocument/2006/relationships/diagramColors" Target="../diagrams/colors366.xml"/><Relationship Id="rId4" Type="http://schemas.openxmlformats.org/officeDocument/2006/relationships/diagramQuickStyle" Target="../diagrams/quickStyle365.xml"/><Relationship Id="rId9" Type="http://schemas.openxmlformats.org/officeDocument/2006/relationships/diagramQuickStyle" Target="../diagrams/quickStyle366.xml"/></Relationships>
</file>

<file path=ppt/slides/_rels/slide5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9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7.xml"/><Relationship Id="rId2" Type="http://schemas.openxmlformats.org/officeDocument/2006/relationships/diagramData" Target="../diagrams/data36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7.xml"/><Relationship Id="rId5" Type="http://schemas.openxmlformats.org/officeDocument/2006/relationships/diagramColors" Target="../diagrams/colors367.xml"/><Relationship Id="rId4" Type="http://schemas.openxmlformats.org/officeDocument/2006/relationships/diagramQuickStyle" Target="../diagrams/quickStyle367.xml"/></Relationships>
</file>

<file path=ppt/slides/_rels/slide5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0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8.xml"/><Relationship Id="rId2" Type="http://schemas.openxmlformats.org/officeDocument/2006/relationships/diagramData" Target="../diagrams/data36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8.xml"/><Relationship Id="rId5" Type="http://schemas.openxmlformats.org/officeDocument/2006/relationships/diagramColors" Target="../diagrams/colors368.xml"/><Relationship Id="rId4" Type="http://schemas.openxmlformats.org/officeDocument/2006/relationships/diagramQuickStyle" Target="../diagrams/quickStyle368.xml"/></Relationships>
</file>

<file path=ppt/slides/_rels/slide5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9.xml"/><Relationship Id="rId2" Type="http://schemas.openxmlformats.org/officeDocument/2006/relationships/diagramData" Target="../diagrams/data36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9.xml"/><Relationship Id="rId5" Type="http://schemas.openxmlformats.org/officeDocument/2006/relationships/diagramColors" Target="../diagrams/colors369.xml"/><Relationship Id="rId4" Type="http://schemas.openxmlformats.org/officeDocument/2006/relationships/diagramQuickStyle" Target="../diagrams/quickStyle369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0.xml"/><Relationship Id="rId2" Type="http://schemas.openxmlformats.org/officeDocument/2006/relationships/diagramData" Target="../diagrams/data37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0.xml"/><Relationship Id="rId5" Type="http://schemas.openxmlformats.org/officeDocument/2006/relationships/diagramColors" Target="../diagrams/colors370.xml"/><Relationship Id="rId4" Type="http://schemas.openxmlformats.org/officeDocument/2006/relationships/diagramQuickStyle" Target="../diagrams/quickStyle370.xml"/></Relationships>
</file>

<file path=ppt/slides/_rels/slide5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1.xml"/><Relationship Id="rId2" Type="http://schemas.openxmlformats.org/officeDocument/2006/relationships/diagramData" Target="../diagrams/data37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1.xml"/><Relationship Id="rId5" Type="http://schemas.openxmlformats.org/officeDocument/2006/relationships/diagramColors" Target="../diagrams/colors371.xml"/><Relationship Id="rId4" Type="http://schemas.openxmlformats.org/officeDocument/2006/relationships/diagramQuickStyle" Target="../diagrams/quickStyle371.xml"/></Relationships>
</file>

<file path=ppt/slides/_rels/slide5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5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2.xml"/><Relationship Id="rId2" Type="http://schemas.openxmlformats.org/officeDocument/2006/relationships/diagramData" Target="../diagrams/data37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2.xml"/><Relationship Id="rId5" Type="http://schemas.openxmlformats.org/officeDocument/2006/relationships/diagramColors" Target="../diagrams/colors372.xml"/><Relationship Id="rId4" Type="http://schemas.openxmlformats.org/officeDocument/2006/relationships/diagramQuickStyle" Target="../diagrams/quickStyle372.xml"/></Relationships>
</file>

<file path=ppt/slides/_rels/slide5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7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3.xml"/><Relationship Id="rId2" Type="http://schemas.openxmlformats.org/officeDocument/2006/relationships/diagramData" Target="../diagrams/data37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3.xml"/><Relationship Id="rId5" Type="http://schemas.openxmlformats.org/officeDocument/2006/relationships/diagramColors" Target="../diagrams/colors373.xml"/><Relationship Id="rId4" Type="http://schemas.openxmlformats.org/officeDocument/2006/relationships/diagramQuickStyle" Target="../diagrams/quickStyle373.xml"/></Relationships>
</file>

<file path=ppt/slides/_rels/slide5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8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4.xml"/><Relationship Id="rId2" Type="http://schemas.openxmlformats.org/officeDocument/2006/relationships/diagramData" Target="../diagrams/data37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4.xml"/><Relationship Id="rId5" Type="http://schemas.openxmlformats.org/officeDocument/2006/relationships/diagramColors" Target="../diagrams/colors374.xml"/><Relationship Id="rId4" Type="http://schemas.openxmlformats.org/officeDocument/2006/relationships/diagramQuickStyle" Target="../diagrams/quickStyle374.xml"/></Relationships>
</file>

<file path=ppt/slides/_rels/slide5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9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5.xml"/><Relationship Id="rId2" Type="http://schemas.openxmlformats.org/officeDocument/2006/relationships/diagramData" Target="../diagrams/data37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5.xml"/><Relationship Id="rId5" Type="http://schemas.openxmlformats.org/officeDocument/2006/relationships/diagramColors" Target="../diagrams/colors375.xml"/><Relationship Id="rId4" Type="http://schemas.openxmlformats.org/officeDocument/2006/relationships/diagramQuickStyle" Target="../diagrams/quickStyle375.xml"/></Relationships>
</file>

<file path=ppt/slides/_rels/slide5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6.xml"/><Relationship Id="rId2" Type="http://schemas.openxmlformats.org/officeDocument/2006/relationships/diagramData" Target="../diagrams/data37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6.xml"/><Relationship Id="rId5" Type="http://schemas.openxmlformats.org/officeDocument/2006/relationships/diagramColors" Target="../diagrams/colors376.xml"/><Relationship Id="rId4" Type="http://schemas.openxmlformats.org/officeDocument/2006/relationships/diagramQuickStyle" Target="../diagrams/quickStyle376.xml"/></Relationships>
</file>

<file path=ppt/slides/_rels/slide5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6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78.xml"/><Relationship Id="rId3" Type="http://schemas.openxmlformats.org/officeDocument/2006/relationships/diagramLayout" Target="../diagrams/layout377.xml"/><Relationship Id="rId7" Type="http://schemas.openxmlformats.org/officeDocument/2006/relationships/diagramData" Target="../diagrams/data378.xml"/><Relationship Id="rId2" Type="http://schemas.openxmlformats.org/officeDocument/2006/relationships/diagramData" Target="../diagrams/data37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77.xml"/><Relationship Id="rId11" Type="http://schemas.microsoft.com/office/2007/relationships/diagramDrawing" Target="../diagrams/drawing378.xml"/><Relationship Id="rId5" Type="http://schemas.openxmlformats.org/officeDocument/2006/relationships/diagramColors" Target="../diagrams/colors377.xml"/><Relationship Id="rId10" Type="http://schemas.openxmlformats.org/officeDocument/2006/relationships/diagramColors" Target="../diagrams/colors378.xml"/><Relationship Id="rId4" Type="http://schemas.openxmlformats.org/officeDocument/2006/relationships/diagramQuickStyle" Target="../diagrams/quickStyle377.xml"/><Relationship Id="rId9" Type="http://schemas.openxmlformats.org/officeDocument/2006/relationships/diagramQuickStyle" Target="../diagrams/quickStyle378.xml"/></Relationships>
</file>

<file path=ppt/slides/_rels/slide5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6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9.xml"/><Relationship Id="rId2" Type="http://schemas.openxmlformats.org/officeDocument/2006/relationships/diagramData" Target="../diagrams/data37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9.xml"/><Relationship Id="rId5" Type="http://schemas.openxmlformats.org/officeDocument/2006/relationships/diagramColors" Target="../diagrams/colors379.xml"/><Relationship Id="rId4" Type="http://schemas.openxmlformats.org/officeDocument/2006/relationships/diagramQuickStyle" Target="../diagrams/quickStyle379.xml"/></Relationships>
</file>

<file path=ppt/slides/_rels/slide5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7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0.xml"/><Relationship Id="rId2" Type="http://schemas.openxmlformats.org/officeDocument/2006/relationships/diagramData" Target="../diagrams/data38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0.xml"/><Relationship Id="rId5" Type="http://schemas.openxmlformats.org/officeDocument/2006/relationships/diagramColors" Target="../diagrams/colors380.xml"/><Relationship Id="rId4" Type="http://schemas.openxmlformats.org/officeDocument/2006/relationships/diagramQuickStyle" Target="../diagrams/quickStyle380.xml"/></Relationships>
</file>

<file path=ppt/slides/_rels/slide5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9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1.xml"/><Relationship Id="rId2" Type="http://schemas.openxmlformats.org/officeDocument/2006/relationships/diagramData" Target="../diagrams/data38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1.xml"/><Relationship Id="rId5" Type="http://schemas.openxmlformats.org/officeDocument/2006/relationships/diagramColors" Target="../diagrams/colors381.xml"/><Relationship Id="rId4" Type="http://schemas.openxmlformats.org/officeDocument/2006/relationships/diagramQuickStyle" Target="../diagrams/quickStyle381.xml"/></Relationships>
</file>

<file path=ppt/slides/_rels/slide5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0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2.xml"/><Relationship Id="rId2" Type="http://schemas.openxmlformats.org/officeDocument/2006/relationships/diagramData" Target="../diagrams/data38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2.xml"/><Relationship Id="rId5" Type="http://schemas.openxmlformats.org/officeDocument/2006/relationships/diagramColors" Target="../diagrams/colors382.xml"/><Relationship Id="rId4" Type="http://schemas.openxmlformats.org/officeDocument/2006/relationships/diagramQuickStyle" Target="../diagrams/quickStyle382.xml"/></Relationships>
</file>

<file path=ppt/slides/_rels/slide5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3.xml"/><Relationship Id="rId2" Type="http://schemas.openxmlformats.org/officeDocument/2006/relationships/diagramData" Target="../diagrams/data38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3.xml"/><Relationship Id="rId5" Type="http://schemas.openxmlformats.org/officeDocument/2006/relationships/diagramColors" Target="../diagrams/colors383.xml"/><Relationship Id="rId4" Type="http://schemas.openxmlformats.org/officeDocument/2006/relationships/diagramQuickStyle" Target="../diagrams/quickStyle383.xml"/></Relationships>
</file>

<file path=ppt/slides/_rels/slide5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4.xml"/><Relationship Id="rId2" Type="http://schemas.openxmlformats.org/officeDocument/2006/relationships/diagramData" Target="../diagrams/data38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4.xml"/><Relationship Id="rId5" Type="http://schemas.openxmlformats.org/officeDocument/2006/relationships/diagramColors" Target="../diagrams/colors384.xml"/><Relationship Id="rId4" Type="http://schemas.openxmlformats.org/officeDocument/2006/relationships/diagramQuickStyle" Target="../diagrams/quickStyle384.xml"/></Relationships>
</file>

<file path=ppt/slides/_rels/slide5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4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5.xml"/><Relationship Id="rId2" Type="http://schemas.openxmlformats.org/officeDocument/2006/relationships/diagramData" Target="../diagrams/data38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5.xml"/><Relationship Id="rId5" Type="http://schemas.openxmlformats.org/officeDocument/2006/relationships/diagramColors" Target="../diagrams/colors385.xml"/><Relationship Id="rId4" Type="http://schemas.openxmlformats.org/officeDocument/2006/relationships/diagramQuickStyle" Target="../diagrams/quickStyle385.xml"/></Relationships>
</file>

<file path=ppt/slides/_rels/slide5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5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6.xml"/><Relationship Id="rId2" Type="http://schemas.openxmlformats.org/officeDocument/2006/relationships/diagramData" Target="../diagrams/data38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6.xml"/><Relationship Id="rId5" Type="http://schemas.openxmlformats.org/officeDocument/2006/relationships/diagramColors" Target="../diagrams/colors386.xml"/><Relationship Id="rId4" Type="http://schemas.openxmlformats.org/officeDocument/2006/relationships/diagramQuickStyle" Target="../diagrams/quickStyle386.xml"/></Relationships>
</file>

<file path=ppt/slides/_rels/slide5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6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7.xml"/><Relationship Id="rId2" Type="http://schemas.openxmlformats.org/officeDocument/2006/relationships/diagramData" Target="../diagrams/data38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7.xml"/><Relationship Id="rId5" Type="http://schemas.openxmlformats.org/officeDocument/2006/relationships/diagramColors" Target="../diagrams/colors387.xml"/><Relationship Id="rId4" Type="http://schemas.openxmlformats.org/officeDocument/2006/relationships/diagramQuickStyle" Target="../diagrams/quickStyle387.xml"/></Relationships>
</file>

<file path=ppt/slides/_rels/slide54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2.xml"/><Relationship Id="rId3" Type="http://schemas.openxmlformats.org/officeDocument/2006/relationships/diagramLayout" Target="../diagrams/layout41.xml"/><Relationship Id="rId7" Type="http://schemas.openxmlformats.org/officeDocument/2006/relationships/diagramData" Target="../diagrams/data42.xml"/><Relationship Id="rId2" Type="http://schemas.openxmlformats.org/officeDocument/2006/relationships/diagramData" Target="../diagrams/data4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1.xml"/><Relationship Id="rId11" Type="http://schemas.microsoft.com/office/2007/relationships/diagramDrawing" Target="../diagrams/drawing42.xml"/><Relationship Id="rId5" Type="http://schemas.openxmlformats.org/officeDocument/2006/relationships/diagramColors" Target="../diagrams/colors41.xml"/><Relationship Id="rId10" Type="http://schemas.openxmlformats.org/officeDocument/2006/relationships/diagramColors" Target="../diagrams/colors42.xml"/><Relationship Id="rId4" Type="http://schemas.openxmlformats.org/officeDocument/2006/relationships/diagramQuickStyle" Target="../diagrams/quickStyle41.xml"/><Relationship Id="rId9" Type="http://schemas.openxmlformats.org/officeDocument/2006/relationships/diagramQuickStyle" Target="../diagrams/quickStyle42.xml"/></Relationships>
</file>

<file path=ppt/slides/_rels/slide5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8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8.xml"/><Relationship Id="rId2" Type="http://schemas.openxmlformats.org/officeDocument/2006/relationships/diagramData" Target="../diagrams/data38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8.xml"/><Relationship Id="rId5" Type="http://schemas.openxmlformats.org/officeDocument/2006/relationships/diagramColors" Target="../diagrams/colors388.xml"/><Relationship Id="rId4" Type="http://schemas.openxmlformats.org/officeDocument/2006/relationships/diagramQuickStyle" Target="../diagrams/quickStyle388.xml"/></Relationships>
</file>

<file path=ppt/slides/_rels/slide5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.xml"/><Relationship Id="rId2" Type="http://schemas.openxmlformats.org/officeDocument/2006/relationships/diagramData" Target="../diagrams/data4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.xml"/><Relationship Id="rId5" Type="http://schemas.openxmlformats.org/officeDocument/2006/relationships/diagramColors" Target="../diagrams/colors43.xml"/><Relationship Id="rId4" Type="http://schemas.openxmlformats.org/officeDocument/2006/relationships/diagramQuickStyle" Target="../diagrams/quickStyle43.xml"/></Relationships>
</file>

<file path=ppt/slides/_rels/slide5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3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90.xml"/><Relationship Id="rId3" Type="http://schemas.openxmlformats.org/officeDocument/2006/relationships/diagramLayout" Target="../diagrams/layout389.xml"/><Relationship Id="rId7" Type="http://schemas.openxmlformats.org/officeDocument/2006/relationships/diagramData" Target="../diagrams/data390.xml"/><Relationship Id="rId2" Type="http://schemas.openxmlformats.org/officeDocument/2006/relationships/diagramData" Target="../diagrams/data38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89.xml"/><Relationship Id="rId11" Type="http://schemas.microsoft.com/office/2007/relationships/diagramDrawing" Target="../diagrams/drawing390.xml"/><Relationship Id="rId5" Type="http://schemas.openxmlformats.org/officeDocument/2006/relationships/diagramColors" Target="../diagrams/colors389.xml"/><Relationship Id="rId10" Type="http://schemas.openxmlformats.org/officeDocument/2006/relationships/diagramColors" Target="../diagrams/colors390.xml"/><Relationship Id="rId4" Type="http://schemas.openxmlformats.org/officeDocument/2006/relationships/diagramQuickStyle" Target="../diagrams/quickStyle389.xml"/><Relationship Id="rId9" Type="http://schemas.openxmlformats.org/officeDocument/2006/relationships/diagramQuickStyle" Target="../diagrams/quickStyle390.xml"/></Relationships>
</file>

<file path=ppt/slides/_rels/slide5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1.xml"/><Relationship Id="rId2" Type="http://schemas.openxmlformats.org/officeDocument/2006/relationships/diagramData" Target="../diagrams/data39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1.xml"/><Relationship Id="rId5" Type="http://schemas.openxmlformats.org/officeDocument/2006/relationships/diagramColors" Target="../diagrams/colors391.xml"/><Relationship Id="rId4" Type="http://schemas.openxmlformats.org/officeDocument/2006/relationships/diagramQuickStyle" Target="../diagrams/quickStyle391.xml"/></Relationships>
</file>

<file path=ppt/slides/_rels/slide5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2.xml"/><Relationship Id="rId2" Type="http://schemas.openxmlformats.org/officeDocument/2006/relationships/diagramData" Target="../diagrams/data39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2.xml"/><Relationship Id="rId5" Type="http://schemas.openxmlformats.org/officeDocument/2006/relationships/diagramColors" Target="../diagrams/colors392.xml"/><Relationship Id="rId4" Type="http://schemas.openxmlformats.org/officeDocument/2006/relationships/diagramQuickStyle" Target="../diagrams/quickStyle392.xml"/></Relationships>
</file>

<file path=ppt/slides/_rels/slide5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6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3.xml"/><Relationship Id="rId2" Type="http://schemas.openxmlformats.org/officeDocument/2006/relationships/diagramData" Target="../diagrams/data39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3.xml"/><Relationship Id="rId5" Type="http://schemas.openxmlformats.org/officeDocument/2006/relationships/diagramColors" Target="../diagrams/colors393.xml"/><Relationship Id="rId4" Type="http://schemas.openxmlformats.org/officeDocument/2006/relationships/diagramQuickStyle" Target="../diagrams/quickStyle393.xml"/></Relationships>
</file>

<file path=ppt/slides/_rels/slide5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7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4.xml"/><Relationship Id="rId2" Type="http://schemas.openxmlformats.org/officeDocument/2006/relationships/diagramData" Target="../diagrams/data39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4.xml"/><Relationship Id="rId5" Type="http://schemas.openxmlformats.org/officeDocument/2006/relationships/diagramColors" Target="../diagrams/colors394.xml"/><Relationship Id="rId4" Type="http://schemas.openxmlformats.org/officeDocument/2006/relationships/diagramQuickStyle" Target="../diagrams/quickStyle394.xml"/></Relationships>
</file>

<file path=ppt/slides/_rels/slide5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8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5.xml"/><Relationship Id="rId2" Type="http://schemas.openxmlformats.org/officeDocument/2006/relationships/diagramData" Target="../diagrams/data39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5.xml"/><Relationship Id="rId5" Type="http://schemas.openxmlformats.org/officeDocument/2006/relationships/diagramColors" Target="../diagrams/colors395.xml"/><Relationship Id="rId4" Type="http://schemas.openxmlformats.org/officeDocument/2006/relationships/diagramQuickStyle" Target="../diagrams/quickStyle395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0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6.xml"/><Relationship Id="rId2" Type="http://schemas.openxmlformats.org/officeDocument/2006/relationships/diagramData" Target="../diagrams/data39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6.xml"/><Relationship Id="rId5" Type="http://schemas.openxmlformats.org/officeDocument/2006/relationships/diagramColors" Target="../diagrams/colors396.xml"/><Relationship Id="rId4" Type="http://schemas.openxmlformats.org/officeDocument/2006/relationships/diagramQuickStyle" Target="../diagrams/quickStyle396.xml"/></Relationships>
</file>

<file path=ppt/slides/_rels/slide5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7.xml"/><Relationship Id="rId2" Type="http://schemas.openxmlformats.org/officeDocument/2006/relationships/diagramData" Target="../diagrams/data39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7.xml"/><Relationship Id="rId5" Type="http://schemas.openxmlformats.org/officeDocument/2006/relationships/diagramColors" Target="../diagrams/colors397.xml"/><Relationship Id="rId4" Type="http://schemas.openxmlformats.org/officeDocument/2006/relationships/diagramQuickStyle" Target="../diagrams/quickStyle397.xml"/></Relationships>
</file>

<file path=ppt/slides/_rels/slide5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.xml"/><Relationship Id="rId2" Type="http://schemas.openxmlformats.org/officeDocument/2006/relationships/diagramData" Target="../diagrams/data4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.xml"/><Relationship Id="rId5" Type="http://schemas.openxmlformats.org/officeDocument/2006/relationships/diagramColors" Target="../diagrams/colors44.xml"/><Relationship Id="rId4" Type="http://schemas.openxmlformats.org/officeDocument/2006/relationships/diagramQuickStyle" Target="../diagrams/quickStyle44.xml"/></Relationships>
</file>

<file path=ppt/slides/_rels/slide5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8.xml"/><Relationship Id="rId2" Type="http://schemas.openxmlformats.org/officeDocument/2006/relationships/diagramData" Target="../diagrams/data39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8.xml"/><Relationship Id="rId5" Type="http://schemas.openxmlformats.org/officeDocument/2006/relationships/diagramColors" Target="../diagrams/colors398.xml"/><Relationship Id="rId4" Type="http://schemas.openxmlformats.org/officeDocument/2006/relationships/diagramQuickStyle" Target="../diagrams/quickStyle398.xml"/></Relationships>
</file>

<file path=ppt/slides/_rels/slide5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9.xml"/><Relationship Id="rId2" Type="http://schemas.openxmlformats.org/officeDocument/2006/relationships/diagramData" Target="../diagrams/data39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9.xml"/><Relationship Id="rId5" Type="http://schemas.openxmlformats.org/officeDocument/2006/relationships/diagramColors" Target="../diagrams/colors399.xml"/><Relationship Id="rId4" Type="http://schemas.openxmlformats.org/officeDocument/2006/relationships/diagramQuickStyle" Target="../diagrams/quickStyle399.xml"/></Relationships>
</file>

<file path=ppt/slides/_rels/slide5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5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0.xml"/><Relationship Id="rId2" Type="http://schemas.openxmlformats.org/officeDocument/2006/relationships/diagramData" Target="../diagrams/data40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0.xml"/><Relationship Id="rId5" Type="http://schemas.openxmlformats.org/officeDocument/2006/relationships/diagramColors" Target="../diagrams/colors400.xml"/><Relationship Id="rId4" Type="http://schemas.openxmlformats.org/officeDocument/2006/relationships/diagramQuickStyle" Target="../diagrams/quickStyle400.xml"/></Relationships>
</file>

<file path=ppt/slides/_rels/slide5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0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02.xml"/><Relationship Id="rId3" Type="http://schemas.openxmlformats.org/officeDocument/2006/relationships/diagramLayout" Target="../diagrams/layout401.xml"/><Relationship Id="rId7" Type="http://schemas.openxmlformats.org/officeDocument/2006/relationships/diagramData" Target="../diagrams/data402.xml"/><Relationship Id="rId2" Type="http://schemas.openxmlformats.org/officeDocument/2006/relationships/diagramData" Target="../diagrams/data40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01.xml"/><Relationship Id="rId11" Type="http://schemas.microsoft.com/office/2007/relationships/diagramDrawing" Target="../diagrams/drawing402.xml"/><Relationship Id="rId5" Type="http://schemas.openxmlformats.org/officeDocument/2006/relationships/diagramColors" Target="../diagrams/colors401.xml"/><Relationship Id="rId10" Type="http://schemas.openxmlformats.org/officeDocument/2006/relationships/diagramColors" Target="../diagrams/colors402.xml"/><Relationship Id="rId4" Type="http://schemas.openxmlformats.org/officeDocument/2006/relationships/diagramQuickStyle" Target="../diagrams/quickStyle401.xml"/><Relationship Id="rId9" Type="http://schemas.openxmlformats.org/officeDocument/2006/relationships/diagramQuickStyle" Target="../diagrams/quickStyle402.xml"/></Relationships>
</file>

<file path=ppt/slides/_rels/slide5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0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3.xml"/><Relationship Id="rId2" Type="http://schemas.openxmlformats.org/officeDocument/2006/relationships/diagramData" Target="../diagrams/data40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3.xml"/><Relationship Id="rId5" Type="http://schemas.openxmlformats.org/officeDocument/2006/relationships/diagramColors" Target="../diagrams/colors403.xml"/><Relationship Id="rId4" Type="http://schemas.openxmlformats.org/officeDocument/2006/relationships/diagramQuickStyle" Target="../diagrams/quickStyle403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4.xml"/><Relationship Id="rId2" Type="http://schemas.openxmlformats.org/officeDocument/2006/relationships/diagramData" Target="../diagrams/data40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4.xml"/><Relationship Id="rId5" Type="http://schemas.openxmlformats.org/officeDocument/2006/relationships/diagramColors" Target="../diagrams/colors404.xml"/><Relationship Id="rId4" Type="http://schemas.openxmlformats.org/officeDocument/2006/relationships/diagramQuickStyle" Target="../diagrams/quickStyle404.xml"/></Relationships>
</file>

<file path=ppt/slides/_rels/slide5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5.xml"/><Relationship Id="rId2" Type="http://schemas.openxmlformats.org/officeDocument/2006/relationships/diagramData" Target="../diagrams/data40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5.xml"/><Relationship Id="rId5" Type="http://schemas.openxmlformats.org/officeDocument/2006/relationships/diagramColors" Target="../diagrams/colors405.xml"/><Relationship Id="rId4" Type="http://schemas.openxmlformats.org/officeDocument/2006/relationships/diagramQuickStyle" Target="../diagrams/quickStyle405.xml"/></Relationships>
</file>

<file path=ppt/slides/_rels/slide5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6.xml"/><Relationship Id="rId2" Type="http://schemas.openxmlformats.org/officeDocument/2006/relationships/diagramData" Target="../diagrams/data40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6.xml"/><Relationship Id="rId5" Type="http://schemas.openxmlformats.org/officeDocument/2006/relationships/diagramColors" Target="../diagrams/colors406.xml"/><Relationship Id="rId4" Type="http://schemas.openxmlformats.org/officeDocument/2006/relationships/diagramQuickStyle" Target="../diagrams/quickStyle406.xml"/></Relationships>
</file>

<file path=ppt/slides/_rels/slide5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.xml"/><Relationship Id="rId2" Type="http://schemas.openxmlformats.org/officeDocument/2006/relationships/diagramData" Target="../diagrams/data4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.xml"/><Relationship Id="rId5" Type="http://schemas.openxmlformats.org/officeDocument/2006/relationships/diagramColors" Target="../diagrams/colors45.xml"/><Relationship Id="rId4" Type="http://schemas.openxmlformats.org/officeDocument/2006/relationships/diagramQuickStyle" Target="../diagrams/quickStyle45.xml"/></Relationships>
</file>

<file path=ppt/slides/_rels/slide5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6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7.xml"/><Relationship Id="rId2" Type="http://schemas.openxmlformats.org/officeDocument/2006/relationships/diagramData" Target="../diagrams/data40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7.xml"/><Relationship Id="rId5" Type="http://schemas.openxmlformats.org/officeDocument/2006/relationships/diagramColors" Target="../diagrams/colors407.xml"/><Relationship Id="rId4" Type="http://schemas.openxmlformats.org/officeDocument/2006/relationships/diagramQuickStyle" Target="../diagrams/quickStyle407.xml"/></Relationships>
</file>

<file path=ppt/slides/_rels/slide5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7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8.xml"/><Relationship Id="rId2" Type="http://schemas.openxmlformats.org/officeDocument/2006/relationships/diagramData" Target="../diagrams/data40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8.xml"/><Relationship Id="rId5" Type="http://schemas.openxmlformats.org/officeDocument/2006/relationships/diagramColors" Target="../diagrams/colors408.xml"/><Relationship Id="rId4" Type="http://schemas.openxmlformats.org/officeDocument/2006/relationships/diagramQuickStyle" Target="../diagrams/quickStyle408.xml"/></Relationships>
</file>

<file path=ppt/slides/_rels/slide5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8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9.xml"/><Relationship Id="rId2" Type="http://schemas.openxmlformats.org/officeDocument/2006/relationships/diagramData" Target="../diagrams/data40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9.xml"/><Relationship Id="rId5" Type="http://schemas.openxmlformats.org/officeDocument/2006/relationships/diagramColors" Target="../diagrams/colors409.xml"/><Relationship Id="rId4" Type="http://schemas.openxmlformats.org/officeDocument/2006/relationships/diagramQuickStyle" Target="../diagrams/quickStyle409.xml"/></Relationships>
</file>

<file path=ppt/slides/_rels/slide5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0.xml"/><Relationship Id="rId2" Type="http://schemas.openxmlformats.org/officeDocument/2006/relationships/diagramData" Target="../diagrams/data4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0.xml"/><Relationship Id="rId5" Type="http://schemas.openxmlformats.org/officeDocument/2006/relationships/diagramColors" Target="../diagrams/colors410.xml"/><Relationship Id="rId4" Type="http://schemas.openxmlformats.org/officeDocument/2006/relationships/diagramQuickStyle" Target="../diagrams/quickStyle410.xml"/></Relationships>
</file>

<file path=ppt/slides/_rels/slide5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1.xml"/><Relationship Id="rId2" Type="http://schemas.openxmlformats.org/officeDocument/2006/relationships/diagramData" Target="../diagrams/data4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1.xml"/><Relationship Id="rId5" Type="http://schemas.openxmlformats.org/officeDocument/2006/relationships/diagramColors" Target="../diagrams/colors411.xml"/><Relationship Id="rId4" Type="http://schemas.openxmlformats.org/officeDocument/2006/relationships/diagramQuickStyle" Target="../diagrams/quickStyle411.xml"/></Relationships>
</file>

<file path=ppt/slides/_rels/slide5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2.xml"/><Relationship Id="rId2" Type="http://schemas.openxmlformats.org/officeDocument/2006/relationships/diagramData" Target="../diagrams/data4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2.xml"/><Relationship Id="rId5" Type="http://schemas.openxmlformats.org/officeDocument/2006/relationships/diagramColors" Target="../diagrams/colors412.xml"/><Relationship Id="rId4" Type="http://schemas.openxmlformats.org/officeDocument/2006/relationships/diagramQuickStyle" Target="../diagrams/quickStyle412.xml"/></Relationships>
</file>

<file path=ppt/slides/_rels/slide5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7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14.xml"/><Relationship Id="rId3" Type="http://schemas.openxmlformats.org/officeDocument/2006/relationships/diagramLayout" Target="../diagrams/layout413.xml"/><Relationship Id="rId7" Type="http://schemas.openxmlformats.org/officeDocument/2006/relationships/diagramData" Target="../diagrams/data414.xml"/><Relationship Id="rId2" Type="http://schemas.openxmlformats.org/officeDocument/2006/relationships/diagramData" Target="../diagrams/data41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13.xml"/><Relationship Id="rId11" Type="http://schemas.microsoft.com/office/2007/relationships/diagramDrawing" Target="../diagrams/drawing414.xml"/><Relationship Id="rId5" Type="http://schemas.openxmlformats.org/officeDocument/2006/relationships/diagramColors" Target="../diagrams/colors413.xml"/><Relationship Id="rId10" Type="http://schemas.openxmlformats.org/officeDocument/2006/relationships/diagramColors" Target="../diagrams/colors414.xml"/><Relationship Id="rId4" Type="http://schemas.openxmlformats.org/officeDocument/2006/relationships/diagramQuickStyle" Target="../diagrams/quickStyle413.xml"/><Relationship Id="rId9" Type="http://schemas.openxmlformats.org/officeDocument/2006/relationships/diagramQuickStyle" Target="../diagrams/quickStyle414.xml"/></Relationships>
</file>

<file path=ppt/slides/_rels/slide58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.xml"/><Relationship Id="rId2" Type="http://schemas.openxmlformats.org/officeDocument/2006/relationships/diagramData" Target="../diagrams/data4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.xml"/><Relationship Id="rId5" Type="http://schemas.openxmlformats.org/officeDocument/2006/relationships/diagramColors" Target="../diagrams/colors46.xml"/><Relationship Id="rId4" Type="http://schemas.openxmlformats.org/officeDocument/2006/relationships/diagramQuickStyle" Target="../diagrams/quickStyle46.xml"/></Relationships>
</file>

<file path=ppt/slides/_rels/slide5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8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5.xml"/><Relationship Id="rId2" Type="http://schemas.openxmlformats.org/officeDocument/2006/relationships/diagramData" Target="../diagrams/data4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5.xml"/><Relationship Id="rId5" Type="http://schemas.openxmlformats.org/officeDocument/2006/relationships/diagramColors" Target="../diagrams/colors415.xml"/><Relationship Id="rId4" Type="http://schemas.openxmlformats.org/officeDocument/2006/relationships/diagramQuickStyle" Target="../diagrams/quickStyle415.xml"/></Relationships>
</file>

<file path=ppt/slides/_rels/slide5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9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6.xml"/><Relationship Id="rId2" Type="http://schemas.openxmlformats.org/officeDocument/2006/relationships/diagramData" Target="../diagrams/data4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6.xml"/><Relationship Id="rId5" Type="http://schemas.openxmlformats.org/officeDocument/2006/relationships/diagramColors" Target="../diagrams/colors416.xml"/><Relationship Id="rId4" Type="http://schemas.openxmlformats.org/officeDocument/2006/relationships/diagramQuickStyle" Target="../diagrams/quickStyle416.xml"/></Relationships>
</file>

<file path=ppt/slides/_rels/slide5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0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7.xml"/><Relationship Id="rId2" Type="http://schemas.openxmlformats.org/officeDocument/2006/relationships/diagramData" Target="../diagrams/data4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7.xml"/><Relationship Id="rId5" Type="http://schemas.openxmlformats.org/officeDocument/2006/relationships/diagramColors" Target="../diagrams/colors417.xml"/><Relationship Id="rId4" Type="http://schemas.openxmlformats.org/officeDocument/2006/relationships/diagramQuickStyle" Target="../diagrams/quickStyle417.xml"/></Relationships>
</file>

<file path=ppt/slides/_rels/slide5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8.xml"/><Relationship Id="rId2" Type="http://schemas.openxmlformats.org/officeDocument/2006/relationships/diagramData" Target="../diagrams/data4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8.xml"/><Relationship Id="rId5" Type="http://schemas.openxmlformats.org/officeDocument/2006/relationships/diagramColors" Target="../diagrams/colors418.xml"/><Relationship Id="rId4" Type="http://schemas.openxmlformats.org/officeDocument/2006/relationships/diagramQuickStyle" Target="../diagrams/quickStyle418.xml"/></Relationships>
</file>

<file path=ppt/slides/_rels/slide5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9.xml"/><Relationship Id="rId2" Type="http://schemas.openxmlformats.org/officeDocument/2006/relationships/diagramData" Target="../diagrams/data4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9.xml"/><Relationship Id="rId5" Type="http://schemas.openxmlformats.org/officeDocument/2006/relationships/diagramColors" Target="../diagrams/colors419.xml"/><Relationship Id="rId4" Type="http://schemas.openxmlformats.org/officeDocument/2006/relationships/diagramQuickStyle" Target="../diagrams/quickStyle419.xml"/></Relationships>
</file>

<file path=ppt/slides/_rels/slide5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0.xml"/><Relationship Id="rId2" Type="http://schemas.openxmlformats.org/officeDocument/2006/relationships/diagramData" Target="../diagrams/data4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0.xml"/><Relationship Id="rId5" Type="http://schemas.openxmlformats.org/officeDocument/2006/relationships/diagramColors" Target="../diagrams/colors420.xml"/><Relationship Id="rId4" Type="http://schemas.openxmlformats.org/officeDocument/2006/relationships/diagramQuickStyle" Target="../diagrams/quickStyle420.xml"/></Relationships>
</file>

<file path=ppt/slides/_rels/slide5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5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1.xml"/><Relationship Id="rId2" Type="http://schemas.openxmlformats.org/officeDocument/2006/relationships/diagramData" Target="../diagrams/data4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1.xml"/><Relationship Id="rId5" Type="http://schemas.openxmlformats.org/officeDocument/2006/relationships/diagramColors" Target="../diagrams/colors421.xml"/><Relationship Id="rId4" Type="http://schemas.openxmlformats.org/officeDocument/2006/relationships/diagramQuickStyle" Target="../diagrams/quickStyle421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7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2.xml"/><Relationship Id="rId2" Type="http://schemas.openxmlformats.org/officeDocument/2006/relationships/diagramData" Target="../diagrams/data42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2.xml"/><Relationship Id="rId5" Type="http://schemas.openxmlformats.org/officeDocument/2006/relationships/diagramColors" Target="../diagrams/colors422.xml"/><Relationship Id="rId4" Type="http://schemas.openxmlformats.org/officeDocument/2006/relationships/diagramQuickStyle" Target="../diagrams/quickStyle422.xml"/></Relationships>
</file>

<file path=ppt/slides/_rels/slide5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8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3.xml"/><Relationship Id="rId2" Type="http://schemas.openxmlformats.org/officeDocument/2006/relationships/diagramData" Target="../diagrams/data4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3.xml"/><Relationship Id="rId5" Type="http://schemas.openxmlformats.org/officeDocument/2006/relationships/diagramColors" Target="../diagrams/colors423.xml"/><Relationship Id="rId4" Type="http://schemas.openxmlformats.org/officeDocument/2006/relationships/diagramQuickStyle" Target="../diagrams/quickStyle423.xml"/></Relationships>
</file>

<file path=ppt/slides/_rels/slide5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9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4.xml"/><Relationship Id="rId2" Type="http://schemas.openxmlformats.org/officeDocument/2006/relationships/diagramData" Target="../diagrams/data4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4.xml"/><Relationship Id="rId5" Type="http://schemas.openxmlformats.org/officeDocument/2006/relationships/diagramColors" Target="../diagrams/colors424.xml"/><Relationship Id="rId4" Type="http://schemas.openxmlformats.org/officeDocument/2006/relationships/diagramQuickStyle" Target="../diagrams/quickStyle424.xml"/></Relationships>
</file>

<file path=ppt/slides/_rels/slide5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.xml"/><Relationship Id="rId2" Type="http://schemas.openxmlformats.org/officeDocument/2006/relationships/diagramData" Target="../diagrams/data4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.xml"/><Relationship Id="rId5" Type="http://schemas.openxmlformats.org/officeDocument/2006/relationships/diagramColors" Target="../diagrams/colors47.xml"/><Relationship Id="rId4" Type="http://schemas.openxmlformats.org/officeDocument/2006/relationships/diagramQuickStyle" Target="../diagrams/quickStyle47.xml"/></Relationships>
</file>

<file path=ppt/slides/_rels/slide6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5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26.xml"/><Relationship Id="rId3" Type="http://schemas.openxmlformats.org/officeDocument/2006/relationships/diagramLayout" Target="../diagrams/layout425.xml"/><Relationship Id="rId7" Type="http://schemas.openxmlformats.org/officeDocument/2006/relationships/diagramData" Target="../diagrams/data426.xml"/><Relationship Id="rId2" Type="http://schemas.openxmlformats.org/officeDocument/2006/relationships/diagramData" Target="../diagrams/data42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25.xml"/><Relationship Id="rId11" Type="http://schemas.microsoft.com/office/2007/relationships/diagramDrawing" Target="../diagrams/drawing426.xml"/><Relationship Id="rId5" Type="http://schemas.openxmlformats.org/officeDocument/2006/relationships/diagramColors" Target="../diagrams/colors425.xml"/><Relationship Id="rId10" Type="http://schemas.openxmlformats.org/officeDocument/2006/relationships/diagramColors" Target="../diagrams/colors426.xml"/><Relationship Id="rId4" Type="http://schemas.openxmlformats.org/officeDocument/2006/relationships/diagramQuickStyle" Target="../diagrams/quickStyle425.xml"/><Relationship Id="rId9" Type="http://schemas.openxmlformats.org/officeDocument/2006/relationships/diagramQuickStyle" Target="../diagrams/quickStyle426.xml"/></Relationships>
</file>

<file path=ppt/slides/_rels/slide6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7.xml"/><Relationship Id="rId2" Type="http://schemas.openxmlformats.org/officeDocument/2006/relationships/diagramData" Target="../diagrams/data42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7.xml"/><Relationship Id="rId5" Type="http://schemas.openxmlformats.org/officeDocument/2006/relationships/diagramColors" Target="../diagrams/colors427.xml"/><Relationship Id="rId4" Type="http://schemas.openxmlformats.org/officeDocument/2006/relationships/diagramQuickStyle" Target="../diagrams/quickStyle427.xml"/></Relationships>
</file>

<file path=ppt/slides/_rels/slide6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6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8.xml"/><Relationship Id="rId2" Type="http://schemas.openxmlformats.org/officeDocument/2006/relationships/diagramData" Target="../diagrams/data42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8.xml"/><Relationship Id="rId5" Type="http://schemas.openxmlformats.org/officeDocument/2006/relationships/diagramColors" Target="../diagrams/colors428.xml"/><Relationship Id="rId4" Type="http://schemas.openxmlformats.org/officeDocument/2006/relationships/diagramQuickStyle" Target="../diagrams/quickStyle428.xml"/></Relationships>
</file>

<file path=ppt/slides/_rels/slide6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7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29.xml"/><Relationship Id="rId2" Type="http://schemas.openxmlformats.org/officeDocument/2006/relationships/diagramData" Target="../diagrams/data42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29.xml"/><Relationship Id="rId5" Type="http://schemas.openxmlformats.org/officeDocument/2006/relationships/diagramColors" Target="../diagrams/colors429.xml"/><Relationship Id="rId4" Type="http://schemas.openxmlformats.org/officeDocument/2006/relationships/diagramQuickStyle" Target="../diagrams/quickStyle429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9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0.xml"/><Relationship Id="rId2" Type="http://schemas.openxmlformats.org/officeDocument/2006/relationships/diagramData" Target="../diagrams/data43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0.xml"/><Relationship Id="rId5" Type="http://schemas.openxmlformats.org/officeDocument/2006/relationships/diagramColors" Target="../diagrams/colors430.xml"/><Relationship Id="rId4" Type="http://schemas.openxmlformats.org/officeDocument/2006/relationships/diagramQuickStyle" Target="../diagrams/quickStyle430.xml"/></Relationships>
</file>

<file path=ppt/slides/_rels/slide6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0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1.xml"/><Relationship Id="rId2" Type="http://schemas.openxmlformats.org/officeDocument/2006/relationships/diagramData" Target="../diagrams/data43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1.xml"/><Relationship Id="rId5" Type="http://schemas.openxmlformats.org/officeDocument/2006/relationships/diagramColors" Target="../diagrams/colors431.xml"/><Relationship Id="rId4" Type="http://schemas.openxmlformats.org/officeDocument/2006/relationships/diagramQuickStyle" Target="../diagrams/quickStyle431.xml"/></Relationships>
</file>

<file path=ppt/slides/_rels/slide6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2.xml"/><Relationship Id="rId2" Type="http://schemas.openxmlformats.org/officeDocument/2006/relationships/diagramData" Target="../diagrams/data43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2.xml"/><Relationship Id="rId5" Type="http://schemas.openxmlformats.org/officeDocument/2006/relationships/diagramColors" Target="../diagrams/colors432.xml"/><Relationship Id="rId4" Type="http://schemas.openxmlformats.org/officeDocument/2006/relationships/diagramQuickStyle" Target="../diagrams/quickStyle432.xml"/></Relationships>
</file>

<file path=ppt/slides/_rels/slide6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3.xml"/><Relationship Id="rId2" Type="http://schemas.openxmlformats.org/officeDocument/2006/relationships/diagramData" Target="../diagrams/data43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3.xml"/><Relationship Id="rId5" Type="http://schemas.openxmlformats.org/officeDocument/2006/relationships/diagramColors" Target="../diagrams/colors433.xml"/><Relationship Id="rId4" Type="http://schemas.openxmlformats.org/officeDocument/2006/relationships/diagramQuickStyle" Target="../diagrams/quickStyle433.xml"/></Relationships>
</file>

<file path=ppt/slides/_rels/slide6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.xml"/><Relationship Id="rId2" Type="http://schemas.openxmlformats.org/officeDocument/2006/relationships/diagramData" Target="../diagrams/data4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.xml"/><Relationship Id="rId5" Type="http://schemas.openxmlformats.org/officeDocument/2006/relationships/diagramColors" Target="../diagrams/colors48.xml"/><Relationship Id="rId4" Type="http://schemas.openxmlformats.org/officeDocument/2006/relationships/diagramQuickStyle" Target="../diagrams/quickStyle48.xml"/></Relationships>
</file>

<file path=ppt/slides/_rels/slide6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4.xml"/><Relationship Id="rId2" Type="http://schemas.openxmlformats.org/officeDocument/2006/relationships/diagramData" Target="../diagrams/data43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4.xml"/><Relationship Id="rId5" Type="http://schemas.openxmlformats.org/officeDocument/2006/relationships/diagramColors" Target="../diagrams/colors434.xml"/><Relationship Id="rId4" Type="http://schemas.openxmlformats.org/officeDocument/2006/relationships/diagramQuickStyle" Target="../diagrams/quickStyle434.xml"/></Relationships>
</file>

<file path=ppt/slides/_rels/slide6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5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5.xml"/><Relationship Id="rId2" Type="http://schemas.openxmlformats.org/officeDocument/2006/relationships/diagramData" Target="../diagrams/data43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5.xml"/><Relationship Id="rId5" Type="http://schemas.openxmlformats.org/officeDocument/2006/relationships/diagramColors" Target="../diagrams/colors435.xml"/><Relationship Id="rId4" Type="http://schemas.openxmlformats.org/officeDocument/2006/relationships/diagramQuickStyle" Target="../diagrams/quickStyle435.xml"/></Relationships>
</file>

<file path=ppt/slides/_rels/slide6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7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6.xml"/><Relationship Id="rId2" Type="http://schemas.openxmlformats.org/officeDocument/2006/relationships/diagramData" Target="../diagrams/data4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6.xml"/><Relationship Id="rId5" Type="http://schemas.openxmlformats.org/officeDocument/2006/relationships/diagramColors" Target="../diagrams/colors436.xml"/><Relationship Id="rId4" Type="http://schemas.openxmlformats.org/officeDocument/2006/relationships/diagramQuickStyle" Target="../diagrams/quickStyle436.xml"/></Relationships>
</file>

<file path=ppt/slides/_rels/slide6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2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38.xml"/><Relationship Id="rId3" Type="http://schemas.openxmlformats.org/officeDocument/2006/relationships/diagramLayout" Target="../diagrams/layout437.xml"/><Relationship Id="rId7" Type="http://schemas.openxmlformats.org/officeDocument/2006/relationships/diagramData" Target="../diagrams/data438.xml"/><Relationship Id="rId2" Type="http://schemas.openxmlformats.org/officeDocument/2006/relationships/diagramData" Target="../diagrams/data43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37.xml"/><Relationship Id="rId11" Type="http://schemas.microsoft.com/office/2007/relationships/diagramDrawing" Target="../diagrams/drawing438.xml"/><Relationship Id="rId5" Type="http://schemas.openxmlformats.org/officeDocument/2006/relationships/diagramColors" Target="../diagrams/colors437.xml"/><Relationship Id="rId10" Type="http://schemas.openxmlformats.org/officeDocument/2006/relationships/diagramColors" Target="../diagrams/colors438.xml"/><Relationship Id="rId4" Type="http://schemas.openxmlformats.org/officeDocument/2006/relationships/diagramQuickStyle" Target="../diagrams/quickStyle437.xml"/><Relationship Id="rId9" Type="http://schemas.openxmlformats.org/officeDocument/2006/relationships/diagramQuickStyle" Target="../diagrams/quickStyle438.xml"/></Relationships>
</file>

<file path=ppt/slides/_rels/slide6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39.xml"/><Relationship Id="rId2" Type="http://schemas.openxmlformats.org/officeDocument/2006/relationships/diagramData" Target="../diagrams/data43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39.xml"/><Relationship Id="rId5" Type="http://schemas.openxmlformats.org/officeDocument/2006/relationships/diagramColors" Target="../diagrams/colors439.xml"/><Relationship Id="rId4" Type="http://schemas.openxmlformats.org/officeDocument/2006/relationships/diagramQuickStyle" Target="../diagrams/quickStyle439.xml"/></Relationships>
</file>

<file path=ppt/slides/_rels/slide6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0.xml"/><Relationship Id="rId2" Type="http://schemas.openxmlformats.org/officeDocument/2006/relationships/diagramData" Target="../diagrams/data44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0.xml"/><Relationship Id="rId5" Type="http://schemas.openxmlformats.org/officeDocument/2006/relationships/diagramColors" Target="../diagrams/colors440.xml"/><Relationship Id="rId4" Type="http://schemas.openxmlformats.org/officeDocument/2006/relationships/diagramQuickStyle" Target="../diagrams/quickStyle440.xml"/></Relationships>
</file>

<file path=ppt/slides/_rels/slide6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5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1.xml"/><Relationship Id="rId2" Type="http://schemas.openxmlformats.org/officeDocument/2006/relationships/diagramData" Target="../diagrams/data44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1.xml"/><Relationship Id="rId5" Type="http://schemas.openxmlformats.org/officeDocument/2006/relationships/diagramColors" Target="../diagrams/colors441.xml"/><Relationship Id="rId4" Type="http://schemas.openxmlformats.org/officeDocument/2006/relationships/diagramQuickStyle" Target="../diagrams/quickStyle441.xml"/></Relationships>
</file>

<file path=ppt/slides/_rels/slide6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6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2.xml"/><Relationship Id="rId2" Type="http://schemas.openxmlformats.org/officeDocument/2006/relationships/diagramData" Target="../diagrams/data44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2.xml"/><Relationship Id="rId5" Type="http://schemas.openxmlformats.org/officeDocument/2006/relationships/diagramColors" Target="../diagrams/colors442.xml"/><Relationship Id="rId4" Type="http://schemas.openxmlformats.org/officeDocument/2006/relationships/diagramQuickStyle" Target="../diagrams/quickStyle442.xml"/></Relationships>
</file>

<file path=ppt/slides/_rels/slide6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9.xml"/><Relationship Id="rId2" Type="http://schemas.openxmlformats.org/officeDocument/2006/relationships/diagramData" Target="../diagrams/data4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9.xml"/><Relationship Id="rId5" Type="http://schemas.openxmlformats.org/officeDocument/2006/relationships/diagramColors" Target="../diagrams/colors49.xml"/><Relationship Id="rId4" Type="http://schemas.openxmlformats.org/officeDocument/2006/relationships/diagramQuickStyle" Target="../diagrams/quickStyle49.xml"/></Relationships>
</file>

<file path=ppt/slides/_rels/slide6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7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3.xml"/><Relationship Id="rId2" Type="http://schemas.openxmlformats.org/officeDocument/2006/relationships/diagramData" Target="../diagrams/data44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3.xml"/><Relationship Id="rId5" Type="http://schemas.openxmlformats.org/officeDocument/2006/relationships/diagramColors" Target="../diagrams/colors443.xml"/><Relationship Id="rId4" Type="http://schemas.openxmlformats.org/officeDocument/2006/relationships/diagramQuickStyle" Target="../diagrams/quickStyle443.xml"/></Relationships>
</file>

<file path=ppt/slides/_rels/slide6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4.xml"/><Relationship Id="rId2" Type="http://schemas.openxmlformats.org/officeDocument/2006/relationships/diagramData" Target="../diagrams/data44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4.xml"/><Relationship Id="rId5" Type="http://schemas.openxmlformats.org/officeDocument/2006/relationships/diagramColors" Target="../diagrams/colors444.xml"/><Relationship Id="rId4" Type="http://schemas.openxmlformats.org/officeDocument/2006/relationships/diagramQuickStyle" Target="../diagrams/quickStyle444.xml"/></Relationships>
</file>

<file path=ppt/slides/_rels/slide6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0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5.xml"/><Relationship Id="rId2" Type="http://schemas.openxmlformats.org/officeDocument/2006/relationships/diagramData" Target="../diagrams/data44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5.xml"/><Relationship Id="rId5" Type="http://schemas.openxmlformats.org/officeDocument/2006/relationships/diagramColors" Target="../diagrams/colors445.xml"/><Relationship Id="rId4" Type="http://schemas.openxmlformats.org/officeDocument/2006/relationships/diagramQuickStyle" Target="../diagrams/quickStyle445.xml"/></Relationships>
</file>

<file path=ppt/slides/_rels/slide6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6.xml"/><Relationship Id="rId2" Type="http://schemas.openxmlformats.org/officeDocument/2006/relationships/diagramData" Target="../diagrams/data44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6.xml"/><Relationship Id="rId5" Type="http://schemas.openxmlformats.org/officeDocument/2006/relationships/diagramColors" Target="../diagrams/colors446.xml"/><Relationship Id="rId4" Type="http://schemas.openxmlformats.org/officeDocument/2006/relationships/diagramQuickStyle" Target="../diagrams/quickStyle446.xml"/></Relationships>
</file>

<file path=ppt/slides/_rels/slide6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7.xml"/><Relationship Id="rId2" Type="http://schemas.openxmlformats.org/officeDocument/2006/relationships/diagramData" Target="../diagrams/data44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7.xml"/><Relationship Id="rId5" Type="http://schemas.openxmlformats.org/officeDocument/2006/relationships/diagramColors" Target="../diagrams/colors447.xml"/><Relationship Id="rId4" Type="http://schemas.openxmlformats.org/officeDocument/2006/relationships/diagramQuickStyle" Target="../diagrams/quickStyle447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4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48.xml"/><Relationship Id="rId2" Type="http://schemas.openxmlformats.org/officeDocument/2006/relationships/diagramData" Target="../diagrams/data44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48.xml"/><Relationship Id="rId5" Type="http://schemas.openxmlformats.org/officeDocument/2006/relationships/diagramColors" Target="../diagrams/colors448.xml"/><Relationship Id="rId4" Type="http://schemas.openxmlformats.org/officeDocument/2006/relationships/diagramQuickStyle" Target="../diagrams/quickStyle448.xml"/></Relationships>
</file>

<file path=ppt/slides/_rels/slide6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9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50.xml"/><Relationship Id="rId3" Type="http://schemas.openxmlformats.org/officeDocument/2006/relationships/diagramLayout" Target="../diagrams/layout449.xml"/><Relationship Id="rId7" Type="http://schemas.openxmlformats.org/officeDocument/2006/relationships/diagramData" Target="../diagrams/data450.xml"/><Relationship Id="rId2" Type="http://schemas.openxmlformats.org/officeDocument/2006/relationships/diagramData" Target="../diagrams/data44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49.xml"/><Relationship Id="rId11" Type="http://schemas.microsoft.com/office/2007/relationships/diagramDrawing" Target="../diagrams/drawing450.xml"/><Relationship Id="rId5" Type="http://schemas.openxmlformats.org/officeDocument/2006/relationships/diagramColors" Target="../diagrams/colors449.xml"/><Relationship Id="rId10" Type="http://schemas.openxmlformats.org/officeDocument/2006/relationships/diagramColors" Target="../diagrams/colors450.xml"/><Relationship Id="rId4" Type="http://schemas.openxmlformats.org/officeDocument/2006/relationships/diagramQuickStyle" Target="../diagrams/quickStyle449.xml"/><Relationship Id="rId9" Type="http://schemas.openxmlformats.org/officeDocument/2006/relationships/diagramQuickStyle" Target="../diagrams/quickStyle450.xml"/></Relationships>
</file>

<file path=ppt/slides/_rels/slide6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9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1.xml"/><Relationship Id="rId2" Type="http://schemas.openxmlformats.org/officeDocument/2006/relationships/diagramData" Target="../diagrams/data45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1.xml"/><Relationship Id="rId5" Type="http://schemas.openxmlformats.org/officeDocument/2006/relationships/diagramColors" Target="../diagrams/colors451.xml"/><Relationship Id="rId4" Type="http://schemas.openxmlformats.org/officeDocument/2006/relationships/diagramQuickStyle" Target="../diagrams/quickStyle451.xml"/></Relationships>
</file>

<file path=ppt/slides/_rels/slide6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0.xml"/><Relationship Id="rId2" Type="http://schemas.openxmlformats.org/officeDocument/2006/relationships/diagramData" Target="../diagrams/data5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0.xml"/><Relationship Id="rId5" Type="http://schemas.openxmlformats.org/officeDocument/2006/relationships/diagramColors" Target="../diagrams/colors50.xml"/><Relationship Id="rId4" Type="http://schemas.openxmlformats.org/officeDocument/2006/relationships/diagramQuickStyle" Target="../diagrams/quickStyle50.xml"/></Relationships>
</file>

<file path=ppt/slides/_rels/slide6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2.xml"/><Relationship Id="rId2" Type="http://schemas.openxmlformats.org/officeDocument/2006/relationships/diagramData" Target="../diagrams/data45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2.xml"/><Relationship Id="rId5" Type="http://schemas.openxmlformats.org/officeDocument/2006/relationships/diagramColors" Target="../diagrams/colors452.xml"/><Relationship Id="rId4" Type="http://schemas.openxmlformats.org/officeDocument/2006/relationships/diagramQuickStyle" Target="../diagrams/quickStyle452.xml"/></Relationships>
</file>

<file path=ppt/slides/_rels/slide6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3.xml"/><Relationship Id="rId2" Type="http://schemas.openxmlformats.org/officeDocument/2006/relationships/diagramData" Target="../diagrams/data45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3.xml"/><Relationship Id="rId5" Type="http://schemas.openxmlformats.org/officeDocument/2006/relationships/diagramColors" Target="../diagrams/colors453.xml"/><Relationship Id="rId4" Type="http://schemas.openxmlformats.org/officeDocument/2006/relationships/diagramQuickStyle" Target="../diagrams/quickStyle453.xml"/></Relationships>
</file>

<file path=ppt/slides/_rels/slide6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4.xml"/><Relationship Id="rId2" Type="http://schemas.openxmlformats.org/officeDocument/2006/relationships/diagramData" Target="../diagrams/data45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4.xml"/><Relationship Id="rId5" Type="http://schemas.openxmlformats.org/officeDocument/2006/relationships/diagramColors" Target="../diagrams/colors454.xml"/><Relationship Id="rId4" Type="http://schemas.openxmlformats.org/officeDocument/2006/relationships/diagramQuickStyle" Target="../diagrams/quickStyle454.xml"/></Relationships>
</file>

<file path=ppt/slides/_rels/slide6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5.xml"/><Relationship Id="rId2" Type="http://schemas.openxmlformats.org/officeDocument/2006/relationships/diagramData" Target="../diagrams/data45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5.xml"/><Relationship Id="rId5" Type="http://schemas.openxmlformats.org/officeDocument/2006/relationships/diagramColors" Target="../diagrams/colors455.xml"/><Relationship Id="rId4" Type="http://schemas.openxmlformats.org/officeDocument/2006/relationships/diagramQuickStyle" Target="../diagrams/quickStyle455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6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6.xml"/><Relationship Id="rId2" Type="http://schemas.openxmlformats.org/officeDocument/2006/relationships/diagramData" Target="../diagrams/data45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6.xml"/><Relationship Id="rId5" Type="http://schemas.openxmlformats.org/officeDocument/2006/relationships/diagramColors" Target="../diagrams/colors456.xml"/><Relationship Id="rId4" Type="http://schemas.openxmlformats.org/officeDocument/2006/relationships/diagramQuickStyle" Target="../diagrams/quickStyle456.xml"/></Relationships>
</file>

<file path=ppt/slides/_rels/slide6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7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7.xml"/><Relationship Id="rId2" Type="http://schemas.openxmlformats.org/officeDocument/2006/relationships/diagramData" Target="../diagrams/data45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7.xml"/><Relationship Id="rId5" Type="http://schemas.openxmlformats.org/officeDocument/2006/relationships/diagramColors" Target="../diagrams/colors457.xml"/><Relationship Id="rId4" Type="http://schemas.openxmlformats.org/officeDocument/2006/relationships/diagramQuickStyle" Target="../diagrams/quickStyle457.xml"/></Relationships>
</file>

<file path=ppt/slides/_rels/slide6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8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8.xml"/><Relationship Id="rId2" Type="http://schemas.openxmlformats.org/officeDocument/2006/relationships/diagramData" Target="../diagrams/data45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8.xml"/><Relationship Id="rId5" Type="http://schemas.openxmlformats.org/officeDocument/2006/relationships/diagramColors" Target="../diagrams/colors458.xml"/><Relationship Id="rId4" Type="http://schemas.openxmlformats.org/officeDocument/2006/relationships/diagramQuickStyle" Target="../diagrams/quickStyle458.xml"/></Relationships>
</file>

<file path=ppt/slides/_rels/slide6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0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59.xml"/><Relationship Id="rId2" Type="http://schemas.openxmlformats.org/officeDocument/2006/relationships/diagramData" Target="../diagrams/data45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59.xml"/><Relationship Id="rId5" Type="http://schemas.openxmlformats.org/officeDocument/2006/relationships/diagramColors" Target="../diagrams/colors459.xml"/><Relationship Id="rId4" Type="http://schemas.openxmlformats.org/officeDocument/2006/relationships/diagramQuickStyle" Target="../diagrams/quickStyle459.xml"/></Relationships>
</file>

<file path=ppt/slides/_rels/slide6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0.xml"/><Relationship Id="rId2" Type="http://schemas.openxmlformats.org/officeDocument/2006/relationships/diagramData" Target="../diagrams/data46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0.xml"/><Relationship Id="rId5" Type="http://schemas.openxmlformats.org/officeDocument/2006/relationships/diagramColors" Target="../diagrams/colors460.xml"/><Relationship Id="rId4" Type="http://schemas.openxmlformats.org/officeDocument/2006/relationships/diagramQuickStyle" Target="../diagrams/quickStyle460.xml"/></Relationships>
</file>

<file path=ppt/slides/_rels/slide6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1.xml"/><Relationship Id="rId2" Type="http://schemas.openxmlformats.org/officeDocument/2006/relationships/diagramData" Target="../diagrams/data5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1.xml"/><Relationship Id="rId5" Type="http://schemas.openxmlformats.org/officeDocument/2006/relationships/diagramColors" Target="../diagrams/colors51.xml"/><Relationship Id="rId4" Type="http://schemas.openxmlformats.org/officeDocument/2006/relationships/diagramQuickStyle" Target="../diagrams/quickStyle51.xml"/></Relationships>
</file>

<file path=ppt/slides/_rels/slide6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6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62.xml"/><Relationship Id="rId3" Type="http://schemas.openxmlformats.org/officeDocument/2006/relationships/diagramLayout" Target="../diagrams/layout461.xml"/><Relationship Id="rId7" Type="http://schemas.openxmlformats.org/officeDocument/2006/relationships/diagramData" Target="../diagrams/data462.xml"/><Relationship Id="rId2" Type="http://schemas.openxmlformats.org/officeDocument/2006/relationships/diagramData" Target="../diagrams/data46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61.xml"/><Relationship Id="rId11" Type="http://schemas.microsoft.com/office/2007/relationships/diagramDrawing" Target="../diagrams/drawing462.xml"/><Relationship Id="rId5" Type="http://schemas.openxmlformats.org/officeDocument/2006/relationships/diagramColors" Target="../diagrams/colors461.xml"/><Relationship Id="rId10" Type="http://schemas.openxmlformats.org/officeDocument/2006/relationships/diagramColors" Target="../diagrams/colors462.xml"/><Relationship Id="rId4" Type="http://schemas.openxmlformats.org/officeDocument/2006/relationships/diagramQuickStyle" Target="../diagrams/quickStyle461.xml"/><Relationship Id="rId9" Type="http://schemas.openxmlformats.org/officeDocument/2006/relationships/diagramQuickStyle" Target="../diagrams/quickStyle462.xml"/></Relationships>
</file>

<file path=ppt/slides/_rels/slide6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6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3.xml"/><Relationship Id="rId2" Type="http://schemas.openxmlformats.org/officeDocument/2006/relationships/diagramData" Target="../diagrams/data46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3.xml"/><Relationship Id="rId5" Type="http://schemas.openxmlformats.org/officeDocument/2006/relationships/diagramColors" Target="../diagrams/colors463.xml"/><Relationship Id="rId4" Type="http://schemas.openxmlformats.org/officeDocument/2006/relationships/diagramQuickStyle" Target="../diagrams/quickStyle463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8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4.xml"/><Relationship Id="rId2" Type="http://schemas.openxmlformats.org/officeDocument/2006/relationships/diagramData" Target="../diagrams/data46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4.xml"/><Relationship Id="rId5" Type="http://schemas.openxmlformats.org/officeDocument/2006/relationships/diagramColors" Target="../diagrams/colors464.xml"/><Relationship Id="rId4" Type="http://schemas.openxmlformats.org/officeDocument/2006/relationships/diagramQuickStyle" Target="../diagrams/quickStyle464.xml"/></Relationships>
</file>

<file path=ppt/slides/_rels/slide6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9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5.xml"/><Relationship Id="rId2" Type="http://schemas.openxmlformats.org/officeDocument/2006/relationships/diagramData" Target="../diagrams/data46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5.xml"/><Relationship Id="rId5" Type="http://schemas.openxmlformats.org/officeDocument/2006/relationships/diagramColors" Target="../diagrams/colors465.xml"/><Relationship Id="rId4" Type="http://schemas.openxmlformats.org/officeDocument/2006/relationships/diagramQuickStyle" Target="../diagrams/quickStyle465.xml"/></Relationships>
</file>

<file path=ppt/slides/_rels/slide6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0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6.xml"/><Relationship Id="rId2" Type="http://schemas.openxmlformats.org/officeDocument/2006/relationships/diagramData" Target="../diagrams/data46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6.xml"/><Relationship Id="rId5" Type="http://schemas.openxmlformats.org/officeDocument/2006/relationships/diagramColors" Target="../diagrams/colors466.xml"/><Relationship Id="rId4" Type="http://schemas.openxmlformats.org/officeDocument/2006/relationships/diagramQuickStyle" Target="../diagrams/quickStyle466.xml"/></Relationships>
</file>

<file path=ppt/slides/_rels/slide6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7.xml"/><Relationship Id="rId2" Type="http://schemas.openxmlformats.org/officeDocument/2006/relationships/diagramData" Target="../diagrams/data46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7.xml"/><Relationship Id="rId5" Type="http://schemas.openxmlformats.org/officeDocument/2006/relationships/diagramColors" Target="../diagrams/colors467.xml"/><Relationship Id="rId4" Type="http://schemas.openxmlformats.org/officeDocument/2006/relationships/diagramQuickStyle" Target="../diagrams/quickStyle467.xml"/></Relationships>
</file>

<file path=ppt/slides/_rels/slide6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8.xml"/><Relationship Id="rId2" Type="http://schemas.openxmlformats.org/officeDocument/2006/relationships/diagramData" Target="../diagrams/data46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8.xml"/><Relationship Id="rId5" Type="http://schemas.openxmlformats.org/officeDocument/2006/relationships/diagramColors" Target="../diagrams/colors468.xml"/><Relationship Id="rId4" Type="http://schemas.openxmlformats.org/officeDocument/2006/relationships/diagramQuickStyle" Target="../diagrams/quickStyle468.xml"/></Relationships>
</file>

<file path=ppt/slides/_rels/slide6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69.xml"/><Relationship Id="rId2" Type="http://schemas.openxmlformats.org/officeDocument/2006/relationships/diagramData" Target="../diagrams/data46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69.xml"/><Relationship Id="rId5" Type="http://schemas.openxmlformats.org/officeDocument/2006/relationships/diagramColors" Target="../diagrams/colors469.xml"/><Relationship Id="rId4" Type="http://schemas.openxmlformats.org/officeDocument/2006/relationships/diagramQuickStyle" Target="../diagrams/quickStyle469.xml"/></Relationships>
</file>

<file path=ppt/slides/_rels/slide6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2.xml"/><Relationship Id="rId2" Type="http://schemas.openxmlformats.org/officeDocument/2006/relationships/diagramData" Target="../diagrams/data5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2.xml"/><Relationship Id="rId5" Type="http://schemas.openxmlformats.org/officeDocument/2006/relationships/diagramColors" Target="../diagrams/colors52.xml"/><Relationship Id="rId4" Type="http://schemas.openxmlformats.org/officeDocument/2006/relationships/diagramQuickStyle" Target="../diagrams/quickStyle52.xml"/></Relationships>
</file>

<file path=ppt/slides/_rels/slide666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0.xml"/><Relationship Id="rId2" Type="http://schemas.openxmlformats.org/officeDocument/2006/relationships/diagramData" Target="../diagrams/data47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0.xml"/><Relationship Id="rId5" Type="http://schemas.openxmlformats.org/officeDocument/2006/relationships/diagramColors" Target="../diagrams/colors470.xml"/><Relationship Id="rId4" Type="http://schemas.openxmlformats.org/officeDocument/2006/relationships/diagramQuickStyle" Target="../diagrams/quickStyle470.xml"/></Relationships>
</file>

<file path=ppt/slides/_rels/slide6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7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1.xml"/><Relationship Id="rId2" Type="http://schemas.openxmlformats.org/officeDocument/2006/relationships/diagramData" Target="../diagrams/data47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1.xml"/><Relationship Id="rId5" Type="http://schemas.openxmlformats.org/officeDocument/2006/relationships/diagramColors" Target="../diagrams/colors471.xml"/><Relationship Id="rId4" Type="http://schemas.openxmlformats.org/officeDocument/2006/relationships/diagramQuickStyle" Target="../diagrams/quickStyle471.xml"/></Relationships>
</file>

<file path=ppt/slides/_rels/slide6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8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2.xml"/><Relationship Id="rId2" Type="http://schemas.openxmlformats.org/officeDocument/2006/relationships/diagramData" Target="../diagrams/data47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2.xml"/><Relationship Id="rId5" Type="http://schemas.openxmlformats.org/officeDocument/2006/relationships/diagramColors" Target="../diagrams/colors472.xml"/><Relationship Id="rId4" Type="http://schemas.openxmlformats.org/officeDocument/2006/relationships/diagramQuickStyle" Target="../diagrams/quickStyle472.xml"/></Relationships>
</file>

<file path=ppt/slides/_rels/slide6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3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74.xml"/><Relationship Id="rId3" Type="http://schemas.openxmlformats.org/officeDocument/2006/relationships/diagramLayout" Target="../diagrams/layout473.xml"/><Relationship Id="rId7" Type="http://schemas.openxmlformats.org/officeDocument/2006/relationships/diagramData" Target="../diagrams/data474.xml"/><Relationship Id="rId2" Type="http://schemas.openxmlformats.org/officeDocument/2006/relationships/diagramData" Target="../diagrams/data47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73.xml"/><Relationship Id="rId11" Type="http://schemas.microsoft.com/office/2007/relationships/diagramDrawing" Target="../diagrams/drawing474.xml"/><Relationship Id="rId5" Type="http://schemas.openxmlformats.org/officeDocument/2006/relationships/diagramColors" Target="../diagrams/colors473.xml"/><Relationship Id="rId10" Type="http://schemas.openxmlformats.org/officeDocument/2006/relationships/diagramColors" Target="../diagrams/colors474.xml"/><Relationship Id="rId4" Type="http://schemas.openxmlformats.org/officeDocument/2006/relationships/diagramQuickStyle" Target="../diagrams/quickStyle473.xml"/><Relationship Id="rId9" Type="http://schemas.openxmlformats.org/officeDocument/2006/relationships/diagramQuickStyle" Target="../diagrams/quickStyle474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5.xml"/><Relationship Id="rId2" Type="http://schemas.openxmlformats.org/officeDocument/2006/relationships/diagramData" Target="../diagrams/data47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5.xml"/><Relationship Id="rId5" Type="http://schemas.openxmlformats.org/officeDocument/2006/relationships/diagramColors" Target="../diagrams/colors475.xml"/><Relationship Id="rId4" Type="http://schemas.openxmlformats.org/officeDocument/2006/relationships/diagramQuickStyle" Target="../diagrams/quickStyle475.xml"/></Relationships>
</file>

<file path=ppt/slides/_rels/slide6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5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6.xml"/><Relationship Id="rId2" Type="http://schemas.openxmlformats.org/officeDocument/2006/relationships/diagramData" Target="../diagrams/data47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6.xml"/><Relationship Id="rId5" Type="http://schemas.openxmlformats.org/officeDocument/2006/relationships/diagramColors" Target="../diagrams/colors476.xml"/><Relationship Id="rId4" Type="http://schemas.openxmlformats.org/officeDocument/2006/relationships/diagramQuickStyle" Target="../diagrams/quickStyle476.xml"/></Relationships>
</file>

<file path=ppt/slides/_rels/slide6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6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7.xml"/><Relationship Id="rId2" Type="http://schemas.openxmlformats.org/officeDocument/2006/relationships/diagramData" Target="../diagrams/data47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7.xml"/><Relationship Id="rId5" Type="http://schemas.openxmlformats.org/officeDocument/2006/relationships/diagramColors" Target="../diagrams/colors477.xml"/><Relationship Id="rId4" Type="http://schemas.openxmlformats.org/officeDocument/2006/relationships/diagramQuickStyle" Target="../diagrams/quickStyle477.xml"/></Relationships>
</file>

<file path=ppt/slides/_rels/slide6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8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8.xml"/><Relationship Id="rId2" Type="http://schemas.openxmlformats.org/officeDocument/2006/relationships/diagramData" Target="../diagrams/data47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8.xml"/><Relationship Id="rId5" Type="http://schemas.openxmlformats.org/officeDocument/2006/relationships/diagramColors" Target="../diagrams/colors478.xml"/><Relationship Id="rId4" Type="http://schemas.openxmlformats.org/officeDocument/2006/relationships/diagramQuickStyle" Target="../diagrams/quickStyle478.xml"/></Relationships>
</file>

<file path=ppt/slides/_rels/slide6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9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79.xml"/><Relationship Id="rId2" Type="http://schemas.openxmlformats.org/officeDocument/2006/relationships/diagramData" Target="../diagrams/data47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79.xml"/><Relationship Id="rId5" Type="http://schemas.openxmlformats.org/officeDocument/2006/relationships/diagramColors" Target="../diagrams/colors479.xml"/><Relationship Id="rId4" Type="http://schemas.openxmlformats.org/officeDocument/2006/relationships/diagramQuickStyle" Target="../diagrams/quickStyle479.xml"/></Relationships>
</file>

<file path=ppt/slides/_rels/slide6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0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0.xml"/><Relationship Id="rId2" Type="http://schemas.openxmlformats.org/officeDocument/2006/relationships/diagramData" Target="../diagrams/data48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0.xml"/><Relationship Id="rId5" Type="http://schemas.openxmlformats.org/officeDocument/2006/relationships/diagramColors" Target="../diagrams/colors480.xml"/><Relationship Id="rId4" Type="http://schemas.openxmlformats.org/officeDocument/2006/relationships/diagramQuickStyle" Target="../diagrams/quickStyle480.xml"/></Relationships>
</file>

<file path=ppt/slides/_rels/slide6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1.xml"/><Relationship Id="rId2" Type="http://schemas.openxmlformats.org/officeDocument/2006/relationships/diagramData" Target="../diagrams/data48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1.xml"/><Relationship Id="rId5" Type="http://schemas.openxmlformats.org/officeDocument/2006/relationships/diagramColors" Target="../diagrams/colors481.xml"/><Relationship Id="rId4" Type="http://schemas.openxmlformats.org/officeDocument/2006/relationships/diagramQuickStyle" Target="../diagrams/quickStyle481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2.xml"/><Relationship Id="rId2" Type="http://schemas.openxmlformats.org/officeDocument/2006/relationships/diagramData" Target="../diagrams/data48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2.xml"/><Relationship Id="rId5" Type="http://schemas.openxmlformats.org/officeDocument/2006/relationships/diagramColors" Target="../diagrams/colors482.xml"/><Relationship Id="rId4" Type="http://schemas.openxmlformats.org/officeDocument/2006/relationships/diagramQuickStyle" Target="../diagrams/quickStyle482.xml"/></Relationships>
</file>

<file path=ppt/slides/_rels/slide6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3.xml"/><Relationship Id="rId2" Type="http://schemas.openxmlformats.org/officeDocument/2006/relationships/diagramData" Target="../diagrams/data48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3.xml"/><Relationship Id="rId5" Type="http://schemas.openxmlformats.org/officeDocument/2006/relationships/diagramColors" Target="../diagrams/colors483.xml"/><Relationship Id="rId4" Type="http://schemas.openxmlformats.org/officeDocument/2006/relationships/diagramQuickStyle" Target="../diagrams/quickStyle483.xml"/></Relationships>
</file>

<file path=ppt/slides/_rels/slide6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5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4.xml"/><Relationship Id="rId2" Type="http://schemas.openxmlformats.org/officeDocument/2006/relationships/diagramData" Target="../diagrams/data48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4.xml"/><Relationship Id="rId5" Type="http://schemas.openxmlformats.org/officeDocument/2006/relationships/diagramColors" Target="../diagrams/colors484.xml"/><Relationship Id="rId4" Type="http://schemas.openxmlformats.org/officeDocument/2006/relationships/diagramQuickStyle" Target="../diagrams/quickStyle484.xml"/></Relationships>
</file>

<file path=ppt/slides/_rels/slide6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1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86.xml"/><Relationship Id="rId3" Type="http://schemas.openxmlformats.org/officeDocument/2006/relationships/diagramLayout" Target="../diagrams/layout485.xml"/><Relationship Id="rId7" Type="http://schemas.openxmlformats.org/officeDocument/2006/relationships/diagramData" Target="../diagrams/data486.xml"/><Relationship Id="rId2" Type="http://schemas.openxmlformats.org/officeDocument/2006/relationships/diagramData" Target="../diagrams/data48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85.xml"/><Relationship Id="rId11" Type="http://schemas.microsoft.com/office/2007/relationships/diagramDrawing" Target="../diagrams/drawing486.xml"/><Relationship Id="rId5" Type="http://schemas.openxmlformats.org/officeDocument/2006/relationships/diagramColors" Target="../diagrams/colors485.xml"/><Relationship Id="rId10" Type="http://schemas.openxmlformats.org/officeDocument/2006/relationships/diagramColors" Target="../diagrams/colors486.xml"/><Relationship Id="rId4" Type="http://schemas.openxmlformats.org/officeDocument/2006/relationships/diagramQuickStyle" Target="../diagrams/quickStyle485.xml"/><Relationship Id="rId9" Type="http://schemas.openxmlformats.org/officeDocument/2006/relationships/diagramQuickStyle" Target="../diagrams/quickStyle486.xml"/></Relationships>
</file>

<file path=ppt/slides/_rels/slide6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7.xml"/><Relationship Id="rId2" Type="http://schemas.openxmlformats.org/officeDocument/2006/relationships/diagramData" Target="../diagrams/data48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7.xml"/><Relationship Id="rId5" Type="http://schemas.openxmlformats.org/officeDocument/2006/relationships/diagramColors" Target="../diagrams/colors487.xml"/><Relationship Id="rId4" Type="http://schemas.openxmlformats.org/officeDocument/2006/relationships/diagramQuickStyle" Target="../diagrams/quickStyle487.xml"/></Relationships>
</file>

<file path=ppt/slides/_rels/slide6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8.xml"/><Relationship Id="rId2" Type="http://schemas.openxmlformats.org/officeDocument/2006/relationships/diagramData" Target="../diagrams/data48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8.xml"/><Relationship Id="rId5" Type="http://schemas.openxmlformats.org/officeDocument/2006/relationships/diagramColors" Target="../diagrams/colors488.xml"/><Relationship Id="rId4" Type="http://schemas.openxmlformats.org/officeDocument/2006/relationships/diagramQuickStyle" Target="../diagrams/quickStyle488.xml"/></Relationships>
</file>

<file path=ppt/slides/_rels/slide6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89.xml"/><Relationship Id="rId2" Type="http://schemas.openxmlformats.org/officeDocument/2006/relationships/diagramData" Target="../diagrams/data48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89.xml"/><Relationship Id="rId5" Type="http://schemas.openxmlformats.org/officeDocument/2006/relationships/diagramColors" Target="../diagrams/colors489.xml"/><Relationship Id="rId4" Type="http://schemas.openxmlformats.org/officeDocument/2006/relationships/diagramQuickStyle" Target="../diagrams/quickStyle489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5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90.xml"/><Relationship Id="rId2" Type="http://schemas.openxmlformats.org/officeDocument/2006/relationships/diagramData" Target="../diagrams/data49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90.xml"/><Relationship Id="rId5" Type="http://schemas.openxmlformats.org/officeDocument/2006/relationships/diagramColors" Target="../diagrams/colors490.xml"/><Relationship Id="rId4" Type="http://schemas.openxmlformats.org/officeDocument/2006/relationships/diagramQuickStyle" Target="../diagrams/quickStyle490.xml"/></Relationships>
</file>

<file path=ppt/slides/_rels/slide6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6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91.xml"/><Relationship Id="rId2" Type="http://schemas.openxmlformats.org/officeDocument/2006/relationships/diagramData" Target="../diagrams/data49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91.xml"/><Relationship Id="rId5" Type="http://schemas.openxmlformats.org/officeDocument/2006/relationships/diagramColors" Target="../diagrams/colors491.xml"/><Relationship Id="rId4" Type="http://schemas.openxmlformats.org/officeDocument/2006/relationships/diagramQuickStyle" Target="../diagrams/quickStyle491.xml"/></Relationships>
</file>

<file path=ppt/slides/_rels/slide6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7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92.xml"/><Relationship Id="rId2" Type="http://schemas.openxmlformats.org/officeDocument/2006/relationships/diagramData" Target="../diagrams/data49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92.xml"/><Relationship Id="rId5" Type="http://schemas.openxmlformats.org/officeDocument/2006/relationships/diagramColors" Target="../diagrams/colors492.xml"/><Relationship Id="rId4" Type="http://schemas.openxmlformats.org/officeDocument/2006/relationships/diagramQuickStyle" Target="../diagrams/quickStyle492.xml"/></Relationships>
</file>

<file path=ppt/slides/_rels/slide6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9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93.xml"/><Relationship Id="rId2" Type="http://schemas.openxmlformats.org/officeDocument/2006/relationships/diagramData" Target="../diagrams/data49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93.xml"/><Relationship Id="rId5" Type="http://schemas.openxmlformats.org/officeDocument/2006/relationships/diagramColors" Target="../diagrams/colors493.xml"/><Relationship Id="rId4" Type="http://schemas.openxmlformats.org/officeDocument/2006/relationships/diagramQuickStyle" Target="../diagrams/quickStyle493.xml"/></Relationships>
</file>

<file path=ppt/slides/_rels/slide6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0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94.xml"/><Relationship Id="rId2" Type="http://schemas.openxmlformats.org/officeDocument/2006/relationships/diagramData" Target="../diagrams/data49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94.xml"/><Relationship Id="rId5" Type="http://schemas.openxmlformats.org/officeDocument/2006/relationships/diagramColors" Target="../diagrams/colors494.xml"/><Relationship Id="rId4" Type="http://schemas.openxmlformats.org/officeDocument/2006/relationships/diagramQuickStyle" Target="../diagrams/quickStyle494.xml"/></Relationships>
</file>

<file path=ppt/slides/_rels/slide7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95.xml"/><Relationship Id="rId2" Type="http://schemas.openxmlformats.org/officeDocument/2006/relationships/diagramData" Target="../diagrams/data49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95.xml"/><Relationship Id="rId5" Type="http://schemas.openxmlformats.org/officeDocument/2006/relationships/diagramColors" Target="../diagrams/colors495.xml"/><Relationship Id="rId4" Type="http://schemas.openxmlformats.org/officeDocument/2006/relationships/diagramQuickStyle" Target="../diagrams/quickStyle495.xml"/></Relationships>
</file>

<file path=ppt/slides/_rels/slide7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96.xml"/><Relationship Id="rId2" Type="http://schemas.openxmlformats.org/officeDocument/2006/relationships/diagramData" Target="../diagrams/data49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96.xml"/><Relationship Id="rId5" Type="http://schemas.openxmlformats.org/officeDocument/2006/relationships/diagramColors" Target="../diagrams/colors496.xml"/><Relationship Id="rId4" Type="http://schemas.openxmlformats.org/officeDocument/2006/relationships/diagramQuickStyle" Target="../diagrams/quickStyle496.xml"/></Relationships>
</file>

<file path=ppt/slides/_rels/slide7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8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98.xml"/><Relationship Id="rId3" Type="http://schemas.openxmlformats.org/officeDocument/2006/relationships/diagramLayout" Target="../diagrams/layout497.xml"/><Relationship Id="rId7" Type="http://schemas.openxmlformats.org/officeDocument/2006/relationships/diagramData" Target="../diagrams/data498.xml"/><Relationship Id="rId2" Type="http://schemas.openxmlformats.org/officeDocument/2006/relationships/diagramData" Target="../diagrams/data49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97.xml"/><Relationship Id="rId11" Type="http://schemas.microsoft.com/office/2007/relationships/diagramDrawing" Target="../diagrams/drawing498.xml"/><Relationship Id="rId5" Type="http://schemas.openxmlformats.org/officeDocument/2006/relationships/diagramColors" Target="../diagrams/colors497.xml"/><Relationship Id="rId10" Type="http://schemas.openxmlformats.org/officeDocument/2006/relationships/diagramColors" Target="../diagrams/colors498.xml"/><Relationship Id="rId4" Type="http://schemas.openxmlformats.org/officeDocument/2006/relationships/diagramQuickStyle" Target="../diagrams/quickStyle497.xml"/><Relationship Id="rId9" Type="http://schemas.openxmlformats.org/officeDocument/2006/relationships/diagramQuickStyle" Target="../diagrams/quickStyle498.xml"/></Relationships>
</file>

<file path=ppt/slides/_rels/slide7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8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99.xml"/><Relationship Id="rId2" Type="http://schemas.openxmlformats.org/officeDocument/2006/relationships/diagramData" Target="../diagrams/data49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99.xml"/><Relationship Id="rId5" Type="http://schemas.openxmlformats.org/officeDocument/2006/relationships/diagramColors" Target="../diagrams/colors499.xml"/><Relationship Id="rId4" Type="http://schemas.openxmlformats.org/officeDocument/2006/relationships/diagramQuickStyle" Target="../diagrams/quickStyle499.xml"/></Relationships>
</file>

<file path=ppt/slides/_rels/slide7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9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00.xml"/><Relationship Id="rId2" Type="http://schemas.openxmlformats.org/officeDocument/2006/relationships/diagramData" Target="../diagrams/data50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00.xml"/><Relationship Id="rId5" Type="http://schemas.openxmlformats.org/officeDocument/2006/relationships/diagramColors" Target="../diagrams/colors500.xml"/><Relationship Id="rId4" Type="http://schemas.openxmlformats.org/officeDocument/2006/relationships/diagramQuickStyle" Target="../diagrams/quickStyle500.xml"/></Relationships>
</file>

<file path=ppt/slides/_rels/slide7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01.xml"/><Relationship Id="rId2" Type="http://schemas.openxmlformats.org/officeDocument/2006/relationships/diagramData" Target="../diagrams/data50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01.xml"/><Relationship Id="rId5" Type="http://schemas.openxmlformats.org/officeDocument/2006/relationships/diagramColors" Target="../diagrams/colors501.xml"/><Relationship Id="rId4" Type="http://schemas.openxmlformats.org/officeDocument/2006/relationships/diagramQuickStyle" Target="../diagrams/quickStyle501.xml"/></Relationships>
</file>

<file path=ppt/slides/_rels/slide7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02.xml"/><Relationship Id="rId2" Type="http://schemas.openxmlformats.org/officeDocument/2006/relationships/diagramData" Target="../diagrams/data50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02.xml"/><Relationship Id="rId5" Type="http://schemas.openxmlformats.org/officeDocument/2006/relationships/diagramColors" Target="../diagrams/colors502.xml"/><Relationship Id="rId4" Type="http://schemas.openxmlformats.org/officeDocument/2006/relationships/diagramQuickStyle" Target="../diagrams/quickStyle502.xml"/></Relationships>
</file>

<file path=ppt/slides/_rels/slide7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03.xml"/><Relationship Id="rId2" Type="http://schemas.openxmlformats.org/officeDocument/2006/relationships/diagramData" Target="../diagrams/data50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03.xml"/><Relationship Id="rId5" Type="http://schemas.openxmlformats.org/officeDocument/2006/relationships/diagramColors" Target="../diagrams/colors503.xml"/><Relationship Id="rId4" Type="http://schemas.openxmlformats.org/officeDocument/2006/relationships/diagramQuickStyle" Target="../diagrams/quickStyle503.xml"/></Relationships>
</file>

<file path=ppt/slides/_rels/slide7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5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04.xml"/><Relationship Id="rId2" Type="http://schemas.openxmlformats.org/officeDocument/2006/relationships/diagramData" Target="../diagrams/data50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04.xml"/><Relationship Id="rId5" Type="http://schemas.openxmlformats.org/officeDocument/2006/relationships/diagramColors" Target="../diagrams/colors504.xml"/><Relationship Id="rId4" Type="http://schemas.openxmlformats.org/officeDocument/2006/relationships/diagramQuickStyle" Target="../diagrams/quickStyle504.xml"/></Relationships>
</file>

<file path=ppt/slides/_rels/slide7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6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05.xml"/><Relationship Id="rId2" Type="http://schemas.openxmlformats.org/officeDocument/2006/relationships/diagramData" Target="../diagrams/data50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05.xml"/><Relationship Id="rId5" Type="http://schemas.openxmlformats.org/officeDocument/2006/relationships/diagramColors" Target="../diagrams/colors505.xml"/><Relationship Id="rId4" Type="http://schemas.openxmlformats.org/officeDocument/2006/relationships/diagramQuickStyle" Target="../diagrams/quickStyle505.xml"/></Relationships>
</file>

<file path=ppt/slides/_rels/slide7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7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06.xml"/><Relationship Id="rId2" Type="http://schemas.openxmlformats.org/officeDocument/2006/relationships/diagramData" Target="../diagrams/data50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06.xml"/><Relationship Id="rId5" Type="http://schemas.openxmlformats.org/officeDocument/2006/relationships/diagramColors" Target="../diagrams/colors506.xml"/><Relationship Id="rId4" Type="http://schemas.openxmlformats.org/officeDocument/2006/relationships/diagramQuickStyle" Target="../diagrams/quickStyle506.xml"/></Relationships>
</file>

<file path=ppt/slides/_rels/slide7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8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07.xml"/><Relationship Id="rId2" Type="http://schemas.openxmlformats.org/officeDocument/2006/relationships/diagramData" Target="../diagrams/data50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07.xml"/><Relationship Id="rId5" Type="http://schemas.openxmlformats.org/officeDocument/2006/relationships/diagramColors" Target="../diagrams/colors507.xml"/><Relationship Id="rId4" Type="http://schemas.openxmlformats.org/officeDocument/2006/relationships/diagramQuickStyle" Target="../diagrams/quickStyle507.xml"/></Relationships>
</file>

<file path=ppt/slides/_rels/slide71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4.xml"/><Relationship Id="rId3" Type="http://schemas.openxmlformats.org/officeDocument/2006/relationships/diagramLayout" Target="../diagrams/layout53.xml"/><Relationship Id="rId7" Type="http://schemas.openxmlformats.org/officeDocument/2006/relationships/diagramData" Target="../diagrams/data54.xml"/><Relationship Id="rId2" Type="http://schemas.openxmlformats.org/officeDocument/2006/relationships/diagramData" Target="../diagrams/data5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53.xml"/><Relationship Id="rId11" Type="http://schemas.microsoft.com/office/2007/relationships/diagramDrawing" Target="../diagrams/drawing54.xml"/><Relationship Id="rId5" Type="http://schemas.openxmlformats.org/officeDocument/2006/relationships/diagramColors" Target="../diagrams/colors53.xml"/><Relationship Id="rId10" Type="http://schemas.openxmlformats.org/officeDocument/2006/relationships/diagramColors" Target="../diagrams/colors54.xml"/><Relationship Id="rId4" Type="http://schemas.openxmlformats.org/officeDocument/2006/relationships/diagramQuickStyle" Target="../diagrams/quickStyle53.xml"/><Relationship Id="rId9" Type="http://schemas.openxmlformats.org/officeDocument/2006/relationships/diagramQuickStyle" Target="../diagrams/quickStyle54.xml"/></Relationships>
</file>

<file path=ppt/slides/_rels/slide7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0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08.xml"/><Relationship Id="rId2" Type="http://schemas.openxmlformats.org/officeDocument/2006/relationships/diagramData" Target="../diagrams/data50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08.xml"/><Relationship Id="rId5" Type="http://schemas.openxmlformats.org/officeDocument/2006/relationships/diagramColors" Target="../diagrams/colors508.xml"/><Relationship Id="rId4" Type="http://schemas.openxmlformats.org/officeDocument/2006/relationships/diagramQuickStyle" Target="../diagrams/quickStyle508.xml"/></Relationships>
</file>

<file path=ppt/slides/_rels/slide7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5.xml"/><Relationship Id="rId2" Type="http://schemas.openxmlformats.org/officeDocument/2006/relationships/diagramData" Target="../diagrams/data5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5.xml"/><Relationship Id="rId5" Type="http://schemas.openxmlformats.org/officeDocument/2006/relationships/diagramColors" Target="../diagrams/colors55.xml"/><Relationship Id="rId4" Type="http://schemas.openxmlformats.org/officeDocument/2006/relationships/diagramQuickStyle" Target="../diagrams/quickStyle55.xml"/></Relationships>
</file>

<file path=ppt/slides/_rels/slide7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5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10.xml"/><Relationship Id="rId3" Type="http://schemas.openxmlformats.org/officeDocument/2006/relationships/diagramLayout" Target="../diagrams/layout509.xml"/><Relationship Id="rId7" Type="http://schemas.openxmlformats.org/officeDocument/2006/relationships/diagramData" Target="../diagrams/data510.xml"/><Relationship Id="rId2" Type="http://schemas.openxmlformats.org/officeDocument/2006/relationships/diagramData" Target="../diagrams/data509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509.xml"/><Relationship Id="rId11" Type="http://schemas.microsoft.com/office/2007/relationships/diagramDrawing" Target="../diagrams/drawing510.xml"/><Relationship Id="rId5" Type="http://schemas.openxmlformats.org/officeDocument/2006/relationships/diagramColors" Target="../diagrams/colors509.xml"/><Relationship Id="rId10" Type="http://schemas.openxmlformats.org/officeDocument/2006/relationships/diagramColors" Target="../diagrams/colors510.xml"/><Relationship Id="rId4" Type="http://schemas.openxmlformats.org/officeDocument/2006/relationships/diagramQuickStyle" Target="../diagrams/quickStyle509.xml"/><Relationship Id="rId9" Type="http://schemas.openxmlformats.org/officeDocument/2006/relationships/diagramQuickStyle" Target="../diagrams/quickStyle510.xml"/></Relationships>
</file>

<file path=ppt/slides/_rels/slide7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5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11.xml"/><Relationship Id="rId2" Type="http://schemas.openxmlformats.org/officeDocument/2006/relationships/diagramData" Target="../diagrams/data5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11.xml"/><Relationship Id="rId5" Type="http://schemas.openxmlformats.org/officeDocument/2006/relationships/diagramColors" Target="../diagrams/colors511.xml"/><Relationship Id="rId4" Type="http://schemas.openxmlformats.org/officeDocument/2006/relationships/diagramQuickStyle" Target="../diagrams/quickStyle511.xml"/></Relationships>
</file>

<file path=ppt/slides/_rels/slide7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7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12.xml"/><Relationship Id="rId2" Type="http://schemas.openxmlformats.org/officeDocument/2006/relationships/diagramData" Target="../diagrams/data5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12.xml"/><Relationship Id="rId5" Type="http://schemas.openxmlformats.org/officeDocument/2006/relationships/diagramColors" Target="../diagrams/colors512.xml"/><Relationship Id="rId4" Type="http://schemas.openxmlformats.org/officeDocument/2006/relationships/diagramQuickStyle" Target="../diagrams/quickStyle512.xml"/></Relationships>
</file>

<file path=ppt/slides/_rels/slide7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8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13.xml"/><Relationship Id="rId2" Type="http://schemas.openxmlformats.org/officeDocument/2006/relationships/diagramData" Target="../diagrams/data5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13.xml"/><Relationship Id="rId5" Type="http://schemas.openxmlformats.org/officeDocument/2006/relationships/diagramColors" Target="../diagrams/colors513.xml"/><Relationship Id="rId4" Type="http://schemas.openxmlformats.org/officeDocument/2006/relationships/diagramQuickStyle" Target="../diagrams/quickStyle513.xml"/></Relationships>
</file>

<file path=ppt/slides/_rels/slide7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9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14.xml"/><Relationship Id="rId2" Type="http://schemas.openxmlformats.org/officeDocument/2006/relationships/diagramData" Target="../diagrams/data5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14.xml"/><Relationship Id="rId5" Type="http://schemas.openxmlformats.org/officeDocument/2006/relationships/diagramColors" Target="../diagrams/colors514.xml"/><Relationship Id="rId4" Type="http://schemas.openxmlformats.org/officeDocument/2006/relationships/diagramQuickStyle" Target="../diagrams/quickStyle514.xml"/></Relationships>
</file>

<file path=ppt/slides/_rels/slide7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0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15.xml"/><Relationship Id="rId2" Type="http://schemas.openxmlformats.org/officeDocument/2006/relationships/diagramData" Target="../diagrams/data5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15.xml"/><Relationship Id="rId5" Type="http://schemas.openxmlformats.org/officeDocument/2006/relationships/diagramColors" Target="../diagrams/colors515.xml"/><Relationship Id="rId4" Type="http://schemas.openxmlformats.org/officeDocument/2006/relationships/diagramQuickStyle" Target="../diagrams/quickStyle515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16.xml"/><Relationship Id="rId2" Type="http://schemas.openxmlformats.org/officeDocument/2006/relationships/diagramData" Target="../diagrams/data5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16.xml"/><Relationship Id="rId5" Type="http://schemas.openxmlformats.org/officeDocument/2006/relationships/diagramColors" Target="../diagrams/colors516.xml"/><Relationship Id="rId4" Type="http://schemas.openxmlformats.org/officeDocument/2006/relationships/diagramQuickStyle" Target="../diagrams/quickStyle516.xml"/></Relationships>
</file>

<file path=ppt/slides/_rels/slide7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17.xml"/><Relationship Id="rId2" Type="http://schemas.openxmlformats.org/officeDocument/2006/relationships/diagramData" Target="../diagrams/data5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17.xml"/><Relationship Id="rId5" Type="http://schemas.openxmlformats.org/officeDocument/2006/relationships/diagramColors" Target="../diagrams/colors517.xml"/><Relationship Id="rId4" Type="http://schemas.openxmlformats.org/officeDocument/2006/relationships/diagramQuickStyle" Target="../diagrams/quickStyle517.xml"/></Relationships>
</file>

<file path=ppt/slides/_rels/slide7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6.xml"/><Relationship Id="rId2" Type="http://schemas.openxmlformats.org/officeDocument/2006/relationships/diagramData" Target="../diagrams/data5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6.xml"/><Relationship Id="rId5" Type="http://schemas.openxmlformats.org/officeDocument/2006/relationships/diagramColors" Target="../diagrams/colors56.xml"/><Relationship Id="rId4" Type="http://schemas.openxmlformats.org/officeDocument/2006/relationships/diagramQuickStyle" Target="../diagrams/quickStyle56.xml"/></Relationships>
</file>

<file path=ppt/slides/_rels/slide7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18.xml"/><Relationship Id="rId2" Type="http://schemas.openxmlformats.org/officeDocument/2006/relationships/diagramData" Target="../diagrams/data5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18.xml"/><Relationship Id="rId5" Type="http://schemas.openxmlformats.org/officeDocument/2006/relationships/diagramColors" Target="../diagrams/colors518.xml"/><Relationship Id="rId4" Type="http://schemas.openxmlformats.org/officeDocument/2006/relationships/diagramQuickStyle" Target="../diagrams/quickStyle518.xml"/></Relationships>
</file>

<file path=ppt/slides/_rels/slide7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6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19.xml"/><Relationship Id="rId2" Type="http://schemas.openxmlformats.org/officeDocument/2006/relationships/diagramData" Target="../diagrams/data5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19.xml"/><Relationship Id="rId5" Type="http://schemas.openxmlformats.org/officeDocument/2006/relationships/diagramColors" Target="../diagrams/colors519.xml"/><Relationship Id="rId4" Type="http://schemas.openxmlformats.org/officeDocument/2006/relationships/diagramQuickStyle" Target="../diagrams/quickStyle519.xml"/></Relationships>
</file>

<file path=ppt/slides/_rels/slide7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7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20.xml"/><Relationship Id="rId2" Type="http://schemas.openxmlformats.org/officeDocument/2006/relationships/diagramData" Target="../diagrams/data5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20.xml"/><Relationship Id="rId5" Type="http://schemas.openxmlformats.org/officeDocument/2006/relationships/diagramColors" Target="../diagrams/colors520.xml"/><Relationship Id="rId4" Type="http://schemas.openxmlformats.org/officeDocument/2006/relationships/diagramQuickStyle" Target="../diagrams/quickStyle520.xml"/></Relationships>
</file>

<file path=ppt/slides/_rels/slide7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7.xml"/><Relationship Id="rId2" Type="http://schemas.openxmlformats.org/officeDocument/2006/relationships/diagramData" Target="../diagrams/data5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7.xml"/><Relationship Id="rId5" Type="http://schemas.openxmlformats.org/officeDocument/2006/relationships/diagramColors" Target="../diagrams/colors57.xml"/><Relationship Id="rId4" Type="http://schemas.openxmlformats.org/officeDocument/2006/relationships/diagramQuickStyle" Target="../diagrams/quickStyle57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8.xml"/><Relationship Id="rId2" Type="http://schemas.openxmlformats.org/officeDocument/2006/relationships/diagramData" Target="../diagrams/data5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8.xml"/><Relationship Id="rId5" Type="http://schemas.openxmlformats.org/officeDocument/2006/relationships/diagramColors" Target="../diagrams/colors58.xml"/><Relationship Id="rId4" Type="http://schemas.openxmlformats.org/officeDocument/2006/relationships/diagramQuickStyle" Target="../diagrams/quickStyle58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9.xml"/><Relationship Id="rId2" Type="http://schemas.openxmlformats.org/officeDocument/2006/relationships/diagramData" Target="../diagrams/data5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9.xml"/><Relationship Id="rId5" Type="http://schemas.openxmlformats.org/officeDocument/2006/relationships/diagramColors" Target="../diagrams/colors59.xml"/><Relationship Id="rId4" Type="http://schemas.openxmlformats.org/officeDocument/2006/relationships/diagramQuickStyle" Target="../diagrams/quickStyle59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0.xml"/><Relationship Id="rId2" Type="http://schemas.openxmlformats.org/officeDocument/2006/relationships/diagramData" Target="../diagrams/data6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0.xml"/><Relationship Id="rId5" Type="http://schemas.openxmlformats.org/officeDocument/2006/relationships/diagramColors" Target="../diagrams/colors60.xml"/><Relationship Id="rId4" Type="http://schemas.openxmlformats.org/officeDocument/2006/relationships/diagramQuickStyle" Target="../diagrams/quickStyle60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1.xml"/><Relationship Id="rId2" Type="http://schemas.openxmlformats.org/officeDocument/2006/relationships/diagramData" Target="../diagrams/data6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1.xml"/><Relationship Id="rId5" Type="http://schemas.openxmlformats.org/officeDocument/2006/relationships/diagramColors" Target="../diagrams/colors61.xml"/><Relationship Id="rId4" Type="http://schemas.openxmlformats.org/officeDocument/2006/relationships/diagramQuickStyle" Target="../diagrams/quickStyle6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2.xml"/><Relationship Id="rId2" Type="http://schemas.openxmlformats.org/officeDocument/2006/relationships/diagramData" Target="../diagrams/data6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2.xml"/><Relationship Id="rId5" Type="http://schemas.openxmlformats.org/officeDocument/2006/relationships/diagramColors" Target="../diagrams/colors62.xml"/><Relationship Id="rId4" Type="http://schemas.openxmlformats.org/officeDocument/2006/relationships/diagramQuickStyle" Target="../diagrams/quickStyle62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3.xml"/><Relationship Id="rId2" Type="http://schemas.openxmlformats.org/officeDocument/2006/relationships/diagramData" Target="../diagrams/data6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3.xml"/><Relationship Id="rId5" Type="http://schemas.openxmlformats.org/officeDocument/2006/relationships/diagramColors" Target="../diagrams/colors63.xml"/><Relationship Id="rId4" Type="http://schemas.openxmlformats.org/officeDocument/2006/relationships/diagramQuickStyle" Target="../diagrams/quickStyle63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4.xml"/><Relationship Id="rId2" Type="http://schemas.openxmlformats.org/officeDocument/2006/relationships/diagramData" Target="../diagrams/data6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4.xml"/><Relationship Id="rId5" Type="http://schemas.openxmlformats.org/officeDocument/2006/relationships/diagramColors" Target="../diagrams/colors64.xml"/><Relationship Id="rId4" Type="http://schemas.openxmlformats.org/officeDocument/2006/relationships/diagramQuickStyle" Target="../diagrams/quickStyle64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6.xml"/><Relationship Id="rId3" Type="http://schemas.openxmlformats.org/officeDocument/2006/relationships/diagramLayout" Target="../diagrams/layout65.xml"/><Relationship Id="rId7" Type="http://schemas.openxmlformats.org/officeDocument/2006/relationships/diagramData" Target="../diagrams/data66.xml"/><Relationship Id="rId2" Type="http://schemas.openxmlformats.org/officeDocument/2006/relationships/diagramData" Target="../diagrams/data6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65.xml"/><Relationship Id="rId11" Type="http://schemas.microsoft.com/office/2007/relationships/diagramDrawing" Target="../diagrams/drawing66.xml"/><Relationship Id="rId5" Type="http://schemas.openxmlformats.org/officeDocument/2006/relationships/diagramColors" Target="../diagrams/colors65.xml"/><Relationship Id="rId10" Type="http://schemas.openxmlformats.org/officeDocument/2006/relationships/diagramColors" Target="../diagrams/colors66.xml"/><Relationship Id="rId4" Type="http://schemas.openxmlformats.org/officeDocument/2006/relationships/diagramQuickStyle" Target="../diagrams/quickStyle65.xml"/><Relationship Id="rId9" Type="http://schemas.openxmlformats.org/officeDocument/2006/relationships/diagramQuickStyle" Target="../diagrams/quickStyle66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7.xml"/><Relationship Id="rId2" Type="http://schemas.openxmlformats.org/officeDocument/2006/relationships/diagramData" Target="../diagrams/data6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7.xml"/><Relationship Id="rId5" Type="http://schemas.openxmlformats.org/officeDocument/2006/relationships/diagramColors" Target="../diagrams/colors67.xml"/><Relationship Id="rId4" Type="http://schemas.openxmlformats.org/officeDocument/2006/relationships/diagramQuickStyle" Target="../diagrams/quickStyle67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8.xml"/><Relationship Id="rId2" Type="http://schemas.openxmlformats.org/officeDocument/2006/relationships/diagramData" Target="../diagrams/data6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8.xml"/><Relationship Id="rId5" Type="http://schemas.openxmlformats.org/officeDocument/2006/relationships/diagramColors" Target="../diagrams/colors68.xml"/><Relationship Id="rId4" Type="http://schemas.openxmlformats.org/officeDocument/2006/relationships/diagramQuickStyle" Target="../diagrams/quickStyle68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9.xml"/><Relationship Id="rId2" Type="http://schemas.openxmlformats.org/officeDocument/2006/relationships/diagramData" Target="../diagrams/data6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9.xml"/><Relationship Id="rId5" Type="http://schemas.openxmlformats.org/officeDocument/2006/relationships/diagramColors" Target="../diagrams/colors69.xml"/><Relationship Id="rId4" Type="http://schemas.openxmlformats.org/officeDocument/2006/relationships/diagramQuickStyle" Target="../diagrams/quickStyle69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0.xml"/><Relationship Id="rId2" Type="http://schemas.openxmlformats.org/officeDocument/2006/relationships/diagramData" Target="../diagrams/data7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0.xml"/><Relationship Id="rId5" Type="http://schemas.openxmlformats.org/officeDocument/2006/relationships/diagramColors" Target="../diagrams/colors70.xml"/><Relationship Id="rId4" Type="http://schemas.openxmlformats.org/officeDocument/2006/relationships/diagramQuickStyle" Target="../diagrams/quickStyle70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1.xml"/><Relationship Id="rId2" Type="http://schemas.openxmlformats.org/officeDocument/2006/relationships/diagramData" Target="../diagrams/data7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1.xml"/><Relationship Id="rId5" Type="http://schemas.openxmlformats.org/officeDocument/2006/relationships/diagramColors" Target="../diagrams/colors71.xml"/><Relationship Id="rId4" Type="http://schemas.openxmlformats.org/officeDocument/2006/relationships/diagramQuickStyle" Target="../diagrams/quickStyle71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2.xml"/><Relationship Id="rId2" Type="http://schemas.openxmlformats.org/officeDocument/2006/relationships/diagramData" Target="../diagrams/data7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2.xml"/><Relationship Id="rId5" Type="http://schemas.openxmlformats.org/officeDocument/2006/relationships/diagramColors" Target="../diagrams/colors72.xml"/><Relationship Id="rId4" Type="http://schemas.openxmlformats.org/officeDocument/2006/relationships/diagramQuickStyle" Target="../diagrams/quickStyle72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7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3.xml"/><Relationship Id="rId2" Type="http://schemas.openxmlformats.org/officeDocument/2006/relationships/diagramData" Target="../diagrams/data7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3.xml"/><Relationship Id="rId5" Type="http://schemas.openxmlformats.org/officeDocument/2006/relationships/diagramColors" Target="../diagrams/colors73.xml"/><Relationship Id="rId4" Type="http://schemas.openxmlformats.org/officeDocument/2006/relationships/diagramQuickStyle" Target="../diagrams/quickStyle73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4.xml"/><Relationship Id="rId2" Type="http://schemas.openxmlformats.org/officeDocument/2006/relationships/diagramData" Target="../diagrams/data7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4.xml"/><Relationship Id="rId5" Type="http://schemas.openxmlformats.org/officeDocument/2006/relationships/diagramColors" Target="../diagrams/colors74.xml"/><Relationship Id="rId4" Type="http://schemas.openxmlformats.org/officeDocument/2006/relationships/diagramQuickStyle" Target="../diagrams/quickStyle74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5.xml"/><Relationship Id="rId2" Type="http://schemas.openxmlformats.org/officeDocument/2006/relationships/diagramData" Target="../diagrams/data7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5.xml"/><Relationship Id="rId5" Type="http://schemas.openxmlformats.org/officeDocument/2006/relationships/diagramColors" Target="../diagrams/colors75.xml"/><Relationship Id="rId4" Type="http://schemas.openxmlformats.org/officeDocument/2006/relationships/diagramQuickStyle" Target="../diagrams/quickStyle75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EB69A-A90D-45C3-9C90-D803FD0C45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19456"/>
            <a:ext cx="12326112" cy="5852160"/>
          </a:xfrm>
        </p:spPr>
        <p:txBody>
          <a:bodyPr/>
          <a:lstStyle/>
          <a:p>
            <a:r>
              <a:rPr lang="fa-IR" dirty="0"/>
              <a:t>به نام خدا </a:t>
            </a:r>
            <a:br>
              <a:rPr lang="fa-IR" dirty="0"/>
            </a:br>
            <a:r>
              <a:rPr lang="en-US" dirty="0"/>
              <a:t>SHB BOOKS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44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5FE73-1CF1-4351-902A-2F64797C3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SQL SERVER SE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4CEC1-73C7-47D4-8651-CBB60B512B4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a-IR" dirty="0"/>
              <a:t>سیستم پیشنهادی</a:t>
            </a:r>
          </a:p>
          <a:p>
            <a:r>
              <a:rPr lang="en-US" dirty="0"/>
              <a:t>RAM = +8GB</a:t>
            </a:r>
          </a:p>
          <a:p>
            <a:r>
              <a:rPr lang="en-US" dirty="0"/>
              <a:t>GPU=+CORE I5 </a:t>
            </a:r>
          </a:p>
          <a:p>
            <a:pPr marL="0" indent="0">
              <a:buNone/>
            </a:pPr>
            <a:r>
              <a:rPr lang="en-US" dirty="0"/>
              <a:t>              +4GHZ</a:t>
            </a:r>
          </a:p>
          <a:p>
            <a:pPr marL="0" indent="0">
              <a:buNone/>
            </a:pPr>
            <a:r>
              <a:rPr lang="fa-IR" dirty="0"/>
              <a:t>گرافیک:</a:t>
            </a:r>
            <a:r>
              <a:rPr lang="en-US" dirty="0"/>
              <a:t>+2GB</a:t>
            </a:r>
          </a:p>
          <a:p>
            <a:pPr marL="0" indent="0">
              <a:buNone/>
            </a:pPr>
            <a:r>
              <a:rPr lang="en-US" dirty="0"/>
              <a:t>HDD=+</a:t>
            </a:r>
            <a:r>
              <a:rPr lang="fa-IR" dirty="0"/>
              <a:t>3</a:t>
            </a:r>
            <a:r>
              <a:rPr lang="en-US" dirty="0"/>
              <a:t>4GB</a:t>
            </a:r>
          </a:p>
          <a:p>
            <a:pPr marL="0" indent="0">
              <a:buNone/>
            </a:pPr>
            <a:r>
              <a:rPr lang="fa-IR" dirty="0"/>
              <a:t>فقط نصب بروی همه سیستم عامل های ویندوز</a:t>
            </a:r>
          </a:p>
          <a:p>
            <a:pPr marL="0" indent="0">
              <a:buNone/>
            </a:pPr>
            <a:endParaRPr lang="fa-I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536CF1-680B-4AD9-8FC9-43FCEE25EC0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a-IR" dirty="0"/>
              <a:t>مشخصات سیستمی</a:t>
            </a:r>
          </a:p>
          <a:p>
            <a:pPr marL="0" indent="0" algn="r" rtl="1">
              <a:buNone/>
            </a:pPr>
            <a:r>
              <a:rPr lang="fa-IR" dirty="0"/>
              <a:t>حجم فایل دانلودی </a:t>
            </a:r>
            <a:r>
              <a:rPr lang="en-US" dirty="0"/>
              <a:t>10GB</a:t>
            </a:r>
          </a:p>
          <a:p>
            <a:pPr marL="0" indent="0" algn="r" rtl="1">
              <a:buNone/>
            </a:pPr>
            <a:r>
              <a:rPr lang="fa-IR" dirty="0"/>
              <a:t>فایل نصب بعداز استخراج بالای </a:t>
            </a:r>
            <a:r>
              <a:rPr lang="en-US" dirty="0"/>
              <a:t>34GB</a:t>
            </a:r>
          </a:p>
          <a:p>
            <a:pPr marL="0" indent="0" algn="r" rtl="1">
              <a:buNone/>
            </a:pPr>
            <a:r>
              <a:rPr lang="fa-IR" dirty="0"/>
              <a:t>تعداد پکیج های تقویتی :بیش از 30 حجم هرکدام مابین </a:t>
            </a:r>
            <a:r>
              <a:rPr lang="en-US" dirty="0"/>
              <a:t>5GB-20GB(+60GB FULL INSTAL) </a:t>
            </a:r>
            <a:r>
              <a:rPr lang="fa-IR" dirty="0"/>
              <a:t>که می توان باقیمت بالا دانلود کرد</a:t>
            </a:r>
            <a:endParaRPr lang="en-US" dirty="0"/>
          </a:p>
          <a:p>
            <a:pPr marL="0" indent="0" algn="r" rtl="1">
              <a:buNone/>
            </a:pPr>
            <a:r>
              <a:rPr lang="fa-IR" dirty="0"/>
              <a:t>تعداد توابع بالای 100توابع + بالای 1000فرمول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19039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38648290"/>
      </p:ext>
    </p:extLst>
  </p:cSld>
  <p:clrMapOvr>
    <a:masterClrMapping/>
  </p:clrMapOvr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30724620"/>
      </p:ext>
    </p:extLst>
  </p:cSld>
  <p:clrMapOvr>
    <a:masterClrMapping/>
  </p:clrMapOvr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81983716"/>
      </p:ext>
    </p:extLst>
  </p:cSld>
  <p:clrMapOvr>
    <a:masterClrMapping/>
  </p:clrMapOvr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71925028"/>
      </p:ext>
    </p:extLst>
  </p:cSld>
  <p:clrMapOvr>
    <a:masterClrMapping/>
  </p:clrMapOvr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6353651"/>
      </p:ext>
    </p:extLst>
  </p:cSld>
  <p:clrMapOvr>
    <a:masterClrMapping/>
  </p:clrMapOvr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04126116"/>
      </p:ext>
    </p:extLst>
  </p:cSld>
  <p:clrMapOvr>
    <a:masterClrMapping/>
  </p:clrMapOvr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65559939"/>
      </p:ext>
    </p:extLst>
  </p:cSld>
  <p:clrMapOvr>
    <a:masterClrMapping/>
  </p:clrMapOvr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4971954"/>
      </p:ext>
    </p:extLst>
  </p:cSld>
  <p:clrMapOvr>
    <a:masterClrMapping/>
  </p:clrMapOvr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98237856"/>
      </p:ext>
    </p:extLst>
  </p:cSld>
  <p:clrMapOvr>
    <a:masterClrMapping/>
  </p:clrMapOvr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4057570"/>
      </p:ext>
    </p:extLst>
  </p:cSld>
  <p:clrMapOvr>
    <a:masterClrMapping/>
  </p:clrMapOvr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590674350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55274602"/>
      </p:ext>
    </p:extLst>
  </p:cSld>
  <p:clrMapOvr>
    <a:masterClrMapping/>
  </p:clrMapOvr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96619812"/>
      </p:ext>
    </p:extLst>
  </p:cSld>
  <p:clrMapOvr>
    <a:masterClrMapping/>
  </p:clrMapOvr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35149953"/>
      </p:ext>
    </p:extLst>
  </p:cSld>
  <p:clrMapOvr>
    <a:masterClrMapping/>
  </p:clrMapOvr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09571992"/>
      </p:ext>
    </p:extLst>
  </p:cSld>
  <p:clrMapOvr>
    <a:masterClrMapping/>
  </p:clrMapOvr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34334001"/>
      </p:ext>
    </p:extLst>
  </p:cSld>
  <p:clrMapOvr>
    <a:masterClrMapping/>
  </p:clrMapOvr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47547818"/>
      </p:ext>
    </p:extLst>
  </p:cSld>
  <p:clrMapOvr>
    <a:masterClrMapping/>
  </p:clrMapOvr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77831888"/>
      </p:ext>
    </p:extLst>
  </p:cSld>
  <p:clrMapOvr>
    <a:masterClrMapping/>
  </p:clrMapOvr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03914823"/>
      </p:ext>
    </p:extLst>
  </p:cSld>
  <p:clrMapOvr>
    <a:masterClrMapping/>
  </p:clrMapOvr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54953418"/>
      </p:ext>
    </p:extLst>
  </p:cSld>
  <p:clrMapOvr>
    <a:masterClrMapping/>
  </p:clrMapOvr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23823689"/>
      </p:ext>
    </p:extLst>
  </p:cSld>
  <p:clrMapOvr>
    <a:masterClrMapping/>
  </p:clrMapOvr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3071315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71316111"/>
      </p:ext>
    </p:extLst>
  </p:cSld>
  <p:clrMapOvr>
    <a:masterClrMapping/>
  </p:clrMapOvr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58456164"/>
      </p:ext>
    </p:extLst>
  </p:cSld>
  <p:clrMapOvr>
    <a:masterClrMapping/>
  </p:clrMapOvr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97141976"/>
      </p:ext>
    </p:extLst>
  </p:cSld>
  <p:clrMapOvr>
    <a:masterClrMapping/>
  </p:clrMapOvr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LT1 SERIES </a:t>
            </a:r>
          </a:p>
        </p:txBody>
      </p:sp>
    </p:spTree>
    <p:extLst>
      <p:ext uri="{BB962C8B-B14F-4D97-AF65-F5344CB8AC3E}">
        <p14:creationId xmlns:p14="http://schemas.microsoft.com/office/powerpoint/2010/main" val="2785304991"/>
      </p:ext>
    </p:extLst>
  </p:cSld>
  <p:clrMapOvr>
    <a:masterClrMapping/>
  </p:clrMapOvr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04947155"/>
      </p:ext>
    </p:extLst>
  </p:cSld>
  <p:clrMapOvr>
    <a:masterClrMapping/>
  </p:clrMapOvr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72830659"/>
      </p:ext>
    </p:extLst>
  </p:cSld>
  <p:clrMapOvr>
    <a:masterClrMapping/>
  </p:clrMapOvr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7354728"/>
      </p:ext>
    </p:extLst>
  </p:cSld>
  <p:clrMapOvr>
    <a:masterClrMapping/>
  </p:clrMapOvr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LT2 SERIES </a:t>
            </a:r>
          </a:p>
        </p:txBody>
      </p:sp>
    </p:spTree>
    <p:extLst>
      <p:ext uri="{BB962C8B-B14F-4D97-AF65-F5344CB8AC3E}">
        <p14:creationId xmlns:p14="http://schemas.microsoft.com/office/powerpoint/2010/main" val="3883527208"/>
      </p:ext>
    </p:extLst>
  </p:cSld>
  <p:clrMapOvr>
    <a:masterClrMapping/>
  </p:clrMapOvr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22353620"/>
      </p:ext>
    </p:extLst>
  </p:cSld>
  <p:clrMapOvr>
    <a:masterClrMapping/>
  </p:clrMapOvr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55682993"/>
      </p:ext>
    </p:extLst>
  </p:cSld>
  <p:clrMapOvr>
    <a:masterClrMapping/>
  </p:clrMapOvr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652735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8532219"/>
      </p:ext>
    </p:extLst>
  </p:cSld>
  <p:clrMapOvr>
    <a:masterClrMapping/>
  </p:clrMapOvr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LT3 SERIES </a:t>
            </a:r>
          </a:p>
        </p:txBody>
      </p:sp>
    </p:spTree>
    <p:extLst>
      <p:ext uri="{BB962C8B-B14F-4D97-AF65-F5344CB8AC3E}">
        <p14:creationId xmlns:p14="http://schemas.microsoft.com/office/powerpoint/2010/main" val="3484965386"/>
      </p:ext>
    </p:extLst>
  </p:cSld>
  <p:clrMapOvr>
    <a:masterClrMapping/>
  </p:clrMapOvr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37905852"/>
      </p:ext>
    </p:extLst>
  </p:cSld>
  <p:clrMapOvr>
    <a:masterClrMapping/>
  </p:clrMapOvr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93742109"/>
      </p:ext>
    </p:extLst>
  </p:cSld>
  <p:clrMapOvr>
    <a:masterClrMapping/>
  </p:clrMapOvr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88533996"/>
      </p:ext>
    </p:extLst>
  </p:cSld>
  <p:clrMapOvr>
    <a:masterClrMapping/>
  </p:clrMapOvr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LT4 SERIES </a:t>
            </a:r>
          </a:p>
        </p:txBody>
      </p:sp>
    </p:spTree>
    <p:extLst>
      <p:ext uri="{BB962C8B-B14F-4D97-AF65-F5344CB8AC3E}">
        <p14:creationId xmlns:p14="http://schemas.microsoft.com/office/powerpoint/2010/main" val="2004955520"/>
      </p:ext>
    </p:extLst>
  </p:cSld>
  <p:clrMapOvr>
    <a:masterClrMapping/>
  </p:clrMapOvr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06472513"/>
      </p:ext>
    </p:extLst>
  </p:cSld>
  <p:clrMapOvr>
    <a:masterClrMapping/>
  </p:clrMapOvr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40330230"/>
      </p:ext>
    </p:extLst>
  </p:cSld>
  <p:clrMapOvr>
    <a:masterClrMapping/>
  </p:clrMapOvr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75588452"/>
      </p:ext>
    </p:extLst>
  </p:cSld>
  <p:clrMapOvr>
    <a:masterClrMapping/>
  </p:clrMapOvr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LT5 SERIES </a:t>
            </a:r>
          </a:p>
        </p:txBody>
      </p:sp>
    </p:spTree>
    <p:extLst>
      <p:ext uri="{BB962C8B-B14F-4D97-AF65-F5344CB8AC3E}">
        <p14:creationId xmlns:p14="http://schemas.microsoft.com/office/powerpoint/2010/main" val="3179997626"/>
      </p:ext>
    </p:extLst>
  </p:cSld>
  <p:clrMapOvr>
    <a:masterClrMapping/>
  </p:clrMapOvr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44494101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41239001"/>
      </p:ext>
    </p:extLst>
  </p:cSld>
  <p:clrMapOvr>
    <a:masterClrMapping/>
  </p:clrMapOvr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69691771"/>
      </p:ext>
    </p:extLst>
  </p:cSld>
  <p:clrMapOvr>
    <a:masterClrMapping/>
  </p:clrMapOvr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33015464"/>
      </p:ext>
    </p:extLst>
  </p:cSld>
  <p:clrMapOvr>
    <a:masterClrMapping/>
  </p:clrMapOvr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LT6 SERIES </a:t>
            </a:r>
          </a:p>
        </p:txBody>
      </p:sp>
    </p:spTree>
    <p:extLst>
      <p:ext uri="{BB962C8B-B14F-4D97-AF65-F5344CB8AC3E}">
        <p14:creationId xmlns:p14="http://schemas.microsoft.com/office/powerpoint/2010/main" val="1816473394"/>
      </p:ext>
    </p:extLst>
  </p:cSld>
  <p:clrMapOvr>
    <a:masterClrMapping/>
  </p:clrMapOvr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28306605"/>
      </p:ext>
    </p:extLst>
  </p:cSld>
  <p:clrMapOvr>
    <a:masterClrMapping/>
  </p:clrMapOvr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77104353"/>
      </p:ext>
    </p:extLst>
  </p:cSld>
  <p:clrMapOvr>
    <a:masterClrMapping/>
  </p:clrMapOvr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91064967"/>
      </p:ext>
    </p:extLst>
  </p:cSld>
  <p:clrMapOvr>
    <a:masterClrMapping/>
  </p:clrMapOvr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LT7 SERIES </a:t>
            </a:r>
          </a:p>
        </p:txBody>
      </p:sp>
    </p:spTree>
    <p:extLst>
      <p:ext uri="{BB962C8B-B14F-4D97-AF65-F5344CB8AC3E}">
        <p14:creationId xmlns:p14="http://schemas.microsoft.com/office/powerpoint/2010/main" val="595642293"/>
      </p:ext>
    </p:extLst>
  </p:cSld>
  <p:clrMapOvr>
    <a:masterClrMapping/>
  </p:clrMapOvr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05651506"/>
      </p:ext>
    </p:extLst>
  </p:cSld>
  <p:clrMapOvr>
    <a:masterClrMapping/>
  </p:clrMapOvr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65862371"/>
      </p:ext>
    </p:extLst>
  </p:cSld>
  <p:clrMapOvr>
    <a:masterClrMapping/>
  </p:clrMapOvr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27473626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00627086"/>
      </p:ext>
    </p:extLst>
  </p:cSld>
  <p:clrMapOvr>
    <a:masterClrMapping/>
  </p:clrMapOvr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LT8 SERIES </a:t>
            </a:r>
          </a:p>
        </p:txBody>
      </p:sp>
    </p:spTree>
    <p:extLst>
      <p:ext uri="{BB962C8B-B14F-4D97-AF65-F5344CB8AC3E}">
        <p14:creationId xmlns:p14="http://schemas.microsoft.com/office/powerpoint/2010/main" val="41739548"/>
      </p:ext>
    </p:extLst>
  </p:cSld>
  <p:clrMapOvr>
    <a:masterClrMapping/>
  </p:clrMapOvr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99443867"/>
      </p:ext>
    </p:extLst>
  </p:cSld>
  <p:clrMapOvr>
    <a:masterClrMapping/>
  </p:clrMapOvr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88274789"/>
      </p:ext>
    </p:extLst>
  </p:cSld>
  <p:clrMapOvr>
    <a:masterClrMapping/>
  </p:clrMapOvr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71066554"/>
      </p:ext>
    </p:extLst>
  </p:cSld>
  <p:clrMapOvr>
    <a:masterClrMapping/>
  </p:clrMapOvr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LT9 SERIES </a:t>
            </a:r>
          </a:p>
        </p:txBody>
      </p:sp>
    </p:spTree>
    <p:extLst>
      <p:ext uri="{BB962C8B-B14F-4D97-AF65-F5344CB8AC3E}">
        <p14:creationId xmlns:p14="http://schemas.microsoft.com/office/powerpoint/2010/main" val="2773141260"/>
      </p:ext>
    </p:extLst>
  </p:cSld>
  <p:clrMapOvr>
    <a:masterClrMapping/>
  </p:clrMapOvr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61222166"/>
      </p:ext>
    </p:extLst>
  </p:cSld>
  <p:clrMapOvr>
    <a:masterClrMapping/>
  </p:clrMapOvr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56251206"/>
      </p:ext>
    </p:extLst>
  </p:cSld>
  <p:clrMapOvr>
    <a:masterClrMapping/>
  </p:clrMapOvr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3393010"/>
      </p:ext>
    </p:extLst>
  </p:cSld>
  <p:clrMapOvr>
    <a:masterClrMapping/>
  </p:clrMapOvr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LT10 SERIES </a:t>
            </a:r>
          </a:p>
        </p:txBody>
      </p:sp>
    </p:spTree>
    <p:extLst>
      <p:ext uri="{BB962C8B-B14F-4D97-AF65-F5344CB8AC3E}">
        <p14:creationId xmlns:p14="http://schemas.microsoft.com/office/powerpoint/2010/main" val="4072358415"/>
      </p:ext>
    </p:extLst>
  </p:cSld>
  <p:clrMapOvr>
    <a:masterClrMapping/>
  </p:clrMapOvr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57531469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39157900"/>
      </p:ext>
    </p:extLst>
  </p:cSld>
  <p:clrMapOvr>
    <a:masterClrMapping/>
  </p:clrMapOvr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86900403"/>
      </p:ext>
    </p:extLst>
  </p:cSld>
  <p:clrMapOvr>
    <a:masterClrMapping/>
  </p:clrMapOvr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46361454"/>
      </p:ext>
    </p:extLst>
  </p:cSld>
  <p:clrMapOvr>
    <a:masterClrMapping/>
  </p:clrMapOvr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EMP SERIES</a:t>
            </a:r>
          </a:p>
        </p:txBody>
      </p:sp>
    </p:spTree>
    <p:extLst>
      <p:ext uri="{BB962C8B-B14F-4D97-AF65-F5344CB8AC3E}">
        <p14:creationId xmlns:p14="http://schemas.microsoft.com/office/powerpoint/2010/main" val="3299409812"/>
      </p:ext>
    </p:extLst>
  </p:cSld>
  <p:clrMapOvr>
    <a:masterClrMapping/>
  </p:clrMapOvr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EMP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125775865"/>
      </p:ext>
    </p:extLst>
  </p:cSld>
  <p:clrMapOvr>
    <a:masterClrMapping/>
  </p:clrMapOvr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884802406"/>
      </p:ext>
    </p:extLst>
  </p:cSld>
  <p:clrMapOvr>
    <a:masterClrMapping/>
  </p:clrMapOvr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35195253"/>
      </p:ext>
    </p:extLst>
  </p:cSld>
  <p:clrMapOvr>
    <a:masterClrMapping/>
  </p:clrMapOvr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06010631"/>
      </p:ext>
    </p:extLst>
  </p:cSld>
  <p:clrMapOvr>
    <a:masterClrMapping/>
  </p:clrMapOvr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17539474"/>
      </p:ext>
    </p:extLst>
  </p:cSld>
  <p:clrMapOvr>
    <a:masterClrMapping/>
  </p:clrMapOvr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60215701"/>
      </p:ext>
    </p:extLst>
  </p:cSld>
  <p:clrMapOvr>
    <a:masterClrMapping/>
  </p:clrMapOvr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83371595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60015922"/>
      </p:ext>
    </p:extLst>
  </p:cSld>
  <p:clrMapOvr>
    <a:masterClrMapping/>
  </p:clrMapOvr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24956102"/>
      </p:ext>
    </p:extLst>
  </p:cSld>
  <p:clrMapOvr>
    <a:masterClrMapping/>
  </p:clrMapOvr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85626918"/>
      </p:ext>
    </p:extLst>
  </p:cSld>
  <p:clrMapOvr>
    <a:masterClrMapping/>
  </p:clrMapOvr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60296982"/>
      </p:ext>
    </p:extLst>
  </p:cSld>
  <p:clrMapOvr>
    <a:masterClrMapping/>
  </p:clrMapOvr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31138328"/>
      </p:ext>
    </p:extLst>
  </p:cSld>
  <p:clrMapOvr>
    <a:masterClrMapping/>
  </p:clrMapOvr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51953038"/>
      </p:ext>
    </p:extLst>
  </p:cSld>
  <p:clrMapOvr>
    <a:masterClrMapping/>
  </p:clrMapOvr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12383775"/>
      </p:ext>
    </p:extLst>
  </p:cSld>
  <p:clrMapOvr>
    <a:masterClrMapping/>
  </p:clrMapOvr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2630573"/>
      </p:ext>
    </p:extLst>
  </p:cSld>
  <p:clrMapOvr>
    <a:masterClrMapping/>
  </p:clrMapOvr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118682444"/>
      </p:ext>
    </p:extLst>
  </p:cSld>
  <p:clrMapOvr>
    <a:masterClrMapping/>
  </p:clrMapOvr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72247336"/>
      </p:ext>
    </p:extLst>
  </p:cSld>
  <p:clrMapOvr>
    <a:masterClrMapping/>
  </p:clrMapOvr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80331700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51178613"/>
      </p:ext>
    </p:extLst>
  </p:cSld>
  <p:clrMapOvr>
    <a:masterClrMapping/>
  </p:clrMapOvr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26833711"/>
      </p:ext>
    </p:extLst>
  </p:cSld>
  <p:clrMapOvr>
    <a:masterClrMapping/>
  </p:clrMapOvr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0875014"/>
      </p:ext>
    </p:extLst>
  </p:cSld>
  <p:clrMapOvr>
    <a:masterClrMapping/>
  </p:clrMapOvr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45140770"/>
      </p:ext>
    </p:extLst>
  </p:cSld>
  <p:clrMapOvr>
    <a:masterClrMapping/>
  </p:clrMapOvr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39454254"/>
      </p:ext>
    </p:extLst>
  </p:cSld>
  <p:clrMapOvr>
    <a:masterClrMapping/>
  </p:clrMapOvr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14255656"/>
      </p:ext>
    </p:extLst>
  </p:cSld>
  <p:clrMapOvr>
    <a:masterClrMapping/>
  </p:clrMapOvr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9450204"/>
      </p:ext>
    </p:extLst>
  </p:cSld>
  <p:clrMapOvr>
    <a:masterClrMapping/>
  </p:clrMapOvr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8535890"/>
      </p:ext>
    </p:extLst>
  </p:cSld>
  <p:clrMapOvr>
    <a:masterClrMapping/>
  </p:clrMapOvr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65309292"/>
      </p:ext>
    </p:extLst>
  </p:cSld>
  <p:clrMapOvr>
    <a:masterClrMapping/>
  </p:clrMapOvr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21188988"/>
      </p:ext>
    </p:extLst>
  </p:cSld>
  <p:clrMapOvr>
    <a:masterClrMapping/>
  </p:clrMapOvr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51577854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18441443"/>
      </p:ext>
    </p:extLst>
  </p:cSld>
  <p:clrMapOvr>
    <a:masterClrMapping/>
  </p:clrMapOvr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03296308"/>
      </p:ext>
    </p:extLst>
  </p:cSld>
  <p:clrMapOvr>
    <a:masterClrMapping/>
  </p:clrMapOvr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53866265"/>
      </p:ext>
    </p:extLst>
  </p:cSld>
  <p:clrMapOvr>
    <a:masterClrMapping/>
  </p:clrMapOvr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07239477"/>
      </p:ext>
    </p:extLst>
  </p:cSld>
  <p:clrMapOvr>
    <a:masterClrMapping/>
  </p:clrMapOvr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9645301"/>
      </p:ext>
    </p:extLst>
  </p:cSld>
  <p:clrMapOvr>
    <a:masterClrMapping/>
  </p:clrMapOvr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59914162"/>
      </p:ext>
    </p:extLst>
  </p:cSld>
  <p:clrMapOvr>
    <a:masterClrMapping/>
  </p:clrMapOvr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48924962"/>
      </p:ext>
    </p:extLst>
  </p:cSld>
  <p:clrMapOvr>
    <a:masterClrMapping/>
  </p:clrMapOvr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30424426"/>
      </p:ext>
    </p:extLst>
  </p:cSld>
  <p:clrMapOvr>
    <a:masterClrMapping/>
  </p:clrMapOvr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21082864"/>
      </p:ext>
    </p:extLst>
  </p:cSld>
  <p:clrMapOvr>
    <a:masterClrMapping/>
  </p:clrMapOvr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44530511"/>
      </p:ext>
    </p:extLst>
  </p:cSld>
  <p:clrMapOvr>
    <a:masterClrMapping/>
  </p:clrMapOvr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79489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5FE73-1CF1-4351-902A-2F64797C3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SQL SERVER LXI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4CEC1-73C7-47D4-8651-CBB60B512B4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a-IR" dirty="0"/>
              <a:t>سیستم پیشنهادی</a:t>
            </a:r>
          </a:p>
          <a:p>
            <a:r>
              <a:rPr lang="en-US" dirty="0"/>
              <a:t>RAM = +8GB</a:t>
            </a:r>
          </a:p>
          <a:p>
            <a:r>
              <a:rPr lang="en-US" dirty="0"/>
              <a:t>GPU=+CORE I5 </a:t>
            </a:r>
          </a:p>
          <a:p>
            <a:pPr marL="0" indent="0">
              <a:buNone/>
            </a:pPr>
            <a:r>
              <a:rPr lang="en-US" dirty="0"/>
              <a:t>              +4GHZ</a:t>
            </a:r>
          </a:p>
          <a:p>
            <a:pPr marL="0" indent="0">
              <a:buNone/>
            </a:pPr>
            <a:r>
              <a:rPr lang="fa-IR" dirty="0"/>
              <a:t>گرافیک:</a:t>
            </a:r>
            <a:r>
              <a:rPr lang="en-US" dirty="0"/>
              <a:t>+2GB</a:t>
            </a:r>
          </a:p>
          <a:p>
            <a:pPr marL="0" indent="0">
              <a:buNone/>
            </a:pPr>
            <a:r>
              <a:rPr lang="en-US" dirty="0"/>
              <a:t>HDD=+</a:t>
            </a:r>
            <a:r>
              <a:rPr lang="fa-IR" dirty="0"/>
              <a:t>3</a:t>
            </a:r>
            <a:r>
              <a:rPr lang="en-US" dirty="0"/>
              <a:t>8GB</a:t>
            </a:r>
          </a:p>
          <a:p>
            <a:pPr marL="0" indent="0">
              <a:buNone/>
            </a:pPr>
            <a:r>
              <a:rPr lang="fa-IR" dirty="0"/>
              <a:t>فقط نصب بروی همه سیستم عامل های ویندوز</a:t>
            </a:r>
          </a:p>
          <a:p>
            <a:pPr marL="0" indent="0">
              <a:buNone/>
            </a:pPr>
            <a:endParaRPr lang="fa-I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536CF1-680B-4AD9-8FC9-43FCEE25EC0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a-IR" dirty="0"/>
              <a:t>مشخصات سیستمی</a:t>
            </a:r>
          </a:p>
          <a:p>
            <a:pPr marL="0" indent="0" algn="r" rtl="1">
              <a:buNone/>
            </a:pPr>
            <a:r>
              <a:rPr lang="fa-IR" dirty="0"/>
              <a:t>حجم فایل دانلودی </a:t>
            </a:r>
            <a:r>
              <a:rPr lang="en-US" dirty="0"/>
              <a:t>10GB</a:t>
            </a:r>
          </a:p>
          <a:p>
            <a:pPr marL="0" indent="0" algn="r" rtl="1">
              <a:buNone/>
            </a:pPr>
            <a:r>
              <a:rPr lang="fa-IR" dirty="0"/>
              <a:t>فایل نصب بعداز استخراج بالای </a:t>
            </a:r>
            <a:r>
              <a:rPr lang="en-US" dirty="0"/>
              <a:t>38GB</a:t>
            </a:r>
          </a:p>
          <a:p>
            <a:pPr marL="0" indent="0" algn="r" rtl="1">
              <a:buNone/>
            </a:pPr>
            <a:r>
              <a:rPr lang="fa-IR" dirty="0"/>
              <a:t>تعداد پکیج های تقویتی :بیش از 30 حجم هرکدام مابین </a:t>
            </a:r>
            <a:r>
              <a:rPr lang="en-US" dirty="0"/>
              <a:t>5GB-20GB(+60GB FULL INSTAL) </a:t>
            </a:r>
            <a:r>
              <a:rPr lang="fa-IR" dirty="0"/>
              <a:t>که می توان باقیمت بالا دانلود کرد</a:t>
            </a:r>
            <a:endParaRPr lang="en-US" dirty="0"/>
          </a:p>
          <a:p>
            <a:pPr marL="0" indent="0" algn="r" rtl="1">
              <a:buNone/>
            </a:pPr>
            <a:r>
              <a:rPr lang="fa-IR" dirty="0"/>
              <a:t>تعداد توابع بالای 100توابع + بالای 1000فرمول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420925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906654939"/>
      </p:ext>
    </p:extLst>
  </p:cSld>
  <p:clrMapOvr>
    <a:masterClrMapping/>
  </p:clrMapOvr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14892127"/>
      </p:ext>
    </p:extLst>
  </p:cSld>
  <p:clrMapOvr>
    <a:masterClrMapping/>
  </p:clrMapOvr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31517097"/>
      </p:ext>
    </p:extLst>
  </p:cSld>
  <p:clrMapOvr>
    <a:masterClrMapping/>
  </p:clrMapOvr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61788307"/>
      </p:ext>
    </p:extLst>
  </p:cSld>
  <p:clrMapOvr>
    <a:masterClrMapping/>
  </p:clrMapOvr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277022069"/>
      </p:ext>
    </p:extLst>
  </p:cSld>
  <p:clrMapOvr>
    <a:masterClrMapping/>
  </p:clrMapOvr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391079"/>
      </p:ext>
    </p:extLst>
  </p:cSld>
  <p:clrMapOvr>
    <a:masterClrMapping/>
  </p:clrMapOvr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42111986"/>
      </p:ext>
    </p:extLst>
  </p:cSld>
  <p:clrMapOvr>
    <a:masterClrMapping/>
  </p:clrMapOvr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85095709"/>
      </p:ext>
    </p:extLst>
  </p:cSld>
  <p:clrMapOvr>
    <a:masterClrMapping/>
  </p:clrMapOvr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6551463"/>
      </p:ext>
    </p:extLst>
  </p:cSld>
  <p:clrMapOvr>
    <a:masterClrMapping/>
  </p:clrMapOvr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69823638"/>
      </p:ext>
    </p:extLst>
  </p:cSld>
  <p:clrMapOvr>
    <a:masterClrMapping/>
  </p:clrMapOvr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85826037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16236760"/>
      </p:ext>
    </p:extLst>
  </p:cSld>
  <p:clrMapOvr>
    <a:masterClrMapping/>
  </p:clrMapOvr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4569913"/>
      </p:ext>
    </p:extLst>
  </p:cSld>
  <p:clrMapOvr>
    <a:masterClrMapping/>
  </p:clrMapOvr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98942884"/>
      </p:ext>
    </p:extLst>
  </p:cSld>
  <p:clrMapOvr>
    <a:masterClrMapping/>
  </p:clrMapOvr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55823368"/>
      </p:ext>
    </p:extLst>
  </p:cSld>
  <p:clrMapOvr>
    <a:masterClrMapping/>
  </p:clrMapOvr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60517345"/>
      </p:ext>
    </p:extLst>
  </p:cSld>
  <p:clrMapOvr>
    <a:masterClrMapping/>
  </p:clrMapOvr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52384624"/>
      </p:ext>
    </p:extLst>
  </p:cSld>
  <p:clrMapOvr>
    <a:masterClrMapping/>
  </p:clrMapOvr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15476090"/>
      </p:ext>
    </p:extLst>
  </p:cSld>
  <p:clrMapOvr>
    <a:masterClrMapping/>
  </p:clrMapOvr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129130029"/>
      </p:ext>
    </p:extLst>
  </p:cSld>
  <p:clrMapOvr>
    <a:masterClrMapping/>
  </p:clrMapOvr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39804378"/>
      </p:ext>
    </p:extLst>
  </p:cSld>
  <p:clrMapOvr>
    <a:masterClrMapping/>
  </p:clrMapOvr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22235478"/>
      </p:ext>
    </p:extLst>
  </p:cSld>
  <p:clrMapOvr>
    <a:masterClrMapping/>
  </p:clrMapOvr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95136622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68017537"/>
      </p:ext>
    </p:extLst>
  </p:cSld>
  <p:clrMapOvr>
    <a:masterClrMapping/>
  </p:clrMapOvr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87829464"/>
      </p:ext>
    </p:extLst>
  </p:cSld>
  <p:clrMapOvr>
    <a:masterClrMapping/>
  </p:clrMapOvr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79436178"/>
      </p:ext>
    </p:extLst>
  </p:cSld>
  <p:clrMapOvr>
    <a:masterClrMapping/>
  </p:clrMapOvr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75822700"/>
      </p:ext>
    </p:extLst>
  </p:cSld>
  <p:clrMapOvr>
    <a:masterClrMapping/>
  </p:clrMapOvr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47504112"/>
      </p:ext>
    </p:extLst>
  </p:cSld>
  <p:clrMapOvr>
    <a:masterClrMapping/>
  </p:clrMapOvr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97962629"/>
      </p:ext>
    </p:extLst>
  </p:cSld>
  <p:clrMapOvr>
    <a:masterClrMapping/>
  </p:clrMapOvr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49718439"/>
      </p:ext>
    </p:extLst>
  </p:cSld>
  <p:clrMapOvr>
    <a:masterClrMapping/>
  </p:clrMapOvr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48841398"/>
      </p:ext>
    </p:extLst>
  </p:cSld>
  <p:clrMapOvr>
    <a:masterClrMapping/>
  </p:clrMapOvr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40807807"/>
      </p:ext>
    </p:extLst>
  </p:cSld>
  <p:clrMapOvr>
    <a:masterClrMapping/>
  </p:clrMapOvr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75588510"/>
      </p:ext>
    </p:extLst>
  </p:cSld>
  <p:clrMapOvr>
    <a:masterClrMapping/>
  </p:clrMapOvr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76540842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43166405"/>
      </p:ext>
    </p:extLst>
  </p:cSld>
  <p:clrMapOvr>
    <a:masterClrMapping/>
  </p:clrMapOvr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92318729"/>
      </p:ext>
    </p:extLst>
  </p:cSld>
  <p:clrMapOvr>
    <a:masterClrMapping/>
  </p:clrMapOvr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1579470"/>
      </p:ext>
    </p:extLst>
  </p:cSld>
  <p:clrMapOvr>
    <a:masterClrMapping/>
  </p:clrMapOvr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6583340"/>
      </p:ext>
    </p:extLst>
  </p:cSld>
  <p:clrMapOvr>
    <a:masterClrMapping/>
  </p:clrMapOvr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72432438"/>
      </p:ext>
    </p:extLst>
  </p:cSld>
  <p:clrMapOvr>
    <a:masterClrMapping/>
  </p:clrMapOvr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40085418"/>
      </p:ext>
    </p:extLst>
  </p:cSld>
  <p:clrMapOvr>
    <a:masterClrMapping/>
  </p:clrMapOvr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47639032"/>
      </p:ext>
    </p:extLst>
  </p:cSld>
  <p:clrMapOvr>
    <a:masterClrMapping/>
  </p:clrMapOvr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7340604"/>
      </p:ext>
    </p:extLst>
  </p:cSld>
  <p:clrMapOvr>
    <a:masterClrMapping/>
  </p:clrMapOvr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1178009"/>
      </p:ext>
    </p:extLst>
  </p:cSld>
  <p:clrMapOvr>
    <a:masterClrMapping/>
  </p:clrMapOvr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31336025"/>
      </p:ext>
    </p:extLst>
  </p:cSld>
  <p:clrMapOvr>
    <a:masterClrMapping/>
  </p:clrMapOvr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98225140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35604600"/>
      </p:ext>
    </p:extLst>
  </p:cSld>
  <p:clrMapOvr>
    <a:masterClrMapping/>
  </p:clrMapOvr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038375979"/>
      </p:ext>
    </p:extLst>
  </p:cSld>
  <p:clrMapOvr>
    <a:masterClrMapping/>
  </p:clrMapOvr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46704435"/>
      </p:ext>
    </p:extLst>
  </p:cSld>
  <p:clrMapOvr>
    <a:masterClrMapping/>
  </p:clrMapOvr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568371419"/>
      </p:ext>
    </p:extLst>
  </p:cSld>
  <p:clrMapOvr>
    <a:masterClrMapping/>
  </p:clrMapOvr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49333986"/>
      </p:ext>
    </p:extLst>
  </p:cSld>
  <p:clrMapOvr>
    <a:masterClrMapping/>
  </p:clrMapOvr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39482641"/>
      </p:ext>
    </p:extLst>
  </p:cSld>
  <p:clrMapOvr>
    <a:masterClrMapping/>
  </p:clrMapOvr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03481711"/>
      </p:ext>
    </p:extLst>
  </p:cSld>
  <p:clrMapOvr>
    <a:masterClrMapping/>
  </p:clrMapOvr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34023410"/>
      </p:ext>
    </p:extLst>
  </p:cSld>
  <p:clrMapOvr>
    <a:masterClrMapping/>
  </p:clrMapOvr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96121189"/>
      </p:ext>
    </p:extLst>
  </p:cSld>
  <p:clrMapOvr>
    <a:masterClrMapping/>
  </p:clrMapOvr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95418556"/>
      </p:ext>
    </p:extLst>
  </p:cSld>
  <p:clrMapOvr>
    <a:masterClrMapping/>
  </p:clrMapOvr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37348430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72892273"/>
      </p:ext>
    </p:extLst>
  </p:cSld>
  <p:clrMapOvr>
    <a:masterClrMapping/>
  </p:clrMapOvr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82616593"/>
      </p:ext>
    </p:extLst>
  </p:cSld>
  <p:clrMapOvr>
    <a:masterClrMapping/>
  </p:clrMapOvr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92005613"/>
      </p:ext>
    </p:extLst>
  </p:cSld>
  <p:clrMapOvr>
    <a:masterClrMapping/>
  </p:clrMapOvr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58671010"/>
      </p:ext>
    </p:extLst>
  </p:cSld>
  <p:clrMapOvr>
    <a:masterClrMapping/>
  </p:clrMapOvr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56554735"/>
      </p:ext>
    </p:extLst>
  </p:cSld>
  <p:clrMapOvr>
    <a:masterClrMapping/>
  </p:clrMapOvr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58734462"/>
      </p:ext>
    </p:extLst>
  </p:cSld>
  <p:clrMapOvr>
    <a:masterClrMapping/>
  </p:clrMapOvr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218669084"/>
      </p:ext>
    </p:extLst>
  </p:cSld>
  <p:clrMapOvr>
    <a:masterClrMapping/>
  </p:clrMapOvr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87063915"/>
      </p:ext>
    </p:extLst>
  </p:cSld>
  <p:clrMapOvr>
    <a:masterClrMapping/>
  </p:clrMapOvr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25572719"/>
      </p:ext>
    </p:extLst>
  </p:cSld>
  <p:clrMapOvr>
    <a:masterClrMapping/>
  </p:clrMapOvr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28515631"/>
      </p:ext>
    </p:extLst>
  </p:cSld>
  <p:clrMapOvr>
    <a:masterClrMapping/>
  </p:clrMapOvr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52651811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39127816"/>
      </p:ext>
    </p:extLst>
  </p:cSld>
  <p:clrMapOvr>
    <a:masterClrMapping/>
  </p:clrMapOvr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24694812"/>
      </p:ext>
    </p:extLst>
  </p:cSld>
  <p:clrMapOvr>
    <a:masterClrMapping/>
  </p:clrMapOvr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48716749"/>
      </p:ext>
    </p:extLst>
  </p:cSld>
  <p:clrMapOvr>
    <a:masterClrMapping/>
  </p:clrMapOvr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93863747"/>
      </p:ext>
    </p:extLst>
  </p:cSld>
  <p:clrMapOvr>
    <a:masterClrMapping/>
  </p:clrMapOvr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62054884"/>
      </p:ext>
    </p:extLst>
  </p:cSld>
  <p:clrMapOvr>
    <a:masterClrMapping/>
  </p:clrMapOvr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6616071"/>
      </p:ext>
    </p:extLst>
  </p:cSld>
  <p:clrMapOvr>
    <a:masterClrMapping/>
  </p:clrMapOvr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09458209"/>
      </p:ext>
    </p:extLst>
  </p:cSld>
  <p:clrMapOvr>
    <a:masterClrMapping/>
  </p:clrMapOvr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87536295"/>
      </p:ext>
    </p:extLst>
  </p:cSld>
  <p:clrMapOvr>
    <a:masterClrMapping/>
  </p:clrMapOvr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82920484"/>
      </p:ext>
    </p:extLst>
  </p:cSld>
  <p:clrMapOvr>
    <a:masterClrMapping/>
  </p:clrMapOvr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115046209"/>
      </p:ext>
    </p:extLst>
  </p:cSld>
  <p:clrMapOvr>
    <a:masterClrMapping/>
  </p:clrMapOvr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23803868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58362669"/>
      </p:ext>
    </p:extLst>
  </p:cSld>
  <p:clrMapOvr>
    <a:masterClrMapping/>
  </p:clrMapOvr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99975647"/>
      </p:ext>
    </p:extLst>
  </p:cSld>
  <p:clrMapOvr>
    <a:masterClrMapping/>
  </p:clrMapOvr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82527786"/>
      </p:ext>
    </p:extLst>
  </p:cSld>
  <p:clrMapOvr>
    <a:masterClrMapping/>
  </p:clrMapOvr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31690459"/>
      </p:ext>
    </p:extLst>
  </p:cSld>
  <p:clrMapOvr>
    <a:masterClrMapping/>
  </p:clrMapOvr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38174709"/>
      </p:ext>
    </p:extLst>
  </p:cSld>
  <p:clrMapOvr>
    <a:masterClrMapping/>
  </p:clrMapOvr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95515334"/>
      </p:ext>
    </p:extLst>
  </p:cSld>
  <p:clrMapOvr>
    <a:masterClrMapping/>
  </p:clrMapOvr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64076230"/>
      </p:ext>
    </p:extLst>
  </p:cSld>
  <p:clrMapOvr>
    <a:masterClrMapping/>
  </p:clrMapOvr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49629058"/>
      </p:ext>
    </p:extLst>
  </p:cSld>
  <p:clrMapOvr>
    <a:masterClrMapping/>
  </p:clrMapOvr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49948605"/>
      </p:ext>
    </p:extLst>
  </p:cSld>
  <p:clrMapOvr>
    <a:masterClrMapping/>
  </p:clrMapOvr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9826814"/>
      </p:ext>
    </p:extLst>
  </p:cSld>
  <p:clrMapOvr>
    <a:masterClrMapping/>
  </p:clrMapOvr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7467113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14677691"/>
      </p:ext>
    </p:extLst>
  </p:cSld>
  <p:clrMapOvr>
    <a:masterClrMapping/>
  </p:clrMapOvr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61137478"/>
      </p:ext>
    </p:extLst>
  </p:cSld>
  <p:clrMapOvr>
    <a:masterClrMapping/>
  </p:clrMapOvr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042365049"/>
      </p:ext>
    </p:extLst>
  </p:cSld>
  <p:clrMapOvr>
    <a:masterClrMapping/>
  </p:clrMapOvr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47147876"/>
      </p:ext>
    </p:extLst>
  </p:cSld>
  <p:clrMapOvr>
    <a:masterClrMapping/>
  </p:clrMapOvr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13409648"/>
      </p:ext>
    </p:extLst>
  </p:cSld>
  <p:clrMapOvr>
    <a:masterClrMapping/>
  </p:clrMapOvr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34600798"/>
      </p:ext>
    </p:extLst>
  </p:cSld>
  <p:clrMapOvr>
    <a:masterClrMapping/>
  </p:clrMapOvr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80159283"/>
      </p:ext>
    </p:extLst>
  </p:cSld>
  <p:clrMapOvr>
    <a:masterClrMapping/>
  </p:clrMapOvr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7738581"/>
      </p:ext>
    </p:extLst>
  </p:cSld>
  <p:clrMapOvr>
    <a:masterClrMapping/>
  </p:clrMapOvr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95294615"/>
      </p:ext>
    </p:extLst>
  </p:cSld>
  <p:clrMapOvr>
    <a:masterClrMapping/>
  </p:clrMapOvr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37203604"/>
      </p:ext>
    </p:extLst>
  </p:cSld>
  <p:clrMapOvr>
    <a:masterClrMapping/>
  </p:clrMapOvr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62582622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48159421"/>
      </p:ext>
    </p:extLst>
  </p:cSld>
  <p:clrMapOvr>
    <a:masterClrMapping/>
  </p:clrMapOvr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45106553"/>
      </p:ext>
    </p:extLst>
  </p:cSld>
  <p:clrMapOvr>
    <a:masterClrMapping/>
  </p:clrMapOvr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13270949"/>
      </p:ext>
    </p:extLst>
  </p:cSld>
  <p:clrMapOvr>
    <a:masterClrMapping/>
  </p:clrMapOvr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95580890"/>
      </p:ext>
    </p:extLst>
  </p:cSld>
  <p:clrMapOvr>
    <a:masterClrMapping/>
  </p:clrMapOvr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04386260"/>
      </p:ext>
    </p:extLst>
  </p:cSld>
  <p:clrMapOvr>
    <a:masterClrMapping/>
  </p:clrMapOvr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EMP1 SERIES </a:t>
            </a:r>
          </a:p>
        </p:txBody>
      </p:sp>
    </p:spTree>
    <p:extLst>
      <p:ext uri="{BB962C8B-B14F-4D97-AF65-F5344CB8AC3E}">
        <p14:creationId xmlns:p14="http://schemas.microsoft.com/office/powerpoint/2010/main" val="1085367228"/>
      </p:ext>
    </p:extLst>
  </p:cSld>
  <p:clrMapOvr>
    <a:masterClrMapping/>
  </p:clrMapOvr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99532656"/>
      </p:ext>
    </p:extLst>
  </p:cSld>
  <p:clrMapOvr>
    <a:masterClrMapping/>
  </p:clrMapOvr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37159666"/>
      </p:ext>
    </p:extLst>
  </p:cSld>
  <p:clrMapOvr>
    <a:masterClrMapping/>
  </p:clrMapOvr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51773498"/>
      </p:ext>
    </p:extLst>
  </p:cSld>
  <p:clrMapOvr>
    <a:masterClrMapping/>
  </p:clrMapOvr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EMP2 SERIES </a:t>
            </a:r>
          </a:p>
        </p:txBody>
      </p:sp>
    </p:spTree>
    <p:extLst>
      <p:ext uri="{BB962C8B-B14F-4D97-AF65-F5344CB8AC3E}">
        <p14:creationId xmlns:p14="http://schemas.microsoft.com/office/powerpoint/2010/main" val="3201220170"/>
      </p:ext>
    </p:extLst>
  </p:cSld>
  <p:clrMapOvr>
    <a:masterClrMapping/>
  </p:clrMapOvr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07451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5FE73-1CF1-4351-902A-2F64797C3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SERVER VGTS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4CEC1-73C7-47D4-8651-CBB60B512B4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a-IR" dirty="0"/>
              <a:t>سیستم پیشنهادی</a:t>
            </a:r>
          </a:p>
          <a:p>
            <a:r>
              <a:rPr lang="en-US" dirty="0"/>
              <a:t>RAM = +8GB</a:t>
            </a:r>
          </a:p>
          <a:p>
            <a:r>
              <a:rPr lang="en-US" dirty="0"/>
              <a:t>GPU=+CORE I5 </a:t>
            </a:r>
          </a:p>
          <a:p>
            <a:pPr marL="0" indent="0">
              <a:buNone/>
            </a:pPr>
            <a:r>
              <a:rPr lang="en-US" dirty="0"/>
              <a:t>              +4GHZ</a:t>
            </a:r>
          </a:p>
          <a:p>
            <a:pPr marL="0" indent="0">
              <a:buNone/>
            </a:pPr>
            <a:r>
              <a:rPr lang="fa-IR" dirty="0"/>
              <a:t>گرافیک:</a:t>
            </a:r>
            <a:r>
              <a:rPr lang="en-US" dirty="0"/>
              <a:t>+2GB</a:t>
            </a:r>
          </a:p>
          <a:p>
            <a:pPr marL="0" indent="0">
              <a:buNone/>
            </a:pPr>
            <a:r>
              <a:rPr lang="en-US" dirty="0"/>
              <a:t>HDD=+60GB</a:t>
            </a:r>
          </a:p>
          <a:p>
            <a:pPr marL="0" indent="0">
              <a:buNone/>
            </a:pPr>
            <a:r>
              <a:rPr lang="fa-IR" dirty="0"/>
              <a:t>فقط نصب بروی همه سیستم عامل های ویندوز</a:t>
            </a:r>
          </a:p>
          <a:p>
            <a:pPr marL="0" indent="0">
              <a:buNone/>
            </a:pPr>
            <a:endParaRPr lang="fa-I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536CF1-680B-4AD9-8FC9-43FCEE25EC0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a-IR" dirty="0"/>
              <a:t>مشخصات سیستمی</a:t>
            </a:r>
          </a:p>
          <a:p>
            <a:pPr marL="0" indent="0" algn="r" rtl="1">
              <a:buNone/>
            </a:pPr>
            <a:r>
              <a:rPr lang="fa-IR" dirty="0"/>
              <a:t>حجم فایل دانلودی </a:t>
            </a:r>
            <a:r>
              <a:rPr lang="en-US" dirty="0"/>
              <a:t>29GB</a:t>
            </a:r>
          </a:p>
          <a:p>
            <a:pPr marL="0" indent="0" algn="r" rtl="1">
              <a:buNone/>
            </a:pPr>
            <a:r>
              <a:rPr lang="fa-IR" dirty="0"/>
              <a:t>فایل نصب بعداز استخراج بالای </a:t>
            </a:r>
            <a:r>
              <a:rPr lang="en-US" dirty="0"/>
              <a:t>60GB</a:t>
            </a:r>
          </a:p>
          <a:p>
            <a:pPr marL="0" indent="0" algn="r" rtl="1">
              <a:buNone/>
            </a:pPr>
            <a:r>
              <a:rPr lang="fa-IR" dirty="0"/>
              <a:t>تعداد پکیج های تقویتی :بیش از 30 حجم هرکدام مابین </a:t>
            </a:r>
            <a:r>
              <a:rPr lang="en-US" dirty="0"/>
              <a:t>5GB-20GB(+60GB FULL INSTAL)</a:t>
            </a:r>
          </a:p>
          <a:p>
            <a:pPr marL="0" indent="0" algn="r" rtl="1">
              <a:buNone/>
            </a:pPr>
            <a:r>
              <a:rPr lang="fa-IR" dirty="0"/>
              <a:t>تعداد توابع بالای 100توابع + بالای 1000فرمول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102508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12796808"/>
      </p:ext>
    </p:extLst>
  </p:cSld>
  <p:clrMapOvr>
    <a:masterClrMapping/>
  </p:clrMapOvr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04650137"/>
      </p:ext>
    </p:extLst>
  </p:cSld>
  <p:clrMapOvr>
    <a:masterClrMapping/>
  </p:clrMapOvr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94241431"/>
      </p:ext>
    </p:extLst>
  </p:cSld>
  <p:clrMapOvr>
    <a:masterClrMapping/>
  </p:clrMapOvr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EMP3 SERIES </a:t>
            </a:r>
          </a:p>
        </p:txBody>
      </p:sp>
    </p:spTree>
    <p:extLst>
      <p:ext uri="{BB962C8B-B14F-4D97-AF65-F5344CB8AC3E}">
        <p14:creationId xmlns:p14="http://schemas.microsoft.com/office/powerpoint/2010/main" val="3901782197"/>
      </p:ext>
    </p:extLst>
  </p:cSld>
  <p:clrMapOvr>
    <a:masterClrMapping/>
  </p:clrMapOvr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67307444"/>
      </p:ext>
    </p:extLst>
  </p:cSld>
  <p:clrMapOvr>
    <a:masterClrMapping/>
  </p:clrMapOvr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62777230"/>
      </p:ext>
    </p:extLst>
  </p:cSld>
  <p:clrMapOvr>
    <a:masterClrMapping/>
  </p:clrMapOvr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72466623"/>
      </p:ext>
    </p:extLst>
  </p:cSld>
  <p:clrMapOvr>
    <a:masterClrMapping/>
  </p:clrMapOvr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EMP4 SERIES </a:t>
            </a:r>
          </a:p>
        </p:txBody>
      </p:sp>
    </p:spTree>
    <p:extLst>
      <p:ext uri="{BB962C8B-B14F-4D97-AF65-F5344CB8AC3E}">
        <p14:creationId xmlns:p14="http://schemas.microsoft.com/office/powerpoint/2010/main" val="2638091298"/>
      </p:ext>
    </p:extLst>
  </p:cSld>
  <p:clrMapOvr>
    <a:masterClrMapping/>
  </p:clrMapOvr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38954200"/>
      </p:ext>
    </p:extLst>
  </p:cSld>
  <p:clrMapOvr>
    <a:masterClrMapping/>
  </p:clrMapOvr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75379103"/>
      </p:ext>
    </p:extLst>
  </p:cSld>
  <p:clrMapOvr>
    <a:masterClrMapping/>
  </p:clrMapOvr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88624929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27997272"/>
      </p:ext>
    </p:extLst>
  </p:cSld>
  <p:clrMapOvr>
    <a:masterClrMapping/>
  </p:clrMapOvr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EMP5 SERIES </a:t>
            </a:r>
          </a:p>
        </p:txBody>
      </p:sp>
    </p:spTree>
    <p:extLst>
      <p:ext uri="{BB962C8B-B14F-4D97-AF65-F5344CB8AC3E}">
        <p14:creationId xmlns:p14="http://schemas.microsoft.com/office/powerpoint/2010/main" val="239360789"/>
      </p:ext>
    </p:extLst>
  </p:cSld>
  <p:clrMapOvr>
    <a:masterClrMapping/>
  </p:clrMapOvr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294203105"/>
      </p:ext>
    </p:extLst>
  </p:cSld>
  <p:clrMapOvr>
    <a:masterClrMapping/>
  </p:clrMapOvr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25743677"/>
      </p:ext>
    </p:extLst>
  </p:cSld>
  <p:clrMapOvr>
    <a:masterClrMapping/>
  </p:clrMapOvr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55359560"/>
      </p:ext>
    </p:extLst>
  </p:cSld>
  <p:clrMapOvr>
    <a:masterClrMapping/>
  </p:clrMapOvr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EMP6 SERIES </a:t>
            </a:r>
          </a:p>
        </p:txBody>
      </p:sp>
    </p:spTree>
    <p:extLst>
      <p:ext uri="{BB962C8B-B14F-4D97-AF65-F5344CB8AC3E}">
        <p14:creationId xmlns:p14="http://schemas.microsoft.com/office/powerpoint/2010/main" val="794585004"/>
      </p:ext>
    </p:extLst>
  </p:cSld>
  <p:clrMapOvr>
    <a:masterClrMapping/>
  </p:clrMapOvr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66654689"/>
      </p:ext>
    </p:extLst>
  </p:cSld>
  <p:clrMapOvr>
    <a:masterClrMapping/>
  </p:clrMapOvr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48796229"/>
      </p:ext>
    </p:extLst>
  </p:cSld>
  <p:clrMapOvr>
    <a:masterClrMapping/>
  </p:clrMapOvr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66795095"/>
      </p:ext>
    </p:extLst>
  </p:cSld>
  <p:clrMapOvr>
    <a:masterClrMapping/>
  </p:clrMapOvr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EMP7 SERIES </a:t>
            </a:r>
          </a:p>
        </p:txBody>
      </p:sp>
    </p:spTree>
    <p:extLst>
      <p:ext uri="{BB962C8B-B14F-4D97-AF65-F5344CB8AC3E}">
        <p14:creationId xmlns:p14="http://schemas.microsoft.com/office/powerpoint/2010/main" val="2273482810"/>
      </p:ext>
    </p:extLst>
  </p:cSld>
  <p:clrMapOvr>
    <a:masterClrMapping/>
  </p:clrMapOvr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31257907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60901288"/>
      </p:ext>
    </p:extLst>
  </p:cSld>
  <p:clrMapOvr>
    <a:masterClrMapping/>
  </p:clrMapOvr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13211228"/>
      </p:ext>
    </p:extLst>
  </p:cSld>
  <p:clrMapOvr>
    <a:masterClrMapping/>
  </p:clrMapOvr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59610642"/>
      </p:ext>
    </p:extLst>
  </p:cSld>
  <p:clrMapOvr>
    <a:masterClrMapping/>
  </p:clrMapOvr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EMP8 SERIES </a:t>
            </a:r>
          </a:p>
        </p:txBody>
      </p:sp>
    </p:spTree>
    <p:extLst>
      <p:ext uri="{BB962C8B-B14F-4D97-AF65-F5344CB8AC3E}">
        <p14:creationId xmlns:p14="http://schemas.microsoft.com/office/powerpoint/2010/main" val="3778236578"/>
      </p:ext>
    </p:extLst>
  </p:cSld>
  <p:clrMapOvr>
    <a:masterClrMapping/>
  </p:clrMapOvr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71066460"/>
      </p:ext>
    </p:extLst>
  </p:cSld>
  <p:clrMapOvr>
    <a:masterClrMapping/>
  </p:clrMapOvr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52139164"/>
      </p:ext>
    </p:extLst>
  </p:cSld>
  <p:clrMapOvr>
    <a:masterClrMapping/>
  </p:clrMapOvr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52599443"/>
      </p:ext>
    </p:extLst>
  </p:cSld>
  <p:clrMapOvr>
    <a:masterClrMapping/>
  </p:clrMapOvr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EMP9 SERIES </a:t>
            </a:r>
          </a:p>
        </p:txBody>
      </p:sp>
    </p:spTree>
    <p:extLst>
      <p:ext uri="{BB962C8B-B14F-4D97-AF65-F5344CB8AC3E}">
        <p14:creationId xmlns:p14="http://schemas.microsoft.com/office/powerpoint/2010/main" val="3904722651"/>
      </p:ext>
    </p:extLst>
  </p:cSld>
  <p:clrMapOvr>
    <a:masterClrMapping/>
  </p:clrMapOvr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00712952"/>
      </p:ext>
    </p:extLst>
  </p:cSld>
  <p:clrMapOvr>
    <a:masterClrMapping/>
  </p:clrMapOvr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32271580"/>
      </p:ext>
    </p:extLst>
  </p:cSld>
  <p:clrMapOvr>
    <a:masterClrMapping/>
  </p:clrMapOvr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86253740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225873078"/>
      </p:ext>
    </p:extLst>
  </p:cSld>
  <p:clrMapOvr>
    <a:masterClrMapping/>
  </p:clrMapOvr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EMP10 SERIES </a:t>
            </a:r>
          </a:p>
        </p:txBody>
      </p:sp>
    </p:spTree>
    <p:extLst>
      <p:ext uri="{BB962C8B-B14F-4D97-AF65-F5344CB8AC3E}">
        <p14:creationId xmlns:p14="http://schemas.microsoft.com/office/powerpoint/2010/main" val="44288162"/>
      </p:ext>
    </p:extLst>
  </p:cSld>
  <p:clrMapOvr>
    <a:masterClrMapping/>
  </p:clrMapOvr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47865767"/>
      </p:ext>
    </p:extLst>
  </p:cSld>
  <p:clrMapOvr>
    <a:masterClrMapping/>
  </p:clrMapOvr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51398420"/>
      </p:ext>
    </p:extLst>
  </p:cSld>
  <p:clrMapOvr>
    <a:masterClrMapping/>
  </p:clrMapOvr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12474539"/>
      </p:ext>
    </p:extLst>
  </p:cSld>
  <p:clrMapOvr>
    <a:masterClrMapping/>
  </p:clrMapOvr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FR SERIES</a:t>
            </a:r>
          </a:p>
        </p:txBody>
      </p:sp>
    </p:spTree>
    <p:extLst>
      <p:ext uri="{BB962C8B-B14F-4D97-AF65-F5344CB8AC3E}">
        <p14:creationId xmlns:p14="http://schemas.microsoft.com/office/powerpoint/2010/main" val="3609563630"/>
      </p:ext>
    </p:extLst>
  </p:cSld>
  <p:clrMapOvr>
    <a:masterClrMapping/>
  </p:clrMapOvr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FR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994601722"/>
      </p:ext>
    </p:extLst>
  </p:cSld>
  <p:clrMapOvr>
    <a:masterClrMapping/>
  </p:clrMapOvr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170029001"/>
      </p:ext>
    </p:extLst>
  </p:cSld>
  <p:clrMapOvr>
    <a:masterClrMapping/>
  </p:clrMapOvr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40948719"/>
      </p:ext>
    </p:extLst>
  </p:cSld>
  <p:clrMapOvr>
    <a:masterClrMapping/>
  </p:clrMapOvr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78015900"/>
      </p:ext>
    </p:extLst>
  </p:cSld>
  <p:clrMapOvr>
    <a:masterClrMapping/>
  </p:clrMapOvr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66565804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91247549"/>
      </p:ext>
    </p:extLst>
  </p:cSld>
  <p:clrMapOvr>
    <a:masterClrMapping/>
  </p:clrMapOvr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33855947"/>
      </p:ext>
    </p:extLst>
  </p:cSld>
  <p:clrMapOvr>
    <a:masterClrMapping/>
  </p:clrMapOvr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9327361"/>
      </p:ext>
    </p:extLst>
  </p:cSld>
  <p:clrMapOvr>
    <a:masterClrMapping/>
  </p:clrMapOvr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30535700"/>
      </p:ext>
    </p:extLst>
  </p:cSld>
  <p:clrMapOvr>
    <a:masterClrMapping/>
  </p:clrMapOvr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76224281"/>
      </p:ext>
    </p:extLst>
  </p:cSld>
  <p:clrMapOvr>
    <a:masterClrMapping/>
  </p:clrMapOvr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0786398"/>
      </p:ext>
    </p:extLst>
  </p:cSld>
  <p:clrMapOvr>
    <a:masterClrMapping/>
  </p:clrMapOvr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94468499"/>
      </p:ext>
    </p:extLst>
  </p:cSld>
  <p:clrMapOvr>
    <a:masterClrMapping/>
  </p:clrMapOvr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41983677"/>
      </p:ext>
    </p:extLst>
  </p:cSld>
  <p:clrMapOvr>
    <a:masterClrMapping/>
  </p:clrMapOvr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85957444"/>
      </p:ext>
    </p:extLst>
  </p:cSld>
  <p:clrMapOvr>
    <a:masterClrMapping/>
  </p:clrMapOvr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74433725"/>
      </p:ext>
    </p:extLst>
  </p:cSld>
  <p:clrMapOvr>
    <a:masterClrMapping/>
  </p:clrMapOvr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417323369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81380571"/>
      </p:ext>
    </p:extLst>
  </p:cSld>
  <p:clrMapOvr>
    <a:masterClrMapping/>
  </p:clrMapOvr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23199340"/>
      </p:ext>
    </p:extLst>
  </p:cSld>
  <p:clrMapOvr>
    <a:masterClrMapping/>
  </p:clrMapOvr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44954522"/>
      </p:ext>
    </p:extLst>
  </p:cSld>
  <p:clrMapOvr>
    <a:masterClrMapping/>
  </p:clrMapOvr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91048687"/>
      </p:ext>
    </p:extLst>
  </p:cSld>
  <p:clrMapOvr>
    <a:masterClrMapping/>
  </p:clrMapOvr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61711319"/>
      </p:ext>
    </p:extLst>
  </p:cSld>
  <p:clrMapOvr>
    <a:masterClrMapping/>
  </p:clrMapOvr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30436636"/>
      </p:ext>
    </p:extLst>
  </p:cSld>
  <p:clrMapOvr>
    <a:masterClrMapping/>
  </p:clrMapOvr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75342251"/>
      </p:ext>
    </p:extLst>
  </p:cSld>
  <p:clrMapOvr>
    <a:masterClrMapping/>
  </p:clrMapOvr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58031867"/>
      </p:ext>
    </p:extLst>
  </p:cSld>
  <p:clrMapOvr>
    <a:masterClrMapping/>
  </p:clrMapOvr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58440647"/>
      </p:ext>
    </p:extLst>
  </p:cSld>
  <p:clrMapOvr>
    <a:masterClrMapping/>
  </p:clrMapOvr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28546572"/>
      </p:ext>
    </p:extLst>
  </p:cSld>
  <p:clrMapOvr>
    <a:masterClrMapping/>
  </p:clrMapOvr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78429577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38932542"/>
      </p:ext>
    </p:extLst>
  </p:cSld>
  <p:clrMapOvr>
    <a:masterClrMapping/>
  </p:clrMapOvr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51206053"/>
      </p:ext>
    </p:extLst>
  </p:cSld>
  <p:clrMapOvr>
    <a:masterClrMapping/>
  </p:clrMapOvr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89360817"/>
      </p:ext>
    </p:extLst>
  </p:cSld>
  <p:clrMapOvr>
    <a:masterClrMapping/>
  </p:clrMapOvr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700861748"/>
      </p:ext>
    </p:extLst>
  </p:cSld>
  <p:clrMapOvr>
    <a:masterClrMapping/>
  </p:clrMapOvr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58791750"/>
      </p:ext>
    </p:extLst>
  </p:cSld>
  <p:clrMapOvr>
    <a:masterClrMapping/>
  </p:clrMapOvr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92587783"/>
      </p:ext>
    </p:extLst>
  </p:cSld>
  <p:clrMapOvr>
    <a:masterClrMapping/>
  </p:clrMapOvr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01319583"/>
      </p:ext>
    </p:extLst>
  </p:cSld>
  <p:clrMapOvr>
    <a:masterClrMapping/>
  </p:clrMapOvr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3498385"/>
      </p:ext>
    </p:extLst>
  </p:cSld>
  <p:clrMapOvr>
    <a:masterClrMapping/>
  </p:clrMapOvr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5917966"/>
      </p:ext>
    </p:extLst>
  </p:cSld>
  <p:clrMapOvr>
    <a:masterClrMapping/>
  </p:clrMapOvr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347139388"/>
      </p:ext>
    </p:extLst>
  </p:cSld>
  <p:clrMapOvr>
    <a:masterClrMapping/>
  </p:clrMapOvr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5679408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07611372"/>
      </p:ext>
    </p:extLst>
  </p:cSld>
  <p:clrMapOvr>
    <a:masterClrMapping/>
  </p:clrMapOvr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29810411"/>
      </p:ext>
    </p:extLst>
  </p:cSld>
  <p:clrMapOvr>
    <a:masterClrMapping/>
  </p:clrMapOvr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80770194"/>
      </p:ext>
    </p:extLst>
  </p:cSld>
  <p:clrMapOvr>
    <a:masterClrMapping/>
  </p:clrMapOvr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12577131"/>
      </p:ext>
    </p:extLst>
  </p:cSld>
  <p:clrMapOvr>
    <a:masterClrMapping/>
  </p:clrMapOvr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41368181"/>
      </p:ext>
    </p:extLst>
  </p:cSld>
  <p:clrMapOvr>
    <a:masterClrMapping/>
  </p:clrMapOvr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67300978"/>
      </p:ext>
    </p:extLst>
  </p:cSld>
  <p:clrMapOvr>
    <a:masterClrMapping/>
  </p:clrMapOvr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365460182"/>
      </p:ext>
    </p:extLst>
  </p:cSld>
  <p:clrMapOvr>
    <a:masterClrMapping/>
  </p:clrMapOvr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52582637"/>
      </p:ext>
    </p:extLst>
  </p:cSld>
  <p:clrMapOvr>
    <a:masterClrMapping/>
  </p:clrMapOvr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49432584"/>
      </p:ext>
    </p:extLst>
  </p:cSld>
  <p:clrMapOvr>
    <a:masterClrMapping/>
  </p:clrMapOvr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17004215"/>
      </p:ext>
    </p:extLst>
  </p:cSld>
  <p:clrMapOvr>
    <a:masterClrMapping/>
  </p:clrMapOvr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93048411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0052081"/>
      </p:ext>
    </p:extLst>
  </p:cSld>
  <p:clrMapOvr>
    <a:masterClrMapping/>
  </p:clrMapOvr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24667186"/>
      </p:ext>
    </p:extLst>
  </p:cSld>
  <p:clrMapOvr>
    <a:masterClrMapping/>
  </p:clrMapOvr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73740464"/>
      </p:ext>
    </p:extLst>
  </p:cSld>
  <p:clrMapOvr>
    <a:masterClrMapping/>
  </p:clrMapOvr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18360907"/>
      </p:ext>
    </p:extLst>
  </p:cSld>
  <p:clrMapOvr>
    <a:masterClrMapping/>
  </p:clrMapOvr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85630026"/>
      </p:ext>
    </p:extLst>
  </p:cSld>
  <p:clrMapOvr>
    <a:masterClrMapping/>
  </p:clrMapOvr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2938670"/>
      </p:ext>
    </p:extLst>
  </p:cSld>
  <p:clrMapOvr>
    <a:masterClrMapping/>
  </p:clrMapOvr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4520048"/>
      </p:ext>
    </p:extLst>
  </p:cSld>
  <p:clrMapOvr>
    <a:masterClrMapping/>
  </p:clrMapOvr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51051729"/>
      </p:ext>
    </p:extLst>
  </p:cSld>
  <p:clrMapOvr>
    <a:masterClrMapping/>
  </p:clrMapOvr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6990277"/>
      </p:ext>
    </p:extLst>
  </p:cSld>
  <p:clrMapOvr>
    <a:masterClrMapping/>
  </p:clrMapOvr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33247531"/>
      </p:ext>
    </p:extLst>
  </p:cSld>
  <p:clrMapOvr>
    <a:masterClrMapping/>
  </p:clrMapOvr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83120526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57040829"/>
      </p:ext>
    </p:extLst>
  </p:cSld>
  <p:clrMapOvr>
    <a:masterClrMapping/>
  </p:clrMapOvr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30484806"/>
      </p:ext>
    </p:extLst>
  </p:cSld>
  <p:clrMapOvr>
    <a:masterClrMapping/>
  </p:clrMapOvr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55763052"/>
      </p:ext>
    </p:extLst>
  </p:cSld>
  <p:clrMapOvr>
    <a:masterClrMapping/>
  </p:clrMapOvr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72040684"/>
      </p:ext>
    </p:extLst>
  </p:cSld>
  <p:clrMapOvr>
    <a:masterClrMapping/>
  </p:clrMapOvr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11439426"/>
      </p:ext>
    </p:extLst>
  </p:cSld>
  <p:clrMapOvr>
    <a:masterClrMapping/>
  </p:clrMapOvr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91680774"/>
      </p:ext>
    </p:extLst>
  </p:cSld>
  <p:clrMapOvr>
    <a:masterClrMapping/>
  </p:clrMapOvr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64138296"/>
      </p:ext>
    </p:extLst>
  </p:cSld>
  <p:clrMapOvr>
    <a:masterClrMapping/>
  </p:clrMapOvr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63914730"/>
      </p:ext>
    </p:extLst>
  </p:cSld>
  <p:clrMapOvr>
    <a:masterClrMapping/>
  </p:clrMapOvr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51986577"/>
      </p:ext>
    </p:extLst>
  </p:cSld>
  <p:clrMapOvr>
    <a:masterClrMapping/>
  </p:clrMapOvr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08288675"/>
      </p:ext>
    </p:extLst>
  </p:cSld>
  <p:clrMapOvr>
    <a:masterClrMapping/>
  </p:clrMapOvr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431260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71B2B-DE3A-49E9-890F-0B6D3834B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SERVER </a:t>
            </a:r>
            <a:r>
              <a:rPr lang="fa-IR" dirty="0"/>
              <a:t>نسخه های گران </a:t>
            </a:r>
            <a:endParaRPr lang="en-US" dirty="0"/>
          </a:p>
        </p:txBody>
      </p: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396EE1A8-D111-4480-A579-9986357744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4772919"/>
              </p:ext>
            </p:extLst>
          </p:nvPr>
        </p:nvGraphicFramePr>
        <p:xfrm>
          <a:off x="0" y="1181686"/>
          <a:ext cx="12599460" cy="54147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14330">
                  <a:extLst>
                    <a:ext uri="{9D8B030D-6E8A-4147-A177-3AD203B41FA5}">
                      <a16:colId xmlns:a16="http://schemas.microsoft.com/office/drawing/2014/main" val="513314656"/>
                    </a:ext>
                  </a:extLst>
                </a:gridCol>
                <a:gridCol w="817880">
                  <a:extLst>
                    <a:ext uri="{9D8B030D-6E8A-4147-A177-3AD203B41FA5}">
                      <a16:colId xmlns:a16="http://schemas.microsoft.com/office/drawing/2014/main" val="3915898538"/>
                    </a:ext>
                  </a:extLst>
                </a:gridCol>
                <a:gridCol w="927417">
                  <a:extLst>
                    <a:ext uri="{9D8B030D-6E8A-4147-A177-3AD203B41FA5}">
                      <a16:colId xmlns:a16="http://schemas.microsoft.com/office/drawing/2014/main" val="2826205689"/>
                    </a:ext>
                  </a:extLst>
                </a:gridCol>
                <a:gridCol w="927417">
                  <a:extLst>
                    <a:ext uri="{9D8B030D-6E8A-4147-A177-3AD203B41FA5}">
                      <a16:colId xmlns:a16="http://schemas.microsoft.com/office/drawing/2014/main" val="3920020410"/>
                    </a:ext>
                  </a:extLst>
                </a:gridCol>
                <a:gridCol w="927417">
                  <a:extLst>
                    <a:ext uri="{9D8B030D-6E8A-4147-A177-3AD203B41FA5}">
                      <a16:colId xmlns:a16="http://schemas.microsoft.com/office/drawing/2014/main" val="4110061941"/>
                    </a:ext>
                  </a:extLst>
                </a:gridCol>
                <a:gridCol w="2197418">
                  <a:extLst>
                    <a:ext uri="{9D8B030D-6E8A-4147-A177-3AD203B41FA5}">
                      <a16:colId xmlns:a16="http://schemas.microsoft.com/office/drawing/2014/main" val="3067034118"/>
                    </a:ext>
                  </a:extLst>
                </a:gridCol>
                <a:gridCol w="2005330">
                  <a:extLst>
                    <a:ext uri="{9D8B030D-6E8A-4147-A177-3AD203B41FA5}">
                      <a16:colId xmlns:a16="http://schemas.microsoft.com/office/drawing/2014/main" val="1015902215"/>
                    </a:ext>
                  </a:extLst>
                </a:gridCol>
                <a:gridCol w="927417">
                  <a:extLst>
                    <a:ext uri="{9D8B030D-6E8A-4147-A177-3AD203B41FA5}">
                      <a16:colId xmlns:a16="http://schemas.microsoft.com/office/drawing/2014/main" val="4226401181"/>
                    </a:ext>
                  </a:extLst>
                </a:gridCol>
                <a:gridCol w="927417">
                  <a:extLst>
                    <a:ext uri="{9D8B030D-6E8A-4147-A177-3AD203B41FA5}">
                      <a16:colId xmlns:a16="http://schemas.microsoft.com/office/drawing/2014/main" val="2916528971"/>
                    </a:ext>
                  </a:extLst>
                </a:gridCol>
                <a:gridCol w="927417">
                  <a:extLst>
                    <a:ext uri="{9D8B030D-6E8A-4147-A177-3AD203B41FA5}">
                      <a16:colId xmlns:a16="http://schemas.microsoft.com/office/drawing/2014/main" val="869330242"/>
                    </a:ext>
                  </a:extLst>
                </a:gridCol>
              </a:tblGrid>
              <a:tr h="1124917">
                <a:tc>
                  <a:txBody>
                    <a:bodyPr/>
                    <a:lstStyle/>
                    <a:p>
                      <a:r>
                        <a:rPr lang="fa-IR" dirty="0"/>
                        <a:t>نسخه های گران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HDD</a:t>
                      </a:r>
                    </a:p>
                    <a:p>
                      <a:r>
                        <a:rPr lang="en-US" dirty="0"/>
                        <a:t>(GB)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RAM</a:t>
                      </a:r>
                    </a:p>
                    <a:p>
                      <a:r>
                        <a:rPr lang="en-US" dirty="0"/>
                        <a:t>(GB)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CPU</a:t>
                      </a:r>
                    </a:p>
                    <a:p>
                      <a:r>
                        <a:rPr lang="en-US" dirty="0"/>
                        <a:t>(GHZ)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GPU</a:t>
                      </a:r>
                    </a:p>
                    <a:p>
                      <a:r>
                        <a:rPr lang="en-US" dirty="0"/>
                        <a:t>(GB)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حجم فایل دانلودی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حجم فایل نصبی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تعداد پکیج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تعداد توابع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تعداد فرمول ها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0810182"/>
                  </a:ext>
                </a:extLst>
              </a:tr>
              <a:tr h="456216">
                <a:tc>
                  <a:txBody>
                    <a:bodyPr/>
                    <a:lstStyle/>
                    <a:p>
                      <a:r>
                        <a:rPr lang="en-US" dirty="0"/>
                        <a:t>SLI</a:t>
                      </a:r>
                    </a:p>
                    <a:p>
                      <a:r>
                        <a:rPr lang="en-US" dirty="0"/>
                        <a:t>SLE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42</a:t>
                      </a:r>
                    </a:p>
                    <a:p>
                      <a:r>
                        <a:rPr lang="fa-IR" dirty="0"/>
                        <a:t>44.8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8</a:t>
                      </a:r>
                    </a:p>
                    <a:p>
                      <a:r>
                        <a:rPr lang="fa-IR" dirty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20</a:t>
                      </a:r>
                    </a:p>
                    <a:p>
                      <a:r>
                        <a:rPr lang="fa-IR" dirty="0"/>
                        <a:t>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42</a:t>
                      </a:r>
                    </a:p>
                    <a:p>
                      <a:r>
                        <a:rPr lang="fa-IR" dirty="0"/>
                        <a:t>44.8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1000</a:t>
                      </a:r>
                    </a:p>
                    <a:p>
                      <a:r>
                        <a:rPr lang="fa-IR" dirty="0"/>
                        <a:t>1800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2000</a:t>
                      </a:r>
                    </a:p>
                    <a:p>
                      <a:r>
                        <a:rPr lang="fa-IR" dirty="0"/>
                        <a:t>3600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8672315"/>
                  </a:ext>
                </a:extLst>
              </a:tr>
              <a:tr h="456216">
                <a:tc>
                  <a:txBody>
                    <a:bodyPr/>
                    <a:lstStyle/>
                    <a:p>
                      <a:r>
                        <a:rPr lang="en-US" dirty="0"/>
                        <a:t>SL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22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38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2600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5200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447189"/>
                  </a:ext>
                </a:extLst>
              </a:tr>
              <a:tr h="456216">
                <a:tc>
                  <a:txBody>
                    <a:bodyPr/>
                    <a:lstStyle/>
                    <a:p>
                      <a:r>
                        <a:rPr lang="en-US" dirty="0"/>
                        <a:t>SL+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54.4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dirty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54.4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46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3400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6800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7135"/>
                  </a:ext>
                </a:extLst>
              </a:tr>
              <a:tr h="456216">
                <a:tc>
                  <a:txBody>
                    <a:bodyPr/>
                    <a:lstStyle/>
                    <a:p>
                      <a:r>
                        <a:rPr lang="en-US" dirty="0"/>
                        <a:t>SX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56.2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56.2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54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5000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10000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301510"/>
                  </a:ext>
                </a:extLst>
              </a:tr>
              <a:tr h="456216">
                <a:tc>
                  <a:txBody>
                    <a:bodyPr/>
                    <a:lstStyle/>
                    <a:p>
                      <a:r>
                        <a:rPr lang="en-US" dirty="0"/>
                        <a:t>SXL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56.8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56.8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62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7000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14000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9463204"/>
                  </a:ext>
                </a:extLst>
              </a:tr>
              <a:tr h="456216">
                <a:tc>
                  <a:txBody>
                    <a:bodyPr/>
                    <a:lstStyle/>
                    <a:p>
                      <a:r>
                        <a:rPr lang="en-US" dirty="0"/>
                        <a:t>VF5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57.4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57.4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9600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19200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6007769"/>
                  </a:ext>
                </a:extLst>
              </a:tr>
              <a:tr h="456216">
                <a:tc>
                  <a:txBody>
                    <a:bodyPr/>
                    <a:lstStyle/>
                    <a:p>
                      <a:r>
                        <a:rPr lang="en-US" dirty="0"/>
                        <a:t>VFGT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58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28.8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58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11200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22400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8367750"/>
                  </a:ext>
                </a:extLst>
              </a:tr>
              <a:tr h="456216">
                <a:tc>
                  <a:txBody>
                    <a:bodyPr/>
                    <a:lstStyle/>
                    <a:p>
                      <a:r>
                        <a:rPr lang="en-US" dirty="0"/>
                        <a:t>VFGTS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29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86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14000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a-IR" dirty="0"/>
                        <a:t>28000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5757378"/>
                  </a:ext>
                </a:extLst>
              </a:tr>
              <a:tr h="45621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82757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0466216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7258255"/>
      </p:ext>
    </p:extLst>
  </p:cSld>
  <p:clrMapOvr>
    <a:masterClrMapping/>
  </p:clrMapOvr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35258142"/>
      </p:ext>
    </p:extLst>
  </p:cSld>
  <p:clrMapOvr>
    <a:masterClrMapping/>
  </p:clrMapOvr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852080516"/>
      </p:ext>
    </p:extLst>
  </p:cSld>
  <p:clrMapOvr>
    <a:masterClrMapping/>
  </p:clrMapOvr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46293318"/>
      </p:ext>
    </p:extLst>
  </p:cSld>
  <p:clrMapOvr>
    <a:masterClrMapping/>
  </p:clrMapOvr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0296463"/>
      </p:ext>
    </p:extLst>
  </p:cSld>
  <p:clrMapOvr>
    <a:masterClrMapping/>
  </p:clrMapOvr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29661716"/>
      </p:ext>
    </p:extLst>
  </p:cSld>
  <p:clrMapOvr>
    <a:masterClrMapping/>
  </p:clrMapOvr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7069250"/>
      </p:ext>
    </p:extLst>
  </p:cSld>
  <p:clrMapOvr>
    <a:masterClrMapping/>
  </p:clrMapOvr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2516665"/>
      </p:ext>
    </p:extLst>
  </p:cSld>
  <p:clrMapOvr>
    <a:masterClrMapping/>
  </p:clrMapOvr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51256617"/>
      </p:ext>
    </p:extLst>
  </p:cSld>
  <p:clrMapOvr>
    <a:masterClrMapping/>
  </p:clrMapOvr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23075543"/>
      </p:ext>
    </p:extLst>
  </p:cSld>
  <p:clrMapOvr>
    <a:masterClrMapping/>
  </p:clrMapOvr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21322980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31722937"/>
      </p:ext>
    </p:extLst>
  </p:cSld>
  <p:clrMapOvr>
    <a:masterClrMapping/>
  </p:clrMapOvr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90792613"/>
      </p:ext>
    </p:extLst>
  </p:cSld>
  <p:clrMapOvr>
    <a:masterClrMapping/>
  </p:clrMapOvr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57819491"/>
      </p:ext>
    </p:extLst>
  </p:cSld>
  <p:clrMapOvr>
    <a:masterClrMapping/>
  </p:clrMapOvr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14113983"/>
      </p:ext>
    </p:extLst>
  </p:cSld>
  <p:clrMapOvr>
    <a:masterClrMapping/>
  </p:clrMapOvr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62545257"/>
      </p:ext>
    </p:extLst>
  </p:cSld>
  <p:clrMapOvr>
    <a:masterClrMapping/>
  </p:clrMapOvr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528263579"/>
      </p:ext>
    </p:extLst>
  </p:cSld>
  <p:clrMapOvr>
    <a:masterClrMapping/>
  </p:clrMapOvr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64141451"/>
      </p:ext>
    </p:extLst>
  </p:cSld>
  <p:clrMapOvr>
    <a:masterClrMapping/>
  </p:clrMapOvr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95906698"/>
      </p:ext>
    </p:extLst>
  </p:cSld>
  <p:clrMapOvr>
    <a:masterClrMapping/>
  </p:clrMapOvr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67771626"/>
      </p:ext>
    </p:extLst>
  </p:cSld>
  <p:clrMapOvr>
    <a:masterClrMapping/>
  </p:clrMapOvr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51862245"/>
      </p:ext>
    </p:extLst>
  </p:cSld>
  <p:clrMapOvr>
    <a:masterClrMapping/>
  </p:clrMapOvr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6469402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8269017"/>
      </p:ext>
    </p:extLst>
  </p:cSld>
  <p:clrMapOvr>
    <a:masterClrMapping/>
  </p:clrMapOvr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43433023"/>
      </p:ext>
    </p:extLst>
  </p:cSld>
  <p:clrMapOvr>
    <a:masterClrMapping/>
  </p:clrMapOvr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53161180"/>
      </p:ext>
    </p:extLst>
  </p:cSld>
  <p:clrMapOvr>
    <a:masterClrMapping/>
  </p:clrMapOvr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64289347"/>
      </p:ext>
    </p:extLst>
  </p:cSld>
  <p:clrMapOvr>
    <a:masterClrMapping/>
  </p:clrMapOvr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82392980"/>
      </p:ext>
    </p:extLst>
  </p:cSld>
  <p:clrMapOvr>
    <a:masterClrMapping/>
  </p:clrMapOvr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79012376"/>
      </p:ext>
    </p:extLst>
  </p:cSld>
  <p:clrMapOvr>
    <a:masterClrMapping/>
  </p:clrMapOvr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38098971"/>
      </p:ext>
    </p:extLst>
  </p:cSld>
  <p:clrMapOvr>
    <a:masterClrMapping/>
  </p:clrMapOvr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4436820"/>
      </p:ext>
    </p:extLst>
  </p:cSld>
  <p:clrMapOvr>
    <a:masterClrMapping/>
  </p:clrMapOvr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451834912"/>
      </p:ext>
    </p:extLst>
  </p:cSld>
  <p:clrMapOvr>
    <a:masterClrMapping/>
  </p:clrMapOvr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79186"/>
      </p:ext>
    </p:extLst>
  </p:cSld>
  <p:clrMapOvr>
    <a:masterClrMapping/>
  </p:clrMapOvr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24284062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1829614"/>
      </p:ext>
    </p:extLst>
  </p:cSld>
  <p:clrMapOvr>
    <a:masterClrMapping/>
  </p:clrMapOvr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53829660"/>
      </p:ext>
    </p:extLst>
  </p:cSld>
  <p:clrMapOvr>
    <a:masterClrMapping/>
  </p:clrMapOvr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43900537"/>
      </p:ext>
    </p:extLst>
  </p:cSld>
  <p:clrMapOvr>
    <a:masterClrMapping/>
  </p:clrMapOvr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92698545"/>
      </p:ext>
    </p:extLst>
  </p:cSld>
  <p:clrMapOvr>
    <a:masterClrMapping/>
  </p:clrMapOvr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56140281"/>
      </p:ext>
    </p:extLst>
  </p:cSld>
  <p:clrMapOvr>
    <a:masterClrMapping/>
  </p:clrMapOvr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35512924"/>
      </p:ext>
    </p:extLst>
  </p:cSld>
  <p:clrMapOvr>
    <a:masterClrMapping/>
  </p:clrMapOvr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65025928"/>
      </p:ext>
    </p:extLst>
  </p:cSld>
  <p:clrMapOvr>
    <a:masterClrMapping/>
  </p:clrMapOvr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11460417"/>
      </p:ext>
    </p:extLst>
  </p:cSld>
  <p:clrMapOvr>
    <a:masterClrMapping/>
  </p:clrMapOvr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23298478"/>
      </p:ext>
    </p:extLst>
  </p:cSld>
  <p:clrMapOvr>
    <a:masterClrMapping/>
  </p:clrMapOvr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48875941"/>
      </p:ext>
    </p:extLst>
  </p:cSld>
  <p:clrMapOvr>
    <a:masterClrMapping/>
  </p:clrMapOvr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90914014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49025491"/>
      </p:ext>
    </p:extLst>
  </p:cSld>
  <p:clrMapOvr>
    <a:masterClrMapping/>
  </p:clrMapOvr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469900572"/>
      </p:ext>
    </p:extLst>
  </p:cSld>
  <p:clrMapOvr>
    <a:masterClrMapping/>
  </p:clrMapOvr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33791974"/>
      </p:ext>
    </p:extLst>
  </p:cSld>
  <p:clrMapOvr>
    <a:masterClrMapping/>
  </p:clrMapOvr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20264243"/>
      </p:ext>
    </p:extLst>
  </p:cSld>
  <p:clrMapOvr>
    <a:masterClrMapping/>
  </p:clrMapOvr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10331788"/>
      </p:ext>
    </p:extLst>
  </p:cSld>
  <p:clrMapOvr>
    <a:masterClrMapping/>
  </p:clrMapOvr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90511200"/>
      </p:ext>
    </p:extLst>
  </p:cSld>
  <p:clrMapOvr>
    <a:masterClrMapping/>
  </p:clrMapOvr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30956781"/>
      </p:ext>
    </p:extLst>
  </p:cSld>
  <p:clrMapOvr>
    <a:masterClrMapping/>
  </p:clrMapOvr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27433756"/>
      </p:ext>
    </p:extLst>
  </p:cSld>
  <p:clrMapOvr>
    <a:masterClrMapping/>
  </p:clrMapOvr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22011401"/>
      </p:ext>
    </p:extLst>
  </p:cSld>
  <p:clrMapOvr>
    <a:masterClrMapping/>
  </p:clrMapOvr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646978279"/>
      </p:ext>
    </p:extLst>
  </p:cSld>
  <p:clrMapOvr>
    <a:masterClrMapping/>
  </p:clrMapOvr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00513742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39168587"/>
      </p:ext>
    </p:extLst>
  </p:cSld>
  <p:clrMapOvr>
    <a:masterClrMapping/>
  </p:clrMapOvr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49228392"/>
      </p:ext>
    </p:extLst>
  </p:cSld>
  <p:clrMapOvr>
    <a:masterClrMapping/>
  </p:clrMapOvr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66128156"/>
      </p:ext>
    </p:extLst>
  </p:cSld>
  <p:clrMapOvr>
    <a:masterClrMapping/>
  </p:clrMapOvr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04393350"/>
      </p:ext>
    </p:extLst>
  </p:cSld>
  <p:clrMapOvr>
    <a:masterClrMapping/>
  </p:clrMapOvr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999442952"/>
      </p:ext>
    </p:extLst>
  </p:cSld>
  <p:clrMapOvr>
    <a:masterClrMapping/>
  </p:clrMapOvr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40379591"/>
      </p:ext>
    </p:extLst>
  </p:cSld>
  <p:clrMapOvr>
    <a:masterClrMapping/>
  </p:clrMapOvr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43908016"/>
      </p:ext>
    </p:extLst>
  </p:cSld>
  <p:clrMapOvr>
    <a:masterClrMapping/>
  </p:clrMapOvr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01385271"/>
      </p:ext>
    </p:extLst>
  </p:cSld>
  <p:clrMapOvr>
    <a:masterClrMapping/>
  </p:clrMapOvr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14078449"/>
      </p:ext>
    </p:extLst>
  </p:cSld>
  <p:clrMapOvr>
    <a:masterClrMapping/>
  </p:clrMapOvr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73870799"/>
      </p:ext>
    </p:extLst>
  </p:cSld>
  <p:clrMapOvr>
    <a:masterClrMapping/>
  </p:clrMapOvr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38933728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610055125"/>
      </p:ext>
    </p:extLst>
  </p:cSld>
  <p:clrMapOvr>
    <a:masterClrMapping/>
  </p:clrMapOvr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42119685"/>
      </p:ext>
    </p:extLst>
  </p:cSld>
  <p:clrMapOvr>
    <a:masterClrMapping/>
  </p:clrMapOvr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75213769"/>
      </p:ext>
    </p:extLst>
  </p:cSld>
  <p:clrMapOvr>
    <a:masterClrMapping/>
  </p:clrMapOvr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37951819"/>
      </p:ext>
    </p:extLst>
  </p:cSld>
  <p:clrMapOvr>
    <a:masterClrMapping/>
  </p:clrMapOvr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89976716"/>
      </p:ext>
    </p:extLst>
  </p:cSld>
  <p:clrMapOvr>
    <a:masterClrMapping/>
  </p:clrMapOvr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594945"/>
      </p:ext>
    </p:extLst>
  </p:cSld>
  <p:clrMapOvr>
    <a:masterClrMapping/>
  </p:clrMapOvr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86171827"/>
      </p:ext>
    </p:extLst>
  </p:cSld>
  <p:clrMapOvr>
    <a:masterClrMapping/>
  </p:clrMapOvr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FR1 SERIES </a:t>
            </a:r>
          </a:p>
        </p:txBody>
      </p:sp>
    </p:spTree>
    <p:extLst>
      <p:ext uri="{BB962C8B-B14F-4D97-AF65-F5344CB8AC3E}">
        <p14:creationId xmlns:p14="http://schemas.microsoft.com/office/powerpoint/2010/main" val="2937267690"/>
      </p:ext>
    </p:extLst>
  </p:cSld>
  <p:clrMapOvr>
    <a:masterClrMapping/>
  </p:clrMapOvr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95168626"/>
      </p:ext>
    </p:extLst>
  </p:cSld>
  <p:clrMapOvr>
    <a:masterClrMapping/>
  </p:clrMapOvr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63684519"/>
      </p:ext>
    </p:extLst>
  </p:cSld>
  <p:clrMapOvr>
    <a:masterClrMapping/>
  </p:clrMapOvr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133880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56225310"/>
      </p:ext>
    </p:extLst>
  </p:cSld>
  <p:clrMapOvr>
    <a:masterClrMapping/>
  </p:clrMapOvr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FR2 SERIES </a:t>
            </a:r>
          </a:p>
        </p:txBody>
      </p:sp>
    </p:spTree>
    <p:extLst>
      <p:ext uri="{BB962C8B-B14F-4D97-AF65-F5344CB8AC3E}">
        <p14:creationId xmlns:p14="http://schemas.microsoft.com/office/powerpoint/2010/main" val="2324194685"/>
      </p:ext>
    </p:extLst>
  </p:cSld>
  <p:clrMapOvr>
    <a:masterClrMapping/>
  </p:clrMapOvr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46267311"/>
      </p:ext>
    </p:extLst>
  </p:cSld>
  <p:clrMapOvr>
    <a:masterClrMapping/>
  </p:clrMapOvr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58253047"/>
      </p:ext>
    </p:extLst>
  </p:cSld>
  <p:clrMapOvr>
    <a:masterClrMapping/>
  </p:clrMapOvr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31178095"/>
      </p:ext>
    </p:extLst>
  </p:cSld>
  <p:clrMapOvr>
    <a:masterClrMapping/>
  </p:clrMapOvr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FR3 SERIES </a:t>
            </a:r>
          </a:p>
        </p:txBody>
      </p:sp>
    </p:spTree>
    <p:extLst>
      <p:ext uri="{BB962C8B-B14F-4D97-AF65-F5344CB8AC3E}">
        <p14:creationId xmlns:p14="http://schemas.microsoft.com/office/powerpoint/2010/main" val="746944681"/>
      </p:ext>
    </p:extLst>
  </p:cSld>
  <p:clrMapOvr>
    <a:masterClrMapping/>
  </p:clrMapOvr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63987258"/>
      </p:ext>
    </p:extLst>
  </p:cSld>
  <p:clrMapOvr>
    <a:masterClrMapping/>
  </p:clrMapOvr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88328192"/>
      </p:ext>
    </p:extLst>
  </p:cSld>
  <p:clrMapOvr>
    <a:masterClrMapping/>
  </p:clrMapOvr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74561938"/>
      </p:ext>
    </p:extLst>
  </p:cSld>
  <p:clrMapOvr>
    <a:masterClrMapping/>
  </p:clrMapOvr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FR4 SERIES </a:t>
            </a:r>
          </a:p>
        </p:txBody>
      </p:sp>
    </p:spTree>
    <p:extLst>
      <p:ext uri="{BB962C8B-B14F-4D97-AF65-F5344CB8AC3E}">
        <p14:creationId xmlns:p14="http://schemas.microsoft.com/office/powerpoint/2010/main" val="3902561557"/>
      </p:ext>
    </p:extLst>
  </p:cSld>
  <p:clrMapOvr>
    <a:masterClrMapping/>
  </p:clrMapOvr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28718320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8098929"/>
      </p:ext>
    </p:extLst>
  </p:cSld>
  <p:clrMapOvr>
    <a:masterClrMapping/>
  </p:clrMapOvr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75522978"/>
      </p:ext>
    </p:extLst>
  </p:cSld>
  <p:clrMapOvr>
    <a:masterClrMapping/>
  </p:clrMapOvr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06475524"/>
      </p:ext>
    </p:extLst>
  </p:cSld>
  <p:clrMapOvr>
    <a:masterClrMapping/>
  </p:clrMapOvr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FR5 SERIES </a:t>
            </a:r>
          </a:p>
        </p:txBody>
      </p:sp>
    </p:spTree>
    <p:extLst>
      <p:ext uri="{BB962C8B-B14F-4D97-AF65-F5344CB8AC3E}">
        <p14:creationId xmlns:p14="http://schemas.microsoft.com/office/powerpoint/2010/main" val="447655480"/>
      </p:ext>
    </p:extLst>
  </p:cSld>
  <p:clrMapOvr>
    <a:masterClrMapping/>
  </p:clrMapOvr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51080479"/>
      </p:ext>
    </p:extLst>
  </p:cSld>
  <p:clrMapOvr>
    <a:masterClrMapping/>
  </p:clrMapOvr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05483429"/>
      </p:ext>
    </p:extLst>
  </p:cSld>
  <p:clrMapOvr>
    <a:masterClrMapping/>
  </p:clrMapOvr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83394715"/>
      </p:ext>
    </p:extLst>
  </p:cSld>
  <p:clrMapOvr>
    <a:masterClrMapping/>
  </p:clrMapOvr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FR6 SERIES </a:t>
            </a:r>
          </a:p>
        </p:txBody>
      </p:sp>
    </p:spTree>
    <p:extLst>
      <p:ext uri="{BB962C8B-B14F-4D97-AF65-F5344CB8AC3E}">
        <p14:creationId xmlns:p14="http://schemas.microsoft.com/office/powerpoint/2010/main" val="710882550"/>
      </p:ext>
    </p:extLst>
  </p:cSld>
  <p:clrMapOvr>
    <a:masterClrMapping/>
  </p:clrMapOvr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09526423"/>
      </p:ext>
    </p:extLst>
  </p:cSld>
  <p:clrMapOvr>
    <a:masterClrMapping/>
  </p:clrMapOvr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2295406"/>
      </p:ext>
    </p:extLst>
  </p:cSld>
  <p:clrMapOvr>
    <a:masterClrMapping/>
  </p:clrMapOvr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48891935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20478580"/>
      </p:ext>
    </p:extLst>
  </p:cSld>
  <p:clrMapOvr>
    <a:masterClrMapping/>
  </p:clrMapOvr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FR7 SERIES </a:t>
            </a:r>
          </a:p>
        </p:txBody>
      </p:sp>
    </p:spTree>
    <p:extLst>
      <p:ext uri="{BB962C8B-B14F-4D97-AF65-F5344CB8AC3E}">
        <p14:creationId xmlns:p14="http://schemas.microsoft.com/office/powerpoint/2010/main" val="3081077000"/>
      </p:ext>
    </p:extLst>
  </p:cSld>
  <p:clrMapOvr>
    <a:masterClrMapping/>
  </p:clrMapOvr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35484532"/>
      </p:ext>
    </p:extLst>
  </p:cSld>
  <p:clrMapOvr>
    <a:masterClrMapping/>
  </p:clrMapOvr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99237035"/>
      </p:ext>
    </p:extLst>
  </p:cSld>
  <p:clrMapOvr>
    <a:masterClrMapping/>
  </p:clrMapOvr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87408031"/>
      </p:ext>
    </p:extLst>
  </p:cSld>
  <p:clrMapOvr>
    <a:masterClrMapping/>
  </p:clrMapOvr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FR8 SERIES </a:t>
            </a:r>
          </a:p>
        </p:txBody>
      </p:sp>
    </p:spTree>
    <p:extLst>
      <p:ext uri="{BB962C8B-B14F-4D97-AF65-F5344CB8AC3E}">
        <p14:creationId xmlns:p14="http://schemas.microsoft.com/office/powerpoint/2010/main" val="571786673"/>
      </p:ext>
    </p:extLst>
  </p:cSld>
  <p:clrMapOvr>
    <a:masterClrMapping/>
  </p:clrMapOvr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70169262"/>
      </p:ext>
    </p:extLst>
  </p:cSld>
  <p:clrMapOvr>
    <a:masterClrMapping/>
  </p:clrMapOvr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85744759"/>
      </p:ext>
    </p:extLst>
  </p:cSld>
  <p:clrMapOvr>
    <a:masterClrMapping/>
  </p:clrMapOvr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98378535"/>
      </p:ext>
    </p:extLst>
  </p:cSld>
  <p:clrMapOvr>
    <a:masterClrMapping/>
  </p:clrMapOvr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FR9 SERIES </a:t>
            </a:r>
          </a:p>
        </p:txBody>
      </p:sp>
    </p:spTree>
    <p:extLst>
      <p:ext uri="{BB962C8B-B14F-4D97-AF65-F5344CB8AC3E}">
        <p14:creationId xmlns:p14="http://schemas.microsoft.com/office/powerpoint/2010/main" val="3097245011"/>
      </p:ext>
    </p:extLst>
  </p:cSld>
  <p:clrMapOvr>
    <a:masterClrMapping/>
  </p:clrMapOvr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17948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3C358-10CF-4D8D-BE90-BA4F4A56E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توابع </a:t>
            </a:r>
            <a:r>
              <a:rPr lang="en-US" dirty="0"/>
              <a:t>SQL SERVER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34A97-8922-4604-8DD1-0353B5F6B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612440" cy="388077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VGTE</a:t>
            </a:r>
          </a:p>
          <a:p>
            <a:r>
              <a:rPr lang="en-US" dirty="0"/>
              <a:t>VGT</a:t>
            </a:r>
          </a:p>
          <a:p>
            <a:r>
              <a:rPr lang="en-US" dirty="0"/>
              <a:t>VGTLE</a:t>
            </a:r>
          </a:p>
          <a:p>
            <a:r>
              <a:rPr lang="en-US" dirty="0"/>
              <a:t>VGTSX</a:t>
            </a:r>
          </a:p>
          <a:p>
            <a:r>
              <a:rPr lang="en-US" dirty="0"/>
              <a:t>GTS</a:t>
            </a:r>
          </a:p>
          <a:p>
            <a:r>
              <a:rPr lang="en-US" dirty="0"/>
              <a:t>GTSR</a:t>
            </a:r>
          </a:p>
          <a:p>
            <a:r>
              <a:rPr lang="en-US" dirty="0"/>
              <a:t>VGTSR</a:t>
            </a:r>
          </a:p>
          <a:p>
            <a:r>
              <a:rPr lang="en-US" dirty="0"/>
              <a:t>VGTD</a:t>
            </a:r>
          </a:p>
          <a:p>
            <a:r>
              <a:rPr lang="en-US" dirty="0"/>
              <a:t>GTD</a:t>
            </a:r>
          </a:p>
        </p:txBody>
      </p:sp>
    </p:spTree>
    <p:extLst>
      <p:ext uri="{BB962C8B-B14F-4D97-AF65-F5344CB8AC3E}">
        <p14:creationId xmlns:p14="http://schemas.microsoft.com/office/powerpoint/2010/main" val="1583933929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60025345"/>
      </p:ext>
    </p:extLst>
  </p:cSld>
  <p:clrMapOvr>
    <a:masterClrMapping/>
  </p:clrMapOvr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75505887"/>
      </p:ext>
    </p:extLst>
  </p:cSld>
  <p:clrMapOvr>
    <a:masterClrMapping/>
  </p:clrMapOvr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9920237"/>
      </p:ext>
    </p:extLst>
  </p:cSld>
  <p:clrMapOvr>
    <a:masterClrMapping/>
  </p:clrMapOvr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FR10 SERIES </a:t>
            </a:r>
          </a:p>
        </p:txBody>
      </p:sp>
    </p:spTree>
    <p:extLst>
      <p:ext uri="{BB962C8B-B14F-4D97-AF65-F5344CB8AC3E}">
        <p14:creationId xmlns:p14="http://schemas.microsoft.com/office/powerpoint/2010/main" val="2889926917"/>
      </p:ext>
    </p:extLst>
  </p:cSld>
  <p:clrMapOvr>
    <a:masterClrMapping/>
  </p:clrMapOvr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75510488"/>
      </p:ext>
    </p:extLst>
  </p:cSld>
  <p:clrMapOvr>
    <a:masterClrMapping/>
  </p:clrMapOvr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41666948"/>
      </p:ext>
    </p:extLst>
  </p:cSld>
  <p:clrMapOvr>
    <a:masterClrMapping/>
  </p:clrMapOvr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59928042"/>
      </p:ext>
    </p:extLst>
  </p:cSld>
  <p:clrMapOvr>
    <a:masterClrMapping/>
  </p:clrMapOvr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 SERIES</a:t>
            </a:r>
          </a:p>
        </p:txBody>
      </p:sp>
    </p:spTree>
    <p:extLst>
      <p:ext uri="{BB962C8B-B14F-4D97-AF65-F5344CB8AC3E}">
        <p14:creationId xmlns:p14="http://schemas.microsoft.com/office/powerpoint/2010/main" val="3944846325"/>
      </p:ext>
    </p:extLst>
  </p:cSld>
  <p:clrMapOvr>
    <a:masterClrMapping/>
  </p:clrMapOvr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LE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845711540"/>
      </p:ext>
    </p:extLst>
  </p:cSld>
  <p:clrMapOvr>
    <a:masterClrMapping/>
  </p:clrMapOvr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984171782"/>
      </p:ext>
    </p:extLst>
  </p:cSld>
  <p:clrMapOvr>
    <a:masterClrMapping/>
  </p:clrMapOvr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06005026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66401981"/>
      </p:ext>
    </p:extLst>
  </p:cSld>
  <p:clrMapOvr>
    <a:masterClrMapping/>
  </p:clrMapOvr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68959333"/>
      </p:ext>
    </p:extLst>
  </p:cSld>
  <p:clrMapOvr>
    <a:masterClrMapping/>
  </p:clrMapOvr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17319666"/>
      </p:ext>
    </p:extLst>
  </p:cSld>
  <p:clrMapOvr>
    <a:masterClrMapping/>
  </p:clrMapOvr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93064643"/>
      </p:ext>
    </p:extLst>
  </p:cSld>
  <p:clrMapOvr>
    <a:masterClrMapping/>
  </p:clrMapOvr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45803935"/>
      </p:ext>
    </p:extLst>
  </p:cSld>
  <p:clrMapOvr>
    <a:masterClrMapping/>
  </p:clrMapOvr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53152530"/>
      </p:ext>
    </p:extLst>
  </p:cSld>
  <p:clrMapOvr>
    <a:masterClrMapping/>
  </p:clrMapOvr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73275086"/>
      </p:ext>
    </p:extLst>
  </p:cSld>
  <p:clrMapOvr>
    <a:masterClrMapping/>
  </p:clrMapOvr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64264633"/>
      </p:ext>
    </p:extLst>
  </p:cSld>
  <p:clrMapOvr>
    <a:masterClrMapping/>
  </p:clrMapOvr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17602471"/>
      </p:ext>
    </p:extLst>
  </p:cSld>
  <p:clrMapOvr>
    <a:masterClrMapping/>
  </p:clrMapOvr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71313655"/>
      </p:ext>
    </p:extLst>
  </p:cSld>
  <p:clrMapOvr>
    <a:masterClrMapping/>
  </p:clrMapOvr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98045123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86286236"/>
      </p:ext>
    </p:extLst>
  </p:cSld>
  <p:clrMapOvr>
    <a:masterClrMapping/>
  </p:clrMapOvr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9059272"/>
      </p:ext>
    </p:extLst>
  </p:cSld>
  <p:clrMapOvr>
    <a:masterClrMapping/>
  </p:clrMapOvr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050827695"/>
      </p:ext>
    </p:extLst>
  </p:cSld>
  <p:clrMapOvr>
    <a:masterClrMapping/>
  </p:clrMapOvr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06077824"/>
      </p:ext>
    </p:extLst>
  </p:cSld>
  <p:clrMapOvr>
    <a:masterClrMapping/>
  </p:clrMapOvr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79791653"/>
      </p:ext>
    </p:extLst>
  </p:cSld>
  <p:clrMapOvr>
    <a:masterClrMapping/>
  </p:clrMapOvr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03639912"/>
      </p:ext>
    </p:extLst>
  </p:cSld>
  <p:clrMapOvr>
    <a:masterClrMapping/>
  </p:clrMapOvr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43983043"/>
      </p:ext>
    </p:extLst>
  </p:cSld>
  <p:clrMapOvr>
    <a:masterClrMapping/>
  </p:clrMapOvr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94771233"/>
      </p:ext>
    </p:extLst>
  </p:cSld>
  <p:clrMapOvr>
    <a:masterClrMapping/>
  </p:clrMapOvr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61348863"/>
      </p:ext>
    </p:extLst>
  </p:cSld>
  <p:clrMapOvr>
    <a:masterClrMapping/>
  </p:clrMapOvr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34447997"/>
      </p:ext>
    </p:extLst>
  </p:cSld>
  <p:clrMapOvr>
    <a:masterClrMapping/>
  </p:clrMapOvr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69958344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44460045"/>
      </p:ext>
    </p:extLst>
  </p:cSld>
  <p:clrMapOvr>
    <a:masterClrMapping/>
  </p:clrMapOvr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85242888"/>
      </p:ext>
    </p:extLst>
  </p:cSld>
  <p:clrMapOvr>
    <a:masterClrMapping/>
  </p:clrMapOvr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64431660"/>
      </p:ext>
    </p:extLst>
  </p:cSld>
  <p:clrMapOvr>
    <a:masterClrMapping/>
  </p:clrMapOvr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45264770"/>
      </p:ext>
    </p:extLst>
  </p:cSld>
  <p:clrMapOvr>
    <a:masterClrMapping/>
  </p:clrMapOvr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20385538"/>
      </p:ext>
    </p:extLst>
  </p:cSld>
  <p:clrMapOvr>
    <a:masterClrMapping/>
  </p:clrMapOvr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812667933"/>
      </p:ext>
    </p:extLst>
  </p:cSld>
  <p:clrMapOvr>
    <a:masterClrMapping/>
  </p:clrMapOvr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18749841"/>
      </p:ext>
    </p:extLst>
  </p:cSld>
  <p:clrMapOvr>
    <a:masterClrMapping/>
  </p:clrMapOvr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13951339"/>
      </p:ext>
    </p:extLst>
  </p:cSld>
  <p:clrMapOvr>
    <a:masterClrMapping/>
  </p:clrMapOvr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43249925"/>
      </p:ext>
    </p:extLst>
  </p:cSld>
  <p:clrMapOvr>
    <a:masterClrMapping/>
  </p:clrMapOvr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33616993"/>
      </p:ext>
    </p:extLst>
  </p:cSld>
  <p:clrMapOvr>
    <a:masterClrMapping/>
  </p:clrMapOvr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34682188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50842381"/>
      </p:ext>
    </p:extLst>
  </p:cSld>
  <p:clrMapOvr>
    <a:masterClrMapping/>
  </p:clrMapOvr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30840024"/>
      </p:ext>
    </p:extLst>
  </p:cSld>
  <p:clrMapOvr>
    <a:masterClrMapping/>
  </p:clrMapOvr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0824083"/>
      </p:ext>
    </p:extLst>
  </p:cSld>
  <p:clrMapOvr>
    <a:masterClrMapping/>
  </p:clrMapOvr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3335475"/>
      </p:ext>
    </p:extLst>
  </p:cSld>
  <p:clrMapOvr>
    <a:masterClrMapping/>
  </p:clrMapOvr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31330216"/>
      </p:ext>
    </p:extLst>
  </p:cSld>
  <p:clrMapOvr>
    <a:masterClrMapping/>
  </p:clrMapOvr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3356478"/>
      </p:ext>
    </p:extLst>
  </p:cSld>
  <p:clrMapOvr>
    <a:masterClrMapping/>
  </p:clrMapOvr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8842233"/>
      </p:ext>
    </p:extLst>
  </p:cSld>
  <p:clrMapOvr>
    <a:masterClrMapping/>
  </p:clrMapOvr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55250703"/>
      </p:ext>
    </p:extLst>
  </p:cSld>
  <p:clrMapOvr>
    <a:masterClrMapping/>
  </p:clrMapOvr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006844658"/>
      </p:ext>
    </p:extLst>
  </p:cSld>
  <p:clrMapOvr>
    <a:masterClrMapping/>
  </p:clrMapOvr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4573585"/>
      </p:ext>
    </p:extLst>
  </p:cSld>
  <p:clrMapOvr>
    <a:masterClrMapping/>
  </p:clrMapOvr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77652318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260209"/>
      </p:ext>
    </p:extLst>
  </p:cSld>
  <p:clrMapOvr>
    <a:masterClrMapping/>
  </p:clrMapOvr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77316093"/>
      </p:ext>
    </p:extLst>
  </p:cSld>
  <p:clrMapOvr>
    <a:masterClrMapping/>
  </p:clrMapOvr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28388023"/>
      </p:ext>
    </p:extLst>
  </p:cSld>
  <p:clrMapOvr>
    <a:masterClrMapping/>
  </p:clrMapOvr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06026057"/>
      </p:ext>
    </p:extLst>
  </p:cSld>
  <p:clrMapOvr>
    <a:masterClrMapping/>
  </p:clrMapOvr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96935133"/>
      </p:ext>
    </p:extLst>
  </p:cSld>
  <p:clrMapOvr>
    <a:masterClrMapping/>
  </p:clrMapOvr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07330046"/>
      </p:ext>
    </p:extLst>
  </p:cSld>
  <p:clrMapOvr>
    <a:masterClrMapping/>
  </p:clrMapOvr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03359368"/>
      </p:ext>
    </p:extLst>
  </p:cSld>
  <p:clrMapOvr>
    <a:masterClrMapping/>
  </p:clrMapOvr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57302477"/>
      </p:ext>
    </p:extLst>
  </p:cSld>
  <p:clrMapOvr>
    <a:masterClrMapping/>
  </p:clrMapOvr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26854584"/>
      </p:ext>
    </p:extLst>
  </p:cSld>
  <p:clrMapOvr>
    <a:masterClrMapping/>
  </p:clrMapOvr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81911551"/>
      </p:ext>
    </p:extLst>
  </p:cSld>
  <p:clrMapOvr>
    <a:masterClrMapping/>
  </p:clrMapOvr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51195781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10796843"/>
      </p:ext>
    </p:extLst>
  </p:cSld>
  <p:clrMapOvr>
    <a:masterClrMapping/>
  </p:clrMapOvr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897098299"/>
      </p:ext>
    </p:extLst>
  </p:cSld>
  <p:clrMapOvr>
    <a:masterClrMapping/>
  </p:clrMapOvr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57588282"/>
      </p:ext>
    </p:extLst>
  </p:cSld>
  <p:clrMapOvr>
    <a:masterClrMapping/>
  </p:clrMapOvr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38915876"/>
      </p:ext>
    </p:extLst>
  </p:cSld>
  <p:clrMapOvr>
    <a:masterClrMapping/>
  </p:clrMapOvr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66582868"/>
      </p:ext>
    </p:extLst>
  </p:cSld>
  <p:clrMapOvr>
    <a:masterClrMapping/>
  </p:clrMapOvr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79003220"/>
      </p:ext>
    </p:extLst>
  </p:cSld>
  <p:clrMapOvr>
    <a:masterClrMapping/>
  </p:clrMapOvr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61344051"/>
      </p:ext>
    </p:extLst>
  </p:cSld>
  <p:clrMapOvr>
    <a:masterClrMapping/>
  </p:clrMapOvr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76475309"/>
      </p:ext>
    </p:extLst>
  </p:cSld>
  <p:clrMapOvr>
    <a:masterClrMapping/>
  </p:clrMapOvr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97905624"/>
      </p:ext>
    </p:extLst>
  </p:cSld>
  <p:clrMapOvr>
    <a:masterClrMapping/>
  </p:clrMapOvr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22359008"/>
      </p:ext>
    </p:extLst>
  </p:cSld>
  <p:clrMapOvr>
    <a:masterClrMapping/>
  </p:clrMapOvr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60385055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76922873"/>
      </p:ext>
    </p:extLst>
  </p:cSld>
  <p:clrMapOvr>
    <a:masterClrMapping/>
  </p:clrMapOvr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36062691"/>
      </p:ext>
    </p:extLst>
  </p:cSld>
  <p:clrMapOvr>
    <a:masterClrMapping/>
  </p:clrMapOvr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42218998"/>
      </p:ext>
    </p:extLst>
  </p:cSld>
  <p:clrMapOvr>
    <a:masterClrMapping/>
  </p:clrMapOvr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28765609"/>
      </p:ext>
    </p:extLst>
  </p:cSld>
  <p:clrMapOvr>
    <a:masterClrMapping/>
  </p:clrMapOvr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890341863"/>
      </p:ext>
    </p:extLst>
  </p:cSld>
  <p:clrMapOvr>
    <a:masterClrMapping/>
  </p:clrMapOvr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00896994"/>
      </p:ext>
    </p:extLst>
  </p:cSld>
  <p:clrMapOvr>
    <a:masterClrMapping/>
  </p:clrMapOvr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94873115"/>
      </p:ext>
    </p:extLst>
  </p:cSld>
  <p:clrMapOvr>
    <a:masterClrMapping/>
  </p:clrMapOvr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22538285"/>
      </p:ext>
    </p:extLst>
  </p:cSld>
  <p:clrMapOvr>
    <a:masterClrMapping/>
  </p:clrMapOvr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92281860"/>
      </p:ext>
    </p:extLst>
  </p:cSld>
  <p:clrMapOvr>
    <a:masterClrMapping/>
  </p:clrMapOvr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75978728"/>
      </p:ext>
    </p:extLst>
  </p:cSld>
  <p:clrMapOvr>
    <a:masterClrMapping/>
  </p:clrMapOvr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8077846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21050011"/>
      </p:ext>
    </p:extLst>
  </p:cSld>
  <p:clrMapOvr>
    <a:masterClrMapping/>
  </p:clrMapOvr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53391156"/>
      </p:ext>
    </p:extLst>
  </p:cSld>
  <p:clrMapOvr>
    <a:masterClrMapping/>
  </p:clrMapOvr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57047694"/>
      </p:ext>
    </p:extLst>
  </p:cSld>
  <p:clrMapOvr>
    <a:masterClrMapping/>
  </p:clrMapOvr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93617202"/>
      </p:ext>
    </p:extLst>
  </p:cSld>
  <p:clrMapOvr>
    <a:masterClrMapping/>
  </p:clrMapOvr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63889874"/>
      </p:ext>
    </p:extLst>
  </p:cSld>
  <p:clrMapOvr>
    <a:masterClrMapping/>
  </p:clrMapOvr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16521646"/>
      </p:ext>
    </p:extLst>
  </p:cSld>
  <p:clrMapOvr>
    <a:masterClrMapping/>
  </p:clrMapOvr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15308700"/>
      </p:ext>
    </p:extLst>
  </p:cSld>
  <p:clrMapOvr>
    <a:masterClrMapping/>
  </p:clrMapOvr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165472928"/>
      </p:ext>
    </p:extLst>
  </p:cSld>
  <p:clrMapOvr>
    <a:masterClrMapping/>
  </p:clrMapOvr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14346783"/>
      </p:ext>
    </p:extLst>
  </p:cSld>
  <p:clrMapOvr>
    <a:masterClrMapping/>
  </p:clrMapOvr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37534053"/>
      </p:ext>
    </p:extLst>
  </p:cSld>
  <p:clrMapOvr>
    <a:masterClrMapping/>
  </p:clrMapOvr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36608223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324574282"/>
      </p:ext>
    </p:extLst>
  </p:cSld>
  <p:clrMapOvr>
    <a:masterClrMapping/>
  </p:clrMapOvr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67164359"/>
      </p:ext>
    </p:extLst>
  </p:cSld>
  <p:clrMapOvr>
    <a:masterClrMapping/>
  </p:clrMapOvr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75244479"/>
      </p:ext>
    </p:extLst>
  </p:cSld>
  <p:clrMapOvr>
    <a:masterClrMapping/>
  </p:clrMapOvr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6092584"/>
      </p:ext>
    </p:extLst>
  </p:cSld>
  <p:clrMapOvr>
    <a:masterClrMapping/>
  </p:clrMapOvr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7082253"/>
      </p:ext>
    </p:extLst>
  </p:cSld>
  <p:clrMapOvr>
    <a:masterClrMapping/>
  </p:clrMapOvr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58454246"/>
      </p:ext>
    </p:extLst>
  </p:cSld>
  <p:clrMapOvr>
    <a:masterClrMapping/>
  </p:clrMapOvr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28524006"/>
      </p:ext>
    </p:extLst>
  </p:cSld>
  <p:clrMapOvr>
    <a:masterClrMapping/>
  </p:clrMapOvr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03753317"/>
      </p:ext>
    </p:extLst>
  </p:cSld>
  <p:clrMapOvr>
    <a:masterClrMapping/>
  </p:clrMapOvr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12505992"/>
      </p:ext>
    </p:extLst>
  </p:cSld>
  <p:clrMapOvr>
    <a:masterClrMapping/>
  </p:clrMapOvr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16397584"/>
      </p:ext>
    </p:extLst>
  </p:cSld>
  <p:clrMapOvr>
    <a:masterClrMapping/>
  </p:clrMapOvr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3839604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032F2-0354-493C-BCFC-1AA655FC5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بقیه توابع </a:t>
            </a:r>
            <a:r>
              <a:rPr lang="en-US" dirty="0"/>
              <a:t>SQL SERVER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A400AB-448A-4292-B86A-F2938DDD92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SERIES 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4BF74C-EAC6-4AEA-9419-BEAD34DB24E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VGDT</a:t>
            </a:r>
          </a:p>
          <a:p>
            <a:r>
              <a:rPr lang="en-US" dirty="0"/>
              <a:t>VGDTS</a:t>
            </a:r>
          </a:p>
          <a:p>
            <a:r>
              <a:rPr lang="en-US" dirty="0"/>
              <a:t>VGDTSR</a:t>
            </a:r>
          </a:p>
          <a:p>
            <a:r>
              <a:rPr lang="en-US" dirty="0"/>
              <a:t>VGD3R</a:t>
            </a:r>
          </a:p>
          <a:p>
            <a:r>
              <a:rPr lang="en-US" dirty="0"/>
              <a:t>VGD3</a:t>
            </a:r>
          </a:p>
          <a:p>
            <a:r>
              <a:rPr lang="en-US" dirty="0"/>
              <a:t>VGD4</a:t>
            </a:r>
          </a:p>
          <a:p>
            <a:r>
              <a:rPr lang="en-US" dirty="0"/>
              <a:t>VGD4R</a:t>
            </a:r>
          </a:p>
          <a:p>
            <a:r>
              <a:rPr lang="en-US" dirty="0"/>
              <a:t>VGD5</a:t>
            </a:r>
          </a:p>
          <a:p>
            <a:r>
              <a:rPr lang="en-US" dirty="0"/>
              <a:t>VG5R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EC38A1-3BB7-4038-832A-4D7CF8ADE6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SERIES 1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50C6BB-0C1A-48D3-B61E-9844EED4FD2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LE</a:t>
            </a:r>
          </a:p>
          <a:p>
            <a:r>
              <a:rPr lang="en-US" dirty="0"/>
              <a:t>LSE</a:t>
            </a:r>
          </a:p>
          <a:p>
            <a:r>
              <a:rPr lang="en-US" dirty="0"/>
              <a:t>LSR</a:t>
            </a:r>
          </a:p>
          <a:p>
            <a:r>
              <a:rPr lang="en-US" dirty="0"/>
              <a:t>ISR</a:t>
            </a:r>
          </a:p>
          <a:p>
            <a:r>
              <a:rPr lang="en-US" dirty="0"/>
              <a:t>GSR</a:t>
            </a:r>
          </a:p>
          <a:p>
            <a:r>
              <a:rPr lang="en-US" dirty="0"/>
              <a:t>CSRE</a:t>
            </a:r>
          </a:p>
          <a:p>
            <a:r>
              <a:rPr lang="en-US" dirty="0"/>
              <a:t>CSRS</a:t>
            </a:r>
          </a:p>
          <a:p>
            <a:r>
              <a:rPr lang="en-US" dirty="0"/>
              <a:t>CSRT</a:t>
            </a:r>
          </a:p>
        </p:txBody>
      </p:sp>
    </p:spTree>
    <p:extLst>
      <p:ext uri="{BB962C8B-B14F-4D97-AF65-F5344CB8AC3E}">
        <p14:creationId xmlns:p14="http://schemas.microsoft.com/office/powerpoint/2010/main" val="4164975344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66341696"/>
      </p:ext>
    </p:extLst>
  </p:cSld>
  <p:clrMapOvr>
    <a:masterClrMapping/>
  </p:clrMapOvr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42307529"/>
      </p:ext>
    </p:extLst>
  </p:cSld>
  <p:clrMapOvr>
    <a:masterClrMapping/>
  </p:clrMapOvr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48516826"/>
      </p:ext>
    </p:extLst>
  </p:cSld>
  <p:clrMapOvr>
    <a:masterClrMapping/>
  </p:clrMapOvr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07753705"/>
      </p:ext>
    </p:extLst>
  </p:cSld>
  <p:clrMapOvr>
    <a:masterClrMapping/>
  </p:clrMapOvr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28120352"/>
      </p:ext>
    </p:extLst>
  </p:cSld>
  <p:clrMapOvr>
    <a:masterClrMapping/>
  </p:clrMapOvr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55196976"/>
      </p:ext>
    </p:extLst>
  </p:cSld>
  <p:clrMapOvr>
    <a:masterClrMapping/>
  </p:clrMapOvr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49469715"/>
      </p:ext>
    </p:extLst>
  </p:cSld>
  <p:clrMapOvr>
    <a:masterClrMapping/>
  </p:clrMapOvr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58521747"/>
      </p:ext>
    </p:extLst>
  </p:cSld>
  <p:clrMapOvr>
    <a:masterClrMapping/>
  </p:clrMapOvr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61040470"/>
      </p:ext>
    </p:extLst>
  </p:cSld>
  <p:clrMapOvr>
    <a:masterClrMapping/>
  </p:clrMapOvr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26196746"/>
      </p:ext>
    </p:extLst>
  </p:cSld>
  <p:clrMapOvr>
    <a:masterClrMapping/>
  </p:clrMapOvr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69637148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36816936"/>
      </p:ext>
    </p:extLst>
  </p:cSld>
  <p:clrMapOvr>
    <a:masterClrMapping/>
  </p:clrMapOvr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33378846"/>
      </p:ext>
    </p:extLst>
  </p:cSld>
  <p:clrMapOvr>
    <a:masterClrMapping/>
  </p:clrMapOvr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59384866"/>
      </p:ext>
    </p:extLst>
  </p:cSld>
  <p:clrMapOvr>
    <a:masterClrMapping/>
  </p:clrMapOvr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838819626"/>
      </p:ext>
    </p:extLst>
  </p:cSld>
  <p:clrMapOvr>
    <a:masterClrMapping/>
  </p:clrMapOvr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79534491"/>
      </p:ext>
    </p:extLst>
  </p:cSld>
  <p:clrMapOvr>
    <a:masterClrMapping/>
  </p:clrMapOvr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13615621"/>
      </p:ext>
    </p:extLst>
  </p:cSld>
  <p:clrMapOvr>
    <a:masterClrMapping/>
  </p:clrMapOvr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10427707"/>
      </p:ext>
    </p:extLst>
  </p:cSld>
  <p:clrMapOvr>
    <a:masterClrMapping/>
  </p:clrMapOvr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41009509"/>
      </p:ext>
    </p:extLst>
  </p:cSld>
  <p:clrMapOvr>
    <a:masterClrMapping/>
  </p:clrMapOvr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63951652"/>
      </p:ext>
    </p:extLst>
  </p:cSld>
  <p:clrMapOvr>
    <a:masterClrMapping/>
  </p:clrMapOvr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29309070"/>
      </p:ext>
    </p:extLst>
  </p:cSld>
  <p:clrMapOvr>
    <a:masterClrMapping/>
  </p:clrMapOvr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31590661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40201026"/>
      </p:ext>
    </p:extLst>
  </p:cSld>
  <p:clrMapOvr>
    <a:masterClrMapping/>
  </p:clrMapOvr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16605481"/>
      </p:ext>
    </p:extLst>
  </p:cSld>
  <p:clrMapOvr>
    <a:masterClrMapping/>
  </p:clrMapOvr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27010829"/>
      </p:ext>
    </p:extLst>
  </p:cSld>
  <p:clrMapOvr>
    <a:masterClrMapping/>
  </p:clrMapOvr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5023686"/>
      </p:ext>
    </p:extLst>
  </p:cSld>
  <p:clrMapOvr>
    <a:masterClrMapping/>
  </p:clrMapOvr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7318436"/>
      </p:ext>
    </p:extLst>
  </p:cSld>
  <p:clrMapOvr>
    <a:masterClrMapping/>
  </p:clrMapOvr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95295328"/>
      </p:ext>
    </p:extLst>
  </p:cSld>
  <p:clrMapOvr>
    <a:masterClrMapping/>
  </p:clrMapOvr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320828488"/>
      </p:ext>
    </p:extLst>
  </p:cSld>
  <p:clrMapOvr>
    <a:masterClrMapping/>
  </p:clrMapOvr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38531660"/>
      </p:ext>
    </p:extLst>
  </p:cSld>
  <p:clrMapOvr>
    <a:masterClrMapping/>
  </p:clrMapOvr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62102697"/>
      </p:ext>
    </p:extLst>
  </p:cSld>
  <p:clrMapOvr>
    <a:masterClrMapping/>
  </p:clrMapOvr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21690505"/>
      </p:ext>
    </p:extLst>
  </p:cSld>
  <p:clrMapOvr>
    <a:masterClrMapping/>
  </p:clrMapOvr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94549723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48651706"/>
      </p:ext>
    </p:extLst>
  </p:cSld>
  <p:clrMapOvr>
    <a:masterClrMapping/>
  </p:clrMapOvr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28199673"/>
      </p:ext>
    </p:extLst>
  </p:cSld>
  <p:clrMapOvr>
    <a:masterClrMapping/>
  </p:clrMapOvr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14840594"/>
      </p:ext>
    </p:extLst>
  </p:cSld>
  <p:clrMapOvr>
    <a:masterClrMapping/>
  </p:clrMapOvr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49206942"/>
      </p:ext>
    </p:extLst>
  </p:cSld>
  <p:clrMapOvr>
    <a:masterClrMapping/>
  </p:clrMapOvr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74164121"/>
      </p:ext>
    </p:extLst>
  </p:cSld>
  <p:clrMapOvr>
    <a:masterClrMapping/>
  </p:clrMapOvr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58110720"/>
      </p:ext>
    </p:extLst>
  </p:cSld>
  <p:clrMapOvr>
    <a:masterClrMapping/>
  </p:clrMapOvr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41905412"/>
      </p:ext>
    </p:extLst>
  </p:cSld>
  <p:clrMapOvr>
    <a:masterClrMapping/>
  </p:clrMapOvr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08898489"/>
      </p:ext>
    </p:extLst>
  </p:cSld>
  <p:clrMapOvr>
    <a:masterClrMapping/>
  </p:clrMapOvr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09019810"/>
      </p:ext>
    </p:extLst>
  </p:cSld>
  <p:clrMapOvr>
    <a:masterClrMapping/>
  </p:clrMapOvr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LE1 SERIES </a:t>
            </a:r>
          </a:p>
        </p:txBody>
      </p:sp>
    </p:spTree>
    <p:extLst>
      <p:ext uri="{BB962C8B-B14F-4D97-AF65-F5344CB8AC3E}">
        <p14:creationId xmlns:p14="http://schemas.microsoft.com/office/powerpoint/2010/main" val="2236701722"/>
      </p:ext>
    </p:extLst>
  </p:cSld>
  <p:clrMapOvr>
    <a:masterClrMapping/>
  </p:clrMapOvr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70004107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75347774"/>
      </p:ext>
    </p:extLst>
  </p:cSld>
  <p:clrMapOvr>
    <a:masterClrMapping/>
  </p:clrMapOvr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39578420"/>
      </p:ext>
    </p:extLst>
  </p:cSld>
  <p:clrMapOvr>
    <a:masterClrMapping/>
  </p:clrMapOvr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95405817"/>
      </p:ext>
    </p:extLst>
  </p:cSld>
  <p:clrMapOvr>
    <a:masterClrMapping/>
  </p:clrMapOvr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LE2 SERIES </a:t>
            </a:r>
          </a:p>
        </p:txBody>
      </p:sp>
    </p:spTree>
    <p:extLst>
      <p:ext uri="{BB962C8B-B14F-4D97-AF65-F5344CB8AC3E}">
        <p14:creationId xmlns:p14="http://schemas.microsoft.com/office/powerpoint/2010/main" val="3736124163"/>
      </p:ext>
    </p:extLst>
  </p:cSld>
  <p:clrMapOvr>
    <a:masterClrMapping/>
  </p:clrMapOvr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713521530"/>
      </p:ext>
    </p:extLst>
  </p:cSld>
  <p:clrMapOvr>
    <a:masterClrMapping/>
  </p:clrMapOvr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69554350"/>
      </p:ext>
    </p:extLst>
  </p:cSld>
  <p:clrMapOvr>
    <a:masterClrMapping/>
  </p:clrMapOvr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09798107"/>
      </p:ext>
    </p:extLst>
  </p:cSld>
  <p:clrMapOvr>
    <a:masterClrMapping/>
  </p:clrMapOvr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LE3 SERIES </a:t>
            </a:r>
          </a:p>
        </p:txBody>
      </p:sp>
    </p:spTree>
    <p:extLst>
      <p:ext uri="{BB962C8B-B14F-4D97-AF65-F5344CB8AC3E}">
        <p14:creationId xmlns:p14="http://schemas.microsoft.com/office/powerpoint/2010/main" val="2611134468"/>
      </p:ext>
    </p:extLst>
  </p:cSld>
  <p:clrMapOvr>
    <a:masterClrMapping/>
  </p:clrMapOvr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82368197"/>
      </p:ext>
    </p:extLst>
  </p:cSld>
  <p:clrMapOvr>
    <a:masterClrMapping/>
  </p:clrMapOvr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87801669"/>
      </p:ext>
    </p:extLst>
  </p:cSld>
  <p:clrMapOvr>
    <a:masterClrMapping/>
  </p:clrMapOvr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85209694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26648710"/>
      </p:ext>
    </p:extLst>
  </p:cSld>
  <p:clrMapOvr>
    <a:masterClrMapping/>
  </p:clrMapOvr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LE4 SERIES </a:t>
            </a:r>
          </a:p>
        </p:txBody>
      </p:sp>
    </p:spTree>
    <p:extLst>
      <p:ext uri="{BB962C8B-B14F-4D97-AF65-F5344CB8AC3E}">
        <p14:creationId xmlns:p14="http://schemas.microsoft.com/office/powerpoint/2010/main" val="3984672488"/>
      </p:ext>
    </p:extLst>
  </p:cSld>
  <p:clrMapOvr>
    <a:masterClrMapping/>
  </p:clrMapOvr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71405208"/>
      </p:ext>
    </p:extLst>
  </p:cSld>
  <p:clrMapOvr>
    <a:masterClrMapping/>
  </p:clrMapOvr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41062577"/>
      </p:ext>
    </p:extLst>
  </p:cSld>
  <p:clrMapOvr>
    <a:masterClrMapping/>
  </p:clrMapOvr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89418789"/>
      </p:ext>
    </p:extLst>
  </p:cSld>
  <p:clrMapOvr>
    <a:masterClrMapping/>
  </p:clrMapOvr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LE5 SERIES </a:t>
            </a:r>
          </a:p>
        </p:txBody>
      </p:sp>
    </p:spTree>
    <p:extLst>
      <p:ext uri="{BB962C8B-B14F-4D97-AF65-F5344CB8AC3E}">
        <p14:creationId xmlns:p14="http://schemas.microsoft.com/office/powerpoint/2010/main" val="2858090319"/>
      </p:ext>
    </p:extLst>
  </p:cSld>
  <p:clrMapOvr>
    <a:masterClrMapping/>
  </p:clrMapOvr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37315211"/>
      </p:ext>
    </p:extLst>
  </p:cSld>
  <p:clrMapOvr>
    <a:masterClrMapping/>
  </p:clrMapOvr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15729748"/>
      </p:ext>
    </p:extLst>
  </p:cSld>
  <p:clrMapOvr>
    <a:masterClrMapping/>
  </p:clrMapOvr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59814952"/>
      </p:ext>
    </p:extLst>
  </p:cSld>
  <p:clrMapOvr>
    <a:masterClrMapping/>
  </p:clrMapOvr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LE6 SERIES </a:t>
            </a:r>
          </a:p>
        </p:txBody>
      </p:sp>
    </p:spTree>
    <p:extLst>
      <p:ext uri="{BB962C8B-B14F-4D97-AF65-F5344CB8AC3E}">
        <p14:creationId xmlns:p14="http://schemas.microsoft.com/office/powerpoint/2010/main" val="3876871697"/>
      </p:ext>
    </p:extLst>
  </p:cSld>
  <p:clrMapOvr>
    <a:masterClrMapping/>
  </p:clrMapOvr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41358889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55760992"/>
      </p:ext>
    </p:extLst>
  </p:cSld>
  <p:clrMapOvr>
    <a:masterClrMapping/>
  </p:clrMapOvr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7070723"/>
      </p:ext>
    </p:extLst>
  </p:cSld>
  <p:clrMapOvr>
    <a:masterClrMapping/>
  </p:clrMapOvr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8430877"/>
      </p:ext>
    </p:extLst>
  </p:cSld>
  <p:clrMapOvr>
    <a:masterClrMapping/>
  </p:clrMapOvr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LE7 SERIES </a:t>
            </a:r>
          </a:p>
        </p:txBody>
      </p:sp>
    </p:spTree>
    <p:extLst>
      <p:ext uri="{BB962C8B-B14F-4D97-AF65-F5344CB8AC3E}">
        <p14:creationId xmlns:p14="http://schemas.microsoft.com/office/powerpoint/2010/main" val="3835841371"/>
      </p:ext>
    </p:extLst>
  </p:cSld>
  <p:clrMapOvr>
    <a:masterClrMapping/>
  </p:clrMapOvr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73090159"/>
      </p:ext>
    </p:extLst>
  </p:cSld>
  <p:clrMapOvr>
    <a:masterClrMapping/>
  </p:clrMapOvr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30677374"/>
      </p:ext>
    </p:extLst>
  </p:cSld>
  <p:clrMapOvr>
    <a:masterClrMapping/>
  </p:clrMapOvr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74635109"/>
      </p:ext>
    </p:extLst>
  </p:cSld>
  <p:clrMapOvr>
    <a:masterClrMapping/>
  </p:clrMapOvr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LE8 SERIES </a:t>
            </a:r>
          </a:p>
        </p:txBody>
      </p:sp>
    </p:spTree>
    <p:extLst>
      <p:ext uri="{BB962C8B-B14F-4D97-AF65-F5344CB8AC3E}">
        <p14:creationId xmlns:p14="http://schemas.microsoft.com/office/powerpoint/2010/main" val="2577085535"/>
      </p:ext>
    </p:extLst>
  </p:cSld>
  <p:clrMapOvr>
    <a:masterClrMapping/>
  </p:clrMapOvr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08677063"/>
      </p:ext>
    </p:extLst>
  </p:cSld>
  <p:clrMapOvr>
    <a:masterClrMapping/>
  </p:clrMapOvr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0142383"/>
      </p:ext>
    </p:extLst>
  </p:cSld>
  <p:clrMapOvr>
    <a:masterClrMapping/>
  </p:clrMapOvr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24455753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98508520"/>
      </p:ext>
    </p:extLst>
  </p:cSld>
  <p:clrMapOvr>
    <a:masterClrMapping/>
  </p:clrMapOvr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LE9 SERIES </a:t>
            </a:r>
          </a:p>
        </p:txBody>
      </p:sp>
    </p:spTree>
    <p:extLst>
      <p:ext uri="{BB962C8B-B14F-4D97-AF65-F5344CB8AC3E}">
        <p14:creationId xmlns:p14="http://schemas.microsoft.com/office/powerpoint/2010/main" val="1445985899"/>
      </p:ext>
    </p:extLst>
  </p:cSld>
  <p:clrMapOvr>
    <a:masterClrMapping/>
  </p:clrMapOvr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63024670"/>
      </p:ext>
    </p:extLst>
  </p:cSld>
  <p:clrMapOvr>
    <a:masterClrMapping/>
  </p:clrMapOvr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3924735"/>
      </p:ext>
    </p:extLst>
  </p:cSld>
  <p:clrMapOvr>
    <a:masterClrMapping/>
  </p:clrMapOvr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64555537"/>
      </p:ext>
    </p:extLst>
  </p:cSld>
  <p:clrMapOvr>
    <a:masterClrMapping/>
  </p:clrMapOvr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LE10 SERIES </a:t>
            </a:r>
          </a:p>
        </p:txBody>
      </p:sp>
    </p:spTree>
    <p:extLst>
      <p:ext uri="{BB962C8B-B14F-4D97-AF65-F5344CB8AC3E}">
        <p14:creationId xmlns:p14="http://schemas.microsoft.com/office/powerpoint/2010/main" val="1201973267"/>
      </p:ext>
    </p:extLst>
  </p:cSld>
  <p:clrMapOvr>
    <a:masterClrMapping/>
  </p:clrMapOvr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288138659"/>
      </p:ext>
    </p:extLst>
  </p:cSld>
  <p:clrMapOvr>
    <a:masterClrMapping/>
  </p:clrMapOvr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62826601"/>
      </p:ext>
    </p:extLst>
  </p:cSld>
  <p:clrMapOvr>
    <a:masterClrMapping/>
  </p:clrMapOvr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9532994"/>
      </p:ext>
    </p:extLst>
  </p:cSld>
  <p:clrMapOvr>
    <a:masterClrMapping/>
  </p:clrMapOvr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LX SERIES</a:t>
            </a:r>
          </a:p>
        </p:txBody>
      </p:sp>
    </p:spTree>
    <p:extLst>
      <p:ext uri="{BB962C8B-B14F-4D97-AF65-F5344CB8AC3E}">
        <p14:creationId xmlns:p14="http://schemas.microsoft.com/office/powerpoint/2010/main" val="1667505862"/>
      </p:ext>
    </p:extLst>
  </p:cSld>
  <p:clrMapOvr>
    <a:masterClrMapping/>
  </p:clrMapOvr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LX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13966702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46618634"/>
      </p:ext>
    </p:extLst>
  </p:cSld>
  <p:clrMapOvr>
    <a:masterClrMapping/>
  </p:clrMapOvr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621022020"/>
      </p:ext>
    </p:extLst>
  </p:cSld>
  <p:clrMapOvr>
    <a:masterClrMapping/>
  </p:clrMapOvr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44767357"/>
      </p:ext>
    </p:extLst>
  </p:cSld>
  <p:clrMapOvr>
    <a:masterClrMapping/>
  </p:clrMapOvr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05794875"/>
      </p:ext>
    </p:extLst>
  </p:cSld>
  <p:clrMapOvr>
    <a:masterClrMapping/>
  </p:clrMapOvr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9393369"/>
      </p:ext>
    </p:extLst>
  </p:cSld>
  <p:clrMapOvr>
    <a:masterClrMapping/>
  </p:clrMapOvr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12075994"/>
      </p:ext>
    </p:extLst>
  </p:cSld>
  <p:clrMapOvr>
    <a:masterClrMapping/>
  </p:clrMapOvr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58254062"/>
      </p:ext>
    </p:extLst>
  </p:cSld>
  <p:clrMapOvr>
    <a:masterClrMapping/>
  </p:clrMapOvr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86569128"/>
      </p:ext>
    </p:extLst>
  </p:cSld>
  <p:clrMapOvr>
    <a:masterClrMapping/>
  </p:clrMapOvr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76893620"/>
      </p:ext>
    </p:extLst>
  </p:cSld>
  <p:clrMapOvr>
    <a:masterClrMapping/>
  </p:clrMapOvr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56333070"/>
      </p:ext>
    </p:extLst>
  </p:cSld>
  <p:clrMapOvr>
    <a:masterClrMapping/>
  </p:clrMapOvr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73876082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54382137"/>
      </p:ext>
    </p:extLst>
  </p:cSld>
  <p:clrMapOvr>
    <a:masterClrMapping/>
  </p:clrMapOvr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73559586"/>
      </p:ext>
    </p:extLst>
  </p:cSld>
  <p:clrMapOvr>
    <a:masterClrMapping/>
  </p:clrMapOvr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63127867"/>
      </p:ext>
    </p:extLst>
  </p:cSld>
  <p:clrMapOvr>
    <a:masterClrMapping/>
  </p:clrMapOvr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95270657"/>
      </p:ext>
    </p:extLst>
  </p:cSld>
  <p:clrMapOvr>
    <a:masterClrMapping/>
  </p:clrMapOvr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374161346"/>
      </p:ext>
    </p:extLst>
  </p:cSld>
  <p:clrMapOvr>
    <a:masterClrMapping/>
  </p:clrMapOvr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46325389"/>
      </p:ext>
    </p:extLst>
  </p:cSld>
  <p:clrMapOvr>
    <a:masterClrMapping/>
  </p:clrMapOvr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67812424"/>
      </p:ext>
    </p:extLst>
  </p:cSld>
  <p:clrMapOvr>
    <a:masterClrMapping/>
  </p:clrMapOvr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18142555"/>
      </p:ext>
    </p:extLst>
  </p:cSld>
  <p:clrMapOvr>
    <a:masterClrMapping/>
  </p:clrMapOvr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6267923"/>
      </p:ext>
    </p:extLst>
  </p:cSld>
  <p:clrMapOvr>
    <a:masterClrMapping/>
  </p:clrMapOvr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53881235"/>
      </p:ext>
    </p:extLst>
  </p:cSld>
  <p:clrMapOvr>
    <a:masterClrMapping/>
  </p:clrMapOvr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3185640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8D9D5-7FE5-4BD7-B64C-6678EF1A5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بقیه توابع </a:t>
            </a:r>
            <a:r>
              <a:rPr lang="en-US" dirty="0"/>
              <a:t>SQL SERVER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6C9649-E5FB-4550-992B-2D07DAB784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SERIES4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0691BB-1BED-45E9-9C6B-DAE122BEC5E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RSE</a:t>
            </a:r>
          </a:p>
          <a:p>
            <a:r>
              <a:rPr lang="en-US" dirty="0"/>
              <a:t>RSQ</a:t>
            </a:r>
          </a:p>
          <a:p>
            <a:r>
              <a:rPr lang="en-US" dirty="0"/>
              <a:t>RSET</a:t>
            </a:r>
          </a:p>
          <a:p>
            <a:r>
              <a:rPr lang="en-US" dirty="0"/>
              <a:t>ETRON</a:t>
            </a:r>
          </a:p>
          <a:p>
            <a:r>
              <a:rPr lang="en-US" dirty="0"/>
              <a:t>ETENSE</a:t>
            </a:r>
          </a:p>
          <a:p>
            <a:r>
              <a:rPr lang="en-US" dirty="0"/>
              <a:t>RSW</a:t>
            </a:r>
          </a:p>
          <a:p>
            <a:r>
              <a:rPr lang="en-US" dirty="0"/>
              <a:t>RSWR</a:t>
            </a:r>
          </a:p>
          <a:p>
            <a:r>
              <a:rPr lang="en-US" dirty="0"/>
              <a:t>RSFR</a:t>
            </a:r>
          </a:p>
          <a:p>
            <a:r>
              <a:rPr lang="en-US" dirty="0"/>
              <a:t>RSHR</a:t>
            </a:r>
          </a:p>
          <a:p>
            <a:r>
              <a:rPr lang="en-US" dirty="0"/>
              <a:t>RSOP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3F1E8-C5AC-4DC1-A825-CED4D52835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SERIES3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BE8B44-2099-4064-A581-50B87D5332F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VF5T</a:t>
            </a:r>
          </a:p>
          <a:p>
            <a:r>
              <a:rPr lang="en-US" dirty="0"/>
              <a:t>VF5R</a:t>
            </a:r>
          </a:p>
          <a:p>
            <a:r>
              <a:rPr lang="en-US" dirty="0"/>
              <a:t>VF5E</a:t>
            </a:r>
          </a:p>
          <a:p>
            <a:r>
              <a:rPr lang="en-US" dirty="0"/>
              <a:t>VF5ES</a:t>
            </a:r>
          </a:p>
          <a:p>
            <a:r>
              <a:rPr lang="en-US" dirty="0"/>
              <a:t>EST</a:t>
            </a:r>
          </a:p>
          <a:p>
            <a:r>
              <a:rPr lang="en-US" dirty="0"/>
              <a:t>RST</a:t>
            </a:r>
          </a:p>
          <a:p>
            <a:r>
              <a:rPr lang="en-US" dirty="0"/>
              <a:t>RSR</a:t>
            </a:r>
          </a:p>
          <a:p>
            <a:r>
              <a:rPr lang="en-US" dirty="0"/>
              <a:t>RSRT</a:t>
            </a:r>
          </a:p>
          <a:p>
            <a:r>
              <a:rPr lang="en-US" dirty="0"/>
              <a:t>SRT</a:t>
            </a:r>
          </a:p>
        </p:txBody>
      </p:sp>
    </p:spTree>
    <p:extLst>
      <p:ext uri="{BB962C8B-B14F-4D97-AF65-F5344CB8AC3E}">
        <p14:creationId xmlns:p14="http://schemas.microsoft.com/office/powerpoint/2010/main" val="2385231342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7420804"/>
      </p:ext>
    </p:extLst>
  </p:cSld>
  <p:clrMapOvr>
    <a:masterClrMapping/>
  </p:clrMapOvr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90753777"/>
      </p:ext>
    </p:extLst>
  </p:cSld>
  <p:clrMapOvr>
    <a:masterClrMapping/>
  </p:clrMapOvr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87481749"/>
      </p:ext>
    </p:extLst>
  </p:cSld>
  <p:clrMapOvr>
    <a:masterClrMapping/>
  </p:clrMapOvr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67188057"/>
      </p:ext>
    </p:extLst>
  </p:cSld>
  <p:clrMapOvr>
    <a:masterClrMapping/>
  </p:clrMapOvr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55437197"/>
      </p:ext>
    </p:extLst>
  </p:cSld>
  <p:clrMapOvr>
    <a:masterClrMapping/>
  </p:clrMapOvr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44551356"/>
      </p:ext>
    </p:extLst>
  </p:cSld>
  <p:clrMapOvr>
    <a:masterClrMapping/>
  </p:clrMapOvr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75158568"/>
      </p:ext>
    </p:extLst>
  </p:cSld>
  <p:clrMapOvr>
    <a:masterClrMapping/>
  </p:clrMapOvr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348078418"/>
      </p:ext>
    </p:extLst>
  </p:cSld>
  <p:clrMapOvr>
    <a:masterClrMapping/>
  </p:clrMapOvr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9397668"/>
      </p:ext>
    </p:extLst>
  </p:cSld>
  <p:clrMapOvr>
    <a:masterClrMapping/>
  </p:clrMapOvr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97349071"/>
      </p:ext>
    </p:extLst>
  </p:cSld>
  <p:clrMapOvr>
    <a:masterClrMapping/>
  </p:clrMapOvr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48641764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43137958"/>
      </p:ext>
    </p:extLst>
  </p:cSld>
  <p:clrMapOvr>
    <a:masterClrMapping/>
  </p:clrMapOvr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69571972"/>
      </p:ext>
    </p:extLst>
  </p:cSld>
  <p:clrMapOvr>
    <a:masterClrMapping/>
  </p:clrMapOvr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74782875"/>
      </p:ext>
    </p:extLst>
  </p:cSld>
  <p:clrMapOvr>
    <a:masterClrMapping/>
  </p:clrMapOvr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26409735"/>
      </p:ext>
    </p:extLst>
  </p:cSld>
  <p:clrMapOvr>
    <a:masterClrMapping/>
  </p:clrMapOvr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90655254"/>
      </p:ext>
    </p:extLst>
  </p:cSld>
  <p:clrMapOvr>
    <a:masterClrMapping/>
  </p:clrMapOvr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56746247"/>
      </p:ext>
    </p:extLst>
  </p:cSld>
  <p:clrMapOvr>
    <a:masterClrMapping/>
  </p:clrMapOvr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41767973"/>
      </p:ext>
    </p:extLst>
  </p:cSld>
  <p:clrMapOvr>
    <a:masterClrMapping/>
  </p:clrMapOvr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83073881"/>
      </p:ext>
    </p:extLst>
  </p:cSld>
  <p:clrMapOvr>
    <a:masterClrMapping/>
  </p:clrMapOvr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46883085"/>
      </p:ext>
    </p:extLst>
  </p:cSld>
  <p:clrMapOvr>
    <a:masterClrMapping/>
  </p:clrMapOvr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90861122"/>
      </p:ext>
    </p:extLst>
  </p:cSld>
  <p:clrMapOvr>
    <a:masterClrMapping/>
  </p:clrMapOvr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532980519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WD1 SERIES </a:t>
            </a:r>
          </a:p>
        </p:txBody>
      </p:sp>
    </p:spTree>
    <p:extLst>
      <p:ext uri="{BB962C8B-B14F-4D97-AF65-F5344CB8AC3E}">
        <p14:creationId xmlns:p14="http://schemas.microsoft.com/office/powerpoint/2010/main" val="89743240"/>
      </p:ext>
    </p:extLst>
  </p:cSld>
  <p:clrMapOvr>
    <a:masterClrMapping/>
  </p:clrMapOvr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99003470"/>
      </p:ext>
    </p:extLst>
  </p:cSld>
  <p:clrMapOvr>
    <a:masterClrMapping/>
  </p:clrMapOvr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76690583"/>
      </p:ext>
    </p:extLst>
  </p:cSld>
  <p:clrMapOvr>
    <a:masterClrMapping/>
  </p:clrMapOvr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19998070"/>
      </p:ext>
    </p:extLst>
  </p:cSld>
  <p:clrMapOvr>
    <a:masterClrMapping/>
  </p:clrMapOvr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57589171"/>
      </p:ext>
    </p:extLst>
  </p:cSld>
  <p:clrMapOvr>
    <a:masterClrMapping/>
  </p:clrMapOvr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09818152"/>
      </p:ext>
    </p:extLst>
  </p:cSld>
  <p:clrMapOvr>
    <a:masterClrMapping/>
  </p:clrMapOvr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70644316"/>
      </p:ext>
    </p:extLst>
  </p:cSld>
  <p:clrMapOvr>
    <a:masterClrMapping/>
  </p:clrMapOvr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42639860"/>
      </p:ext>
    </p:extLst>
  </p:cSld>
  <p:clrMapOvr>
    <a:masterClrMapping/>
  </p:clrMapOvr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03554798"/>
      </p:ext>
    </p:extLst>
  </p:cSld>
  <p:clrMapOvr>
    <a:masterClrMapping/>
  </p:clrMapOvr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65949001"/>
      </p:ext>
    </p:extLst>
  </p:cSld>
  <p:clrMapOvr>
    <a:masterClrMapping/>
  </p:clrMapOvr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09708074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06177216"/>
      </p:ext>
    </p:extLst>
  </p:cSld>
  <p:clrMapOvr>
    <a:masterClrMapping/>
  </p:clrMapOvr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56694814"/>
      </p:ext>
    </p:extLst>
  </p:cSld>
  <p:clrMapOvr>
    <a:masterClrMapping/>
  </p:clrMapOvr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65395182"/>
      </p:ext>
    </p:extLst>
  </p:cSld>
  <p:clrMapOvr>
    <a:masterClrMapping/>
  </p:clrMapOvr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959926305"/>
      </p:ext>
    </p:extLst>
  </p:cSld>
  <p:clrMapOvr>
    <a:masterClrMapping/>
  </p:clrMapOvr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39672036"/>
      </p:ext>
    </p:extLst>
  </p:cSld>
  <p:clrMapOvr>
    <a:masterClrMapping/>
  </p:clrMapOvr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052051261"/>
      </p:ext>
    </p:extLst>
  </p:cSld>
  <p:clrMapOvr>
    <a:masterClrMapping/>
  </p:clrMapOvr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49697834"/>
      </p:ext>
    </p:extLst>
  </p:cSld>
  <p:clrMapOvr>
    <a:masterClrMapping/>
  </p:clrMapOvr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47759200"/>
      </p:ext>
    </p:extLst>
  </p:cSld>
  <p:clrMapOvr>
    <a:masterClrMapping/>
  </p:clrMapOvr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40754787"/>
      </p:ext>
    </p:extLst>
  </p:cSld>
  <p:clrMapOvr>
    <a:masterClrMapping/>
  </p:clrMapOvr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67107226"/>
      </p:ext>
    </p:extLst>
  </p:cSld>
  <p:clrMapOvr>
    <a:masterClrMapping/>
  </p:clrMapOvr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718631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96321315"/>
      </p:ext>
    </p:extLst>
  </p:cSld>
  <p:clrMapOvr>
    <a:masterClrMapping/>
  </p:clrMapOvr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95083848"/>
      </p:ext>
    </p:extLst>
  </p:cSld>
  <p:clrMapOvr>
    <a:masterClrMapping/>
  </p:clrMapOvr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61365186"/>
      </p:ext>
    </p:extLst>
  </p:cSld>
  <p:clrMapOvr>
    <a:masterClrMapping/>
  </p:clrMapOvr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72031430"/>
      </p:ext>
    </p:extLst>
  </p:cSld>
  <p:clrMapOvr>
    <a:masterClrMapping/>
  </p:clrMapOvr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0675618"/>
      </p:ext>
    </p:extLst>
  </p:cSld>
  <p:clrMapOvr>
    <a:masterClrMapping/>
  </p:clrMapOvr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16398662"/>
      </p:ext>
    </p:extLst>
  </p:cSld>
  <p:clrMapOvr>
    <a:masterClrMapping/>
  </p:clrMapOvr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033564180"/>
      </p:ext>
    </p:extLst>
  </p:cSld>
  <p:clrMapOvr>
    <a:masterClrMapping/>
  </p:clrMapOvr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17615928"/>
      </p:ext>
    </p:extLst>
  </p:cSld>
  <p:clrMapOvr>
    <a:masterClrMapping/>
  </p:clrMapOvr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01847528"/>
      </p:ext>
    </p:extLst>
  </p:cSld>
  <p:clrMapOvr>
    <a:masterClrMapping/>
  </p:clrMapOvr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69807422"/>
      </p:ext>
    </p:extLst>
  </p:cSld>
  <p:clrMapOvr>
    <a:masterClrMapping/>
  </p:clrMapOvr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5129307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78353292"/>
      </p:ext>
    </p:extLst>
  </p:cSld>
  <p:clrMapOvr>
    <a:masterClrMapping/>
  </p:clrMapOvr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56188725"/>
      </p:ext>
    </p:extLst>
  </p:cSld>
  <p:clrMapOvr>
    <a:masterClrMapping/>
  </p:clrMapOvr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16272495"/>
      </p:ext>
    </p:extLst>
  </p:cSld>
  <p:clrMapOvr>
    <a:masterClrMapping/>
  </p:clrMapOvr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68261143"/>
      </p:ext>
    </p:extLst>
  </p:cSld>
  <p:clrMapOvr>
    <a:masterClrMapping/>
  </p:clrMapOvr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45086492"/>
      </p:ext>
    </p:extLst>
  </p:cSld>
  <p:clrMapOvr>
    <a:masterClrMapping/>
  </p:clrMapOvr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24323421"/>
      </p:ext>
    </p:extLst>
  </p:cSld>
  <p:clrMapOvr>
    <a:masterClrMapping/>
  </p:clrMapOvr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09174686"/>
      </p:ext>
    </p:extLst>
  </p:cSld>
  <p:clrMapOvr>
    <a:masterClrMapping/>
  </p:clrMapOvr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04638887"/>
      </p:ext>
    </p:extLst>
  </p:cSld>
  <p:clrMapOvr>
    <a:masterClrMapping/>
  </p:clrMapOvr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31249769"/>
      </p:ext>
    </p:extLst>
  </p:cSld>
  <p:clrMapOvr>
    <a:masterClrMapping/>
  </p:clrMapOvr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645332094"/>
      </p:ext>
    </p:extLst>
  </p:cSld>
  <p:clrMapOvr>
    <a:masterClrMapping/>
  </p:clrMapOvr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40838112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WD2 SERIES </a:t>
            </a:r>
          </a:p>
        </p:txBody>
      </p:sp>
    </p:spTree>
    <p:extLst>
      <p:ext uri="{BB962C8B-B14F-4D97-AF65-F5344CB8AC3E}">
        <p14:creationId xmlns:p14="http://schemas.microsoft.com/office/powerpoint/2010/main" val="2951399914"/>
      </p:ext>
    </p:extLst>
  </p:cSld>
  <p:clrMapOvr>
    <a:masterClrMapping/>
  </p:clrMapOvr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85911532"/>
      </p:ext>
    </p:extLst>
  </p:cSld>
  <p:clrMapOvr>
    <a:masterClrMapping/>
  </p:clrMapOvr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67487755"/>
      </p:ext>
    </p:extLst>
  </p:cSld>
  <p:clrMapOvr>
    <a:masterClrMapping/>
  </p:clrMapOvr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09815351"/>
      </p:ext>
    </p:extLst>
  </p:cSld>
  <p:clrMapOvr>
    <a:masterClrMapping/>
  </p:clrMapOvr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530585"/>
      </p:ext>
    </p:extLst>
  </p:cSld>
  <p:clrMapOvr>
    <a:masterClrMapping/>
  </p:clrMapOvr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67073462"/>
      </p:ext>
    </p:extLst>
  </p:cSld>
  <p:clrMapOvr>
    <a:masterClrMapping/>
  </p:clrMapOvr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44101311"/>
      </p:ext>
    </p:extLst>
  </p:cSld>
  <p:clrMapOvr>
    <a:masterClrMapping/>
  </p:clrMapOvr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94564770"/>
      </p:ext>
    </p:extLst>
  </p:cSld>
  <p:clrMapOvr>
    <a:masterClrMapping/>
  </p:clrMapOvr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50679829"/>
      </p:ext>
    </p:extLst>
  </p:cSld>
  <p:clrMapOvr>
    <a:masterClrMapping/>
  </p:clrMapOvr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07690976"/>
      </p:ext>
    </p:extLst>
  </p:cSld>
  <p:clrMapOvr>
    <a:masterClrMapping/>
  </p:clrMapOvr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94213179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39451560"/>
      </p:ext>
    </p:extLst>
  </p:cSld>
  <p:clrMapOvr>
    <a:masterClrMapping/>
  </p:clrMapOvr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2061936"/>
      </p:ext>
    </p:extLst>
  </p:cSld>
  <p:clrMapOvr>
    <a:masterClrMapping/>
  </p:clrMapOvr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487346948"/>
      </p:ext>
    </p:extLst>
  </p:cSld>
  <p:clrMapOvr>
    <a:masterClrMapping/>
  </p:clrMapOvr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58473061"/>
      </p:ext>
    </p:extLst>
  </p:cSld>
  <p:clrMapOvr>
    <a:masterClrMapping/>
  </p:clrMapOvr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93137568"/>
      </p:ext>
    </p:extLst>
  </p:cSld>
  <p:clrMapOvr>
    <a:masterClrMapping/>
  </p:clrMapOvr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15280395"/>
      </p:ext>
    </p:extLst>
  </p:cSld>
  <p:clrMapOvr>
    <a:masterClrMapping/>
  </p:clrMapOvr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95557723"/>
      </p:ext>
    </p:extLst>
  </p:cSld>
  <p:clrMapOvr>
    <a:masterClrMapping/>
  </p:clrMapOvr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39852687"/>
      </p:ext>
    </p:extLst>
  </p:cSld>
  <p:clrMapOvr>
    <a:masterClrMapping/>
  </p:clrMapOvr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27774298"/>
      </p:ext>
    </p:extLst>
  </p:cSld>
  <p:clrMapOvr>
    <a:masterClrMapping/>
  </p:clrMapOvr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76471830"/>
      </p:ext>
    </p:extLst>
  </p:cSld>
  <p:clrMapOvr>
    <a:masterClrMapping/>
  </p:clrMapOvr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35659525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28808266"/>
      </p:ext>
    </p:extLst>
  </p:cSld>
  <p:clrMapOvr>
    <a:masterClrMapping/>
  </p:clrMapOvr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81083204"/>
      </p:ext>
    </p:extLst>
  </p:cSld>
  <p:clrMapOvr>
    <a:masterClrMapping/>
  </p:clrMapOvr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31487134"/>
      </p:ext>
    </p:extLst>
  </p:cSld>
  <p:clrMapOvr>
    <a:masterClrMapping/>
  </p:clrMapOvr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78237511"/>
      </p:ext>
    </p:extLst>
  </p:cSld>
  <p:clrMapOvr>
    <a:masterClrMapping/>
  </p:clrMapOvr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20812064"/>
      </p:ext>
    </p:extLst>
  </p:cSld>
  <p:clrMapOvr>
    <a:masterClrMapping/>
  </p:clrMapOvr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480153425"/>
      </p:ext>
    </p:extLst>
  </p:cSld>
  <p:clrMapOvr>
    <a:masterClrMapping/>
  </p:clrMapOvr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86929411"/>
      </p:ext>
    </p:extLst>
  </p:cSld>
  <p:clrMapOvr>
    <a:masterClrMapping/>
  </p:clrMapOvr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18548612"/>
      </p:ext>
    </p:extLst>
  </p:cSld>
  <p:clrMapOvr>
    <a:masterClrMapping/>
  </p:clrMapOvr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58927029"/>
      </p:ext>
    </p:extLst>
  </p:cSld>
  <p:clrMapOvr>
    <a:masterClrMapping/>
  </p:clrMapOvr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06018815"/>
      </p:ext>
    </p:extLst>
  </p:cSld>
  <p:clrMapOvr>
    <a:masterClrMapping/>
  </p:clrMapOvr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55206193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29263513"/>
      </p:ext>
    </p:extLst>
  </p:cSld>
  <p:clrMapOvr>
    <a:masterClrMapping/>
  </p:clrMapOvr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75316297"/>
      </p:ext>
    </p:extLst>
  </p:cSld>
  <p:clrMapOvr>
    <a:masterClrMapping/>
  </p:clrMapOvr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77179711"/>
      </p:ext>
    </p:extLst>
  </p:cSld>
  <p:clrMapOvr>
    <a:masterClrMapping/>
  </p:clrMapOvr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06230241"/>
      </p:ext>
    </p:extLst>
  </p:cSld>
  <p:clrMapOvr>
    <a:masterClrMapping/>
  </p:clrMapOvr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24893875"/>
      </p:ext>
    </p:extLst>
  </p:cSld>
  <p:clrMapOvr>
    <a:masterClrMapping/>
  </p:clrMapOvr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44607267"/>
      </p:ext>
    </p:extLst>
  </p:cSld>
  <p:clrMapOvr>
    <a:masterClrMapping/>
  </p:clrMapOvr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38168694"/>
      </p:ext>
    </p:extLst>
  </p:cSld>
  <p:clrMapOvr>
    <a:masterClrMapping/>
  </p:clrMapOvr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51586017"/>
      </p:ext>
    </p:extLst>
  </p:cSld>
  <p:clrMapOvr>
    <a:masterClrMapping/>
  </p:clrMapOvr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289845606"/>
      </p:ext>
    </p:extLst>
  </p:cSld>
  <p:clrMapOvr>
    <a:masterClrMapping/>
  </p:clrMapOvr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84484147"/>
      </p:ext>
    </p:extLst>
  </p:cSld>
  <p:clrMapOvr>
    <a:masterClrMapping/>
  </p:clrMapOvr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405770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F7B18-60B4-4F50-B0E6-D8F9D327F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های عجیب و غریب اختصاصی فقط برای نسخه های گران </a:t>
            </a:r>
            <a:r>
              <a:rPr lang="en-US" dirty="0"/>
              <a:t>SQL SERVER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D68198-30DB-4D39-A8CE-284BEFE4D4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ERS(ESR)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51807B-D8BB-4A4A-BCEC-F0A3D3A496E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ESRR</a:t>
            </a:r>
          </a:p>
          <a:p>
            <a:r>
              <a:rPr lang="en-US" dirty="0"/>
              <a:t>ESRW</a:t>
            </a:r>
          </a:p>
          <a:p>
            <a:r>
              <a:rPr lang="en-US" dirty="0"/>
              <a:t>ESRLE</a:t>
            </a:r>
          </a:p>
          <a:p>
            <a:r>
              <a:rPr lang="en-US" dirty="0"/>
              <a:t>ESRLTZ</a:t>
            </a:r>
          </a:p>
          <a:p>
            <a:r>
              <a:rPr lang="en-US" dirty="0"/>
              <a:t>ESRLT</a:t>
            </a:r>
          </a:p>
          <a:p>
            <a:r>
              <a:rPr lang="en-US" dirty="0"/>
              <a:t>ESRH</a:t>
            </a:r>
          </a:p>
          <a:p>
            <a:r>
              <a:rPr lang="en-US" dirty="0"/>
              <a:t>ESRHDD</a:t>
            </a:r>
          </a:p>
          <a:p>
            <a:r>
              <a:rPr lang="en-US" dirty="0"/>
              <a:t>ESRHD</a:t>
            </a:r>
          </a:p>
          <a:p>
            <a:r>
              <a:rPr lang="en-US" dirty="0"/>
              <a:t>ESR2</a:t>
            </a:r>
          </a:p>
          <a:p>
            <a:r>
              <a:rPr lang="en-US" dirty="0"/>
              <a:t>ESR3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F42CC0-EEDE-403A-A28F-EC84C51AB6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SRT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C93381-FCAD-4AD0-A3D1-47B26220C74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SRTH</a:t>
            </a:r>
          </a:p>
          <a:p>
            <a:r>
              <a:rPr lang="en-US" dirty="0"/>
              <a:t>SRTD</a:t>
            </a:r>
          </a:p>
          <a:p>
            <a:r>
              <a:rPr lang="en-US" dirty="0"/>
              <a:t>SRTHD</a:t>
            </a:r>
          </a:p>
          <a:p>
            <a:r>
              <a:rPr lang="en-US" dirty="0"/>
              <a:t>SRTHDR</a:t>
            </a:r>
          </a:p>
          <a:p>
            <a:r>
              <a:rPr lang="en-US" dirty="0"/>
              <a:t>SRTCW</a:t>
            </a:r>
          </a:p>
          <a:p>
            <a:r>
              <a:rPr lang="en-US" dirty="0"/>
              <a:t>SRTCC</a:t>
            </a:r>
          </a:p>
          <a:p>
            <a:r>
              <a:rPr lang="en-US" dirty="0"/>
              <a:t>SRTCR</a:t>
            </a:r>
          </a:p>
          <a:p>
            <a:r>
              <a:rPr lang="en-US" dirty="0"/>
              <a:t>SRTCT</a:t>
            </a:r>
          </a:p>
          <a:p>
            <a:r>
              <a:rPr lang="en-US" dirty="0"/>
              <a:t>SRTCS</a:t>
            </a:r>
          </a:p>
        </p:txBody>
      </p:sp>
    </p:spTree>
    <p:extLst>
      <p:ext uri="{BB962C8B-B14F-4D97-AF65-F5344CB8AC3E}">
        <p14:creationId xmlns:p14="http://schemas.microsoft.com/office/powerpoint/2010/main" val="2698886894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WD3 SERIES </a:t>
            </a:r>
          </a:p>
        </p:txBody>
      </p:sp>
    </p:spTree>
    <p:extLst>
      <p:ext uri="{BB962C8B-B14F-4D97-AF65-F5344CB8AC3E}">
        <p14:creationId xmlns:p14="http://schemas.microsoft.com/office/powerpoint/2010/main" val="1136743613"/>
      </p:ext>
    </p:extLst>
  </p:cSld>
  <p:clrMapOvr>
    <a:masterClrMapping/>
  </p:clrMapOvr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84089858"/>
      </p:ext>
    </p:extLst>
  </p:cSld>
  <p:clrMapOvr>
    <a:masterClrMapping/>
  </p:clrMapOvr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64929449"/>
      </p:ext>
    </p:extLst>
  </p:cSld>
  <p:clrMapOvr>
    <a:masterClrMapping/>
  </p:clrMapOvr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26489694"/>
      </p:ext>
    </p:extLst>
  </p:cSld>
  <p:clrMapOvr>
    <a:masterClrMapping/>
  </p:clrMapOvr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30557517"/>
      </p:ext>
    </p:extLst>
  </p:cSld>
  <p:clrMapOvr>
    <a:masterClrMapping/>
  </p:clrMapOvr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90361717"/>
      </p:ext>
    </p:extLst>
  </p:cSld>
  <p:clrMapOvr>
    <a:masterClrMapping/>
  </p:clrMapOvr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32330767"/>
      </p:ext>
    </p:extLst>
  </p:cSld>
  <p:clrMapOvr>
    <a:masterClrMapping/>
  </p:clrMapOvr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39797971"/>
      </p:ext>
    </p:extLst>
  </p:cSld>
  <p:clrMapOvr>
    <a:masterClrMapping/>
  </p:clrMapOvr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0696461"/>
      </p:ext>
    </p:extLst>
  </p:cSld>
  <p:clrMapOvr>
    <a:masterClrMapping/>
  </p:clrMapOvr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72433312"/>
      </p:ext>
    </p:extLst>
  </p:cSld>
  <p:clrMapOvr>
    <a:masterClrMapping/>
  </p:clrMapOvr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98207270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37814125"/>
      </p:ext>
    </p:extLst>
  </p:cSld>
  <p:clrMapOvr>
    <a:masterClrMapping/>
  </p:clrMapOvr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LX1 SERIES </a:t>
            </a:r>
          </a:p>
        </p:txBody>
      </p:sp>
    </p:spTree>
    <p:extLst>
      <p:ext uri="{BB962C8B-B14F-4D97-AF65-F5344CB8AC3E}">
        <p14:creationId xmlns:p14="http://schemas.microsoft.com/office/powerpoint/2010/main" val="3362592956"/>
      </p:ext>
    </p:extLst>
  </p:cSld>
  <p:clrMapOvr>
    <a:masterClrMapping/>
  </p:clrMapOvr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77193005"/>
      </p:ext>
    </p:extLst>
  </p:cSld>
  <p:clrMapOvr>
    <a:masterClrMapping/>
  </p:clrMapOvr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37822926"/>
      </p:ext>
    </p:extLst>
  </p:cSld>
  <p:clrMapOvr>
    <a:masterClrMapping/>
  </p:clrMapOvr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99911261"/>
      </p:ext>
    </p:extLst>
  </p:cSld>
  <p:clrMapOvr>
    <a:masterClrMapping/>
  </p:clrMapOvr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LX2 SERIES </a:t>
            </a:r>
          </a:p>
        </p:txBody>
      </p:sp>
    </p:spTree>
    <p:extLst>
      <p:ext uri="{BB962C8B-B14F-4D97-AF65-F5344CB8AC3E}">
        <p14:creationId xmlns:p14="http://schemas.microsoft.com/office/powerpoint/2010/main" val="3461742406"/>
      </p:ext>
    </p:extLst>
  </p:cSld>
  <p:clrMapOvr>
    <a:masterClrMapping/>
  </p:clrMapOvr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96708874"/>
      </p:ext>
    </p:extLst>
  </p:cSld>
  <p:clrMapOvr>
    <a:masterClrMapping/>
  </p:clrMapOvr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96748379"/>
      </p:ext>
    </p:extLst>
  </p:cSld>
  <p:clrMapOvr>
    <a:masterClrMapping/>
  </p:clrMapOvr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77690875"/>
      </p:ext>
    </p:extLst>
  </p:cSld>
  <p:clrMapOvr>
    <a:masterClrMapping/>
  </p:clrMapOvr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LX3 SERIES </a:t>
            </a:r>
          </a:p>
        </p:txBody>
      </p:sp>
    </p:spTree>
    <p:extLst>
      <p:ext uri="{BB962C8B-B14F-4D97-AF65-F5344CB8AC3E}">
        <p14:creationId xmlns:p14="http://schemas.microsoft.com/office/powerpoint/2010/main" val="1360609957"/>
      </p:ext>
    </p:extLst>
  </p:cSld>
  <p:clrMapOvr>
    <a:masterClrMapping/>
  </p:clrMapOvr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24424739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24739401"/>
      </p:ext>
    </p:extLst>
  </p:cSld>
  <p:clrMapOvr>
    <a:masterClrMapping/>
  </p:clrMapOvr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73799912"/>
      </p:ext>
    </p:extLst>
  </p:cSld>
  <p:clrMapOvr>
    <a:masterClrMapping/>
  </p:clrMapOvr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31189155"/>
      </p:ext>
    </p:extLst>
  </p:cSld>
  <p:clrMapOvr>
    <a:masterClrMapping/>
  </p:clrMapOvr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LX4 SERIES </a:t>
            </a:r>
          </a:p>
        </p:txBody>
      </p:sp>
    </p:spTree>
    <p:extLst>
      <p:ext uri="{BB962C8B-B14F-4D97-AF65-F5344CB8AC3E}">
        <p14:creationId xmlns:p14="http://schemas.microsoft.com/office/powerpoint/2010/main" val="3527623564"/>
      </p:ext>
    </p:extLst>
  </p:cSld>
  <p:clrMapOvr>
    <a:masterClrMapping/>
  </p:clrMapOvr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17279043"/>
      </p:ext>
    </p:extLst>
  </p:cSld>
  <p:clrMapOvr>
    <a:masterClrMapping/>
  </p:clrMapOvr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72527663"/>
      </p:ext>
    </p:extLst>
  </p:cSld>
  <p:clrMapOvr>
    <a:masterClrMapping/>
  </p:clrMapOvr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23286967"/>
      </p:ext>
    </p:extLst>
  </p:cSld>
  <p:clrMapOvr>
    <a:masterClrMapping/>
  </p:clrMapOvr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LX5 SERIES </a:t>
            </a:r>
          </a:p>
        </p:txBody>
      </p:sp>
    </p:spTree>
    <p:extLst>
      <p:ext uri="{BB962C8B-B14F-4D97-AF65-F5344CB8AC3E}">
        <p14:creationId xmlns:p14="http://schemas.microsoft.com/office/powerpoint/2010/main" val="2119615647"/>
      </p:ext>
    </p:extLst>
  </p:cSld>
  <p:clrMapOvr>
    <a:masterClrMapping/>
  </p:clrMapOvr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07096926"/>
      </p:ext>
    </p:extLst>
  </p:cSld>
  <p:clrMapOvr>
    <a:masterClrMapping/>
  </p:clrMapOvr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54712494"/>
      </p:ext>
    </p:extLst>
  </p:cSld>
  <p:clrMapOvr>
    <a:masterClrMapping/>
  </p:clrMapOvr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89808466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51948450"/>
      </p:ext>
    </p:extLst>
  </p:cSld>
  <p:clrMapOvr>
    <a:masterClrMapping/>
  </p:clrMapOvr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LX6 SERIES </a:t>
            </a:r>
          </a:p>
        </p:txBody>
      </p:sp>
    </p:spTree>
    <p:extLst>
      <p:ext uri="{BB962C8B-B14F-4D97-AF65-F5344CB8AC3E}">
        <p14:creationId xmlns:p14="http://schemas.microsoft.com/office/powerpoint/2010/main" val="2668768532"/>
      </p:ext>
    </p:extLst>
  </p:cSld>
  <p:clrMapOvr>
    <a:masterClrMapping/>
  </p:clrMapOvr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13261287"/>
      </p:ext>
    </p:extLst>
  </p:cSld>
  <p:clrMapOvr>
    <a:masterClrMapping/>
  </p:clrMapOvr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92940814"/>
      </p:ext>
    </p:extLst>
  </p:cSld>
  <p:clrMapOvr>
    <a:masterClrMapping/>
  </p:clrMapOvr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23253455"/>
      </p:ext>
    </p:extLst>
  </p:cSld>
  <p:clrMapOvr>
    <a:masterClrMapping/>
  </p:clrMapOvr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LX7 SERIES </a:t>
            </a:r>
          </a:p>
        </p:txBody>
      </p:sp>
    </p:spTree>
    <p:extLst>
      <p:ext uri="{BB962C8B-B14F-4D97-AF65-F5344CB8AC3E}">
        <p14:creationId xmlns:p14="http://schemas.microsoft.com/office/powerpoint/2010/main" val="1206727512"/>
      </p:ext>
    </p:extLst>
  </p:cSld>
  <p:clrMapOvr>
    <a:masterClrMapping/>
  </p:clrMapOvr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00818960"/>
      </p:ext>
    </p:extLst>
  </p:cSld>
  <p:clrMapOvr>
    <a:masterClrMapping/>
  </p:clrMapOvr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82728899"/>
      </p:ext>
    </p:extLst>
  </p:cSld>
  <p:clrMapOvr>
    <a:masterClrMapping/>
  </p:clrMapOvr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77686362"/>
      </p:ext>
    </p:extLst>
  </p:cSld>
  <p:clrMapOvr>
    <a:masterClrMapping/>
  </p:clrMapOvr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LX8 SERIES </a:t>
            </a:r>
          </a:p>
        </p:txBody>
      </p:sp>
    </p:spTree>
    <p:extLst>
      <p:ext uri="{BB962C8B-B14F-4D97-AF65-F5344CB8AC3E}">
        <p14:creationId xmlns:p14="http://schemas.microsoft.com/office/powerpoint/2010/main" val="3006480956"/>
      </p:ext>
    </p:extLst>
  </p:cSld>
  <p:clrMapOvr>
    <a:masterClrMapping/>
  </p:clrMapOvr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10570637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WD4 SERIES </a:t>
            </a:r>
          </a:p>
        </p:txBody>
      </p:sp>
    </p:spTree>
    <p:extLst>
      <p:ext uri="{BB962C8B-B14F-4D97-AF65-F5344CB8AC3E}">
        <p14:creationId xmlns:p14="http://schemas.microsoft.com/office/powerpoint/2010/main" val="1573804719"/>
      </p:ext>
    </p:extLst>
  </p:cSld>
  <p:clrMapOvr>
    <a:masterClrMapping/>
  </p:clrMapOvr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49910934"/>
      </p:ext>
    </p:extLst>
  </p:cSld>
  <p:clrMapOvr>
    <a:masterClrMapping/>
  </p:clrMapOvr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92841793"/>
      </p:ext>
    </p:extLst>
  </p:cSld>
  <p:clrMapOvr>
    <a:masterClrMapping/>
  </p:clrMapOvr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LX9 SERIES </a:t>
            </a:r>
          </a:p>
        </p:txBody>
      </p:sp>
    </p:spTree>
    <p:extLst>
      <p:ext uri="{BB962C8B-B14F-4D97-AF65-F5344CB8AC3E}">
        <p14:creationId xmlns:p14="http://schemas.microsoft.com/office/powerpoint/2010/main" val="2566906876"/>
      </p:ext>
    </p:extLst>
  </p:cSld>
  <p:clrMapOvr>
    <a:masterClrMapping/>
  </p:clrMapOvr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232304739"/>
      </p:ext>
    </p:extLst>
  </p:cSld>
  <p:clrMapOvr>
    <a:masterClrMapping/>
  </p:clrMapOvr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35281549"/>
      </p:ext>
    </p:extLst>
  </p:cSld>
  <p:clrMapOvr>
    <a:masterClrMapping/>
  </p:clrMapOvr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80863176"/>
      </p:ext>
    </p:extLst>
  </p:cSld>
  <p:clrMapOvr>
    <a:masterClrMapping/>
  </p:clrMapOvr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LX10 SERIES </a:t>
            </a:r>
          </a:p>
        </p:txBody>
      </p:sp>
    </p:spTree>
    <p:extLst>
      <p:ext uri="{BB962C8B-B14F-4D97-AF65-F5344CB8AC3E}">
        <p14:creationId xmlns:p14="http://schemas.microsoft.com/office/powerpoint/2010/main" val="2011386148"/>
      </p:ext>
    </p:extLst>
  </p:cSld>
  <p:clrMapOvr>
    <a:masterClrMapping/>
  </p:clrMapOvr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30211726"/>
      </p:ext>
    </p:extLst>
  </p:cSld>
  <p:clrMapOvr>
    <a:masterClrMapping/>
  </p:clrMapOvr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41204549"/>
      </p:ext>
    </p:extLst>
  </p:cSld>
  <p:clrMapOvr>
    <a:masterClrMapping/>
  </p:clrMapOvr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03111537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30945568"/>
      </p:ext>
    </p:extLst>
  </p:cSld>
  <p:clrMapOvr>
    <a:masterClrMapping/>
  </p:clrMapOvr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</a:t>
            </a:r>
          </a:p>
        </p:txBody>
      </p:sp>
    </p:spTree>
    <p:extLst>
      <p:ext uri="{BB962C8B-B14F-4D97-AF65-F5344CB8AC3E}">
        <p14:creationId xmlns:p14="http://schemas.microsoft.com/office/powerpoint/2010/main" val="3437257275"/>
      </p:ext>
    </p:extLst>
  </p:cSld>
  <p:clrMapOvr>
    <a:masterClrMapping/>
  </p:clrMapOvr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GR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274299438"/>
      </p:ext>
    </p:extLst>
  </p:cSld>
  <p:clrMapOvr>
    <a:masterClrMapping/>
  </p:clrMapOvr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540776740"/>
      </p:ext>
    </p:extLst>
  </p:cSld>
  <p:clrMapOvr>
    <a:masterClrMapping/>
  </p:clrMapOvr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9881954"/>
      </p:ext>
    </p:extLst>
  </p:cSld>
  <p:clrMapOvr>
    <a:masterClrMapping/>
  </p:clrMapOvr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43477965"/>
      </p:ext>
    </p:extLst>
  </p:cSld>
  <p:clrMapOvr>
    <a:masterClrMapping/>
  </p:clrMapOvr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71345600"/>
      </p:ext>
    </p:extLst>
  </p:cSld>
  <p:clrMapOvr>
    <a:masterClrMapping/>
  </p:clrMapOvr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68797803"/>
      </p:ext>
    </p:extLst>
  </p:cSld>
  <p:clrMapOvr>
    <a:masterClrMapping/>
  </p:clrMapOvr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09857184"/>
      </p:ext>
    </p:extLst>
  </p:cSld>
  <p:clrMapOvr>
    <a:masterClrMapping/>
  </p:clrMapOvr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74631944"/>
      </p:ext>
    </p:extLst>
  </p:cSld>
  <p:clrMapOvr>
    <a:masterClrMapping/>
  </p:clrMapOvr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57019713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81836271"/>
      </p:ext>
    </p:extLst>
  </p:cSld>
  <p:clrMapOvr>
    <a:masterClrMapping/>
  </p:clrMapOvr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23276246"/>
      </p:ext>
    </p:extLst>
  </p:cSld>
  <p:clrMapOvr>
    <a:masterClrMapping/>
  </p:clrMapOvr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23893701"/>
      </p:ext>
    </p:extLst>
  </p:cSld>
  <p:clrMapOvr>
    <a:masterClrMapping/>
  </p:clrMapOvr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13719640"/>
      </p:ext>
    </p:extLst>
  </p:cSld>
  <p:clrMapOvr>
    <a:masterClrMapping/>
  </p:clrMapOvr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54740066"/>
      </p:ext>
    </p:extLst>
  </p:cSld>
  <p:clrMapOvr>
    <a:masterClrMapping/>
  </p:clrMapOvr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93142650"/>
      </p:ext>
    </p:extLst>
  </p:cSld>
  <p:clrMapOvr>
    <a:masterClrMapping/>
  </p:clrMapOvr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4251709659"/>
      </p:ext>
    </p:extLst>
  </p:cSld>
  <p:clrMapOvr>
    <a:masterClrMapping/>
  </p:clrMapOvr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78339934"/>
      </p:ext>
    </p:extLst>
  </p:cSld>
  <p:clrMapOvr>
    <a:masterClrMapping/>
  </p:clrMapOvr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44333337"/>
      </p:ext>
    </p:extLst>
  </p:cSld>
  <p:clrMapOvr>
    <a:masterClrMapping/>
  </p:clrMapOvr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99862184"/>
      </p:ext>
    </p:extLst>
  </p:cSld>
  <p:clrMapOvr>
    <a:masterClrMapping/>
  </p:clrMapOvr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02385325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47612587"/>
      </p:ext>
    </p:extLst>
  </p:cSld>
  <p:clrMapOvr>
    <a:masterClrMapping/>
  </p:clrMapOvr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01279235"/>
      </p:ext>
    </p:extLst>
  </p:cSld>
  <p:clrMapOvr>
    <a:masterClrMapping/>
  </p:clrMapOvr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54688642"/>
      </p:ext>
    </p:extLst>
  </p:cSld>
  <p:clrMapOvr>
    <a:masterClrMapping/>
  </p:clrMapOvr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66059817"/>
      </p:ext>
    </p:extLst>
  </p:cSld>
  <p:clrMapOvr>
    <a:masterClrMapping/>
  </p:clrMapOvr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68550138"/>
      </p:ext>
    </p:extLst>
  </p:cSld>
  <p:clrMapOvr>
    <a:masterClrMapping/>
  </p:clrMapOvr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54511385"/>
      </p:ext>
    </p:extLst>
  </p:cSld>
  <p:clrMapOvr>
    <a:masterClrMapping/>
  </p:clrMapOvr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84668636"/>
      </p:ext>
    </p:extLst>
  </p:cSld>
  <p:clrMapOvr>
    <a:masterClrMapping/>
  </p:clrMapOvr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10843121"/>
      </p:ext>
    </p:extLst>
  </p:cSld>
  <p:clrMapOvr>
    <a:masterClrMapping/>
  </p:clrMapOvr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73110334"/>
      </p:ext>
    </p:extLst>
  </p:cSld>
  <p:clrMapOvr>
    <a:masterClrMapping/>
  </p:clrMapOvr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052897808"/>
      </p:ext>
    </p:extLst>
  </p:cSld>
  <p:clrMapOvr>
    <a:masterClrMapping/>
  </p:clrMapOvr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34364439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WD5 SERIES </a:t>
            </a:r>
          </a:p>
        </p:txBody>
      </p:sp>
    </p:spTree>
    <p:extLst>
      <p:ext uri="{BB962C8B-B14F-4D97-AF65-F5344CB8AC3E}">
        <p14:creationId xmlns:p14="http://schemas.microsoft.com/office/powerpoint/2010/main" val="2994041408"/>
      </p:ext>
    </p:extLst>
  </p:cSld>
  <p:clrMapOvr>
    <a:masterClrMapping/>
  </p:clrMapOvr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30925251"/>
      </p:ext>
    </p:extLst>
  </p:cSld>
  <p:clrMapOvr>
    <a:masterClrMapping/>
  </p:clrMapOvr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24983355"/>
      </p:ext>
    </p:extLst>
  </p:cSld>
  <p:clrMapOvr>
    <a:masterClrMapping/>
  </p:clrMapOvr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6264946"/>
      </p:ext>
    </p:extLst>
  </p:cSld>
  <p:clrMapOvr>
    <a:masterClrMapping/>
  </p:clrMapOvr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30111023"/>
      </p:ext>
    </p:extLst>
  </p:cSld>
  <p:clrMapOvr>
    <a:masterClrMapping/>
  </p:clrMapOvr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39396407"/>
      </p:ext>
    </p:extLst>
  </p:cSld>
  <p:clrMapOvr>
    <a:masterClrMapping/>
  </p:clrMapOvr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88717750"/>
      </p:ext>
    </p:extLst>
  </p:cSld>
  <p:clrMapOvr>
    <a:masterClrMapping/>
  </p:clrMapOvr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73462966"/>
      </p:ext>
    </p:extLst>
  </p:cSld>
  <p:clrMapOvr>
    <a:masterClrMapping/>
  </p:clrMapOvr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49870116"/>
      </p:ext>
    </p:extLst>
  </p:cSld>
  <p:clrMapOvr>
    <a:masterClrMapping/>
  </p:clrMapOvr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95553147"/>
      </p:ext>
    </p:extLst>
  </p:cSld>
  <p:clrMapOvr>
    <a:masterClrMapping/>
  </p:clrMapOvr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81176174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93813918"/>
      </p:ext>
    </p:extLst>
  </p:cSld>
  <p:clrMapOvr>
    <a:masterClrMapping/>
  </p:clrMapOvr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05466753"/>
      </p:ext>
    </p:extLst>
  </p:cSld>
  <p:clrMapOvr>
    <a:masterClrMapping/>
  </p:clrMapOvr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685796845"/>
      </p:ext>
    </p:extLst>
  </p:cSld>
  <p:clrMapOvr>
    <a:masterClrMapping/>
  </p:clrMapOvr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35244455"/>
      </p:ext>
    </p:extLst>
  </p:cSld>
  <p:clrMapOvr>
    <a:masterClrMapping/>
  </p:clrMapOvr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76784714"/>
      </p:ext>
    </p:extLst>
  </p:cSld>
  <p:clrMapOvr>
    <a:masterClrMapping/>
  </p:clrMapOvr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6004663"/>
      </p:ext>
    </p:extLst>
  </p:cSld>
  <p:clrMapOvr>
    <a:masterClrMapping/>
  </p:clrMapOvr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73834706"/>
      </p:ext>
    </p:extLst>
  </p:cSld>
  <p:clrMapOvr>
    <a:masterClrMapping/>
  </p:clrMapOvr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03864022"/>
      </p:ext>
    </p:extLst>
  </p:cSld>
  <p:clrMapOvr>
    <a:masterClrMapping/>
  </p:clrMapOvr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09944964"/>
      </p:ext>
    </p:extLst>
  </p:cSld>
  <p:clrMapOvr>
    <a:masterClrMapping/>
  </p:clrMapOvr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5309684"/>
      </p:ext>
    </p:extLst>
  </p:cSld>
  <p:clrMapOvr>
    <a:masterClrMapping/>
  </p:clrMapOvr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32371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491BD-5516-42A5-8E61-3627A30BD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انواع فرمول </a:t>
            </a:r>
            <a:r>
              <a:rPr lang="en-US" dirty="0"/>
              <a:t>SQL SERVER </a:t>
            </a:r>
            <a:r>
              <a:rPr lang="fa-IR" dirty="0"/>
              <a:t>و سری های فرمولی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34EA4-F239-46D3-B6E2-8200965B58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arenR"/>
            </a:pPr>
            <a:r>
              <a:rPr lang="en-US" dirty="0"/>
              <a:t>VF</a:t>
            </a:r>
          </a:p>
          <a:p>
            <a:pPr>
              <a:buFont typeface="+mj-lt"/>
              <a:buAutoNum type="arabicParenR"/>
            </a:pPr>
            <a:r>
              <a:rPr lang="en-US" dirty="0"/>
              <a:t>VFR</a:t>
            </a:r>
          </a:p>
          <a:p>
            <a:pPr>
              <a:buFont typeface="+mj-lt"/>
              <a:buAutoNum type="arabicParenR"/>
            </a:pPr>
            <a:r>
              <a:rPr lang="en-US" dirty="0"/>
              <a:t>VFS</a:t>
            </a:r>
          </a:p>
          <a:p>
            <a:pPr>
              <a:buFont typeface="+mj-lt"/>
              <a:buAutoNum type="arabicParenR"/>
            </a:pPr>
            <a:r>
              <a:rPr lang="en-US" dirty="0"/>
              <a:t>VFRS</a:t>
            </a:r>
          </a:p>
          <a:p>
            <a:pPr>
              <a:buFont typeface="+mj-lt"/>
              <a:buAutoNum type="arabicParenR"/>
            </a:pPr>
            <a:r>
              <a:rPr lang="en-US" dirty="0"/>
              <a:t>VFST</a:t>
            </a:r>
          </a:p>
          <a:p>
            <a:pPr>
              <a:buFont typeface="+mj-lt"/>
              <a:buAutoNum type="arabicParenR"/>
            </a:pPr>
            <a:r>
              <a:rPr lang="en-US" dirty="0"/>
              <a:t>VFRT</a:t>
            </a:r>
          </a:p>
          <a:p>
            <a:pPr>
              <a:buFont typeface="+mj-lt"/>
              <a:buAutoNum type="arabicParenR"/>
            </a:pPr>
            <a:r>
              <a:rPr lang="en-US" dirty="0"/>
              <a:t>VFRS</a:t>
            </a:r>
          </a:p>
          <a:p>
            <a:pPr>
              <a:buFont typeface="+mj-lt"/>
              <a:buAutoNum type="arabicParenR"/>
            </a:pPr>
            <a:r>
              <a:rPr lang="en-US" dirty="0"/>
              <a:t>VFRSR</a:t>
            </a:r>
          </a:p>
          <a:p>
            <a:pPr>
              <a:buFont typeface="+mj-lt"/>
              <a:buAutoNum type="arabicParenR"/>
            </a:pPr>
            <a:r>
              <a:rPr lang="en-US" dirty="0"/>
              <a:t>VFSS</a:t>
            </a:r>
          </a:p>
          <a:p>
            <a:pPr>
              <a:buFont typeface="+mj-lt"/>
              <a:buAutoNum type="arabicParenR"/>
            </a:pPr>
            <a:r>
              <a:rPr lang="en-US" dirty="0"/>
              <a:t>VFSSR</a:t>
            </a:r>
          </a:p>
        </p:txBody>
      </p:sp>
    </p:spTree>
    <p:extLst>
      <p:ext uri="{BB962C8B-B14F-4D97-AF65-F5344CB8AC3E}">
        <p14:creationId xmlns:p14="http://schemas.microsoft.com/office/powerpoint/2010/main" val="457587210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45251544"/>
      </p:ext>
    </p:extLst>
  </p:cSld>
  <p:clrMapOvr>
    <a:masterClrMapping/>
  </p:clrMapOvr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21518932"/>
      </p:ext>
    </p:extLst>
  </p:cSld>
  <p:clrMapOvr>
    <a:masterClrMapping/>
  </p:clrMapOvr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30713767"/>
      </p:ext>
    </p:extLst>
  </p:cSld>
  <p:clrMapOvr>
    <a:masterClrMapping/>
  </p:clrMapOvr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38429539"/>
      </p:ext>
    </p:extLst>
  </p:cSld>
  <p:clrMapOvr>
    <a:masterClrMapping/>
  </p:clrMapOvr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67409895"/>
      </p:ext>
    </p:extLst>
  </p:cSld>
  <p:clrMapOvr>
    <a:masterClrMapping/>
  </p:clrMapOvr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252474165"/>
      </p:ext>
    </p:extLst>
  </p:cSld>
  <p:clrMapOvr>
    <a:masterClrMapping/>
  </p:clrMapOvr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77129743"/>
      </p:ext>
    </p:extLst>
  </p:cSld>
  <p:clrMapOvr>
    <a:masterClrMapping/>
  </p:clrMapOvr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17667764"/>
      </p:ext>
    </p:extLst>
  </p:cSld>
  <p:clrMapOvr>
    <a:masterClrMapping/>
  </p:clrMapOvr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67971420"/>
      </p:ext>
    </p:extLst>
  </p:cSld>
  <p:clrMapOvr>
    <a:masterClrMapping/>
  </p:clrMapOvr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05173785"/>
      </p:ext>
    </p:extLst>
  </p:cSld>
  <p:clrMapOvr>
    <a:masterClrMapping/>
  </p:clrMapOvr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57573531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86933647"/>
      </p:ext>
    </p:extLst>
  </p:cSld>
  <p:clrMapOvr>
    <a:masterClrMapping/>
  </p:clrMapOvr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58569393"/>
      </p:ext>
    </p:extLst>
  </p:cSld>
  <p:clrMapOvr>
    <a:masterClrMapping/>
  </p:clrMapOvr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7229977"/>
      </p:ext>
    </p:extLst>
  </p:cSld>
  <p:clrMapOvr>
    <a:masterClrMapping/>
  </p:clrMapOvr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55333518"/>
      </p:ext>
    </p:extLst>
  </p:cSld>
  <p:clrMapOvr>
    <a:masterClrMapping/>
  </p:clrMapOvr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30303033"/>
      </p:ext>
    </p:extLst>
  </p:cSld>
  <p:clrMapOvr>
    <a:masterClrMapping/>
  </p:clrMapOvr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91994238"/>
      </p:ext>
    </p:extLst>
  </p:cSld>
  <p:clrMapOvr>
    <a:masterClrMapping/>
  </p:clrMapOvr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59195845"/>
      </p:ext>
    </p:extLst>
  </p:cSld>
  <p:clrMapOvr>
    <a:masterClrMapping/>
  </p:clrMapOvr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28651371"/>
      </p:ext>
    </p:extLst>
  </p:cSld>
  <p:clrMapOvr>
    <a:masterClrMapping/>
  </p:clrMapOvr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284120420"/>
      </p:ext>
    </p:extLst>
  </p:cSld>
  <p:clrMapOvr>
    <a:masterClrMapping/>
  </p:clrMapOvr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71419685"/>
      </p:ext>
    </p:extLst>
  </p:cSld>
  <p:clrMapOvr>
    <a:masterClrMapping/>
  </p:clrMapOvr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70069977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WD6 SERIES </a:t>
            </a:r>
          </a:p>
        </p:txBody>
      </p:sp>
    </p:spTree>
    <p:extLst>
      <p:ext uri="{BB962C8B-B14F-4D97-AF65-F5344CB8AC3E}">
        <p14:creationId xmlns:p14="http://schemas.microsoft.com/office/powerpoint/2010/main" val="476060361"/>
      </p:ext>
    </p:extLst>
  </p:cSld>
  <p:clrMapOvr>
    <a:masterClrMapping/>
  </p:clrMapOvr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3112217"/>
      </p:ext>
    </p:extLst>
  </p:cSld>
  <p:clrMapOvr>
    <a:masterClrMapping/>
  </p:clrMapOvr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87624284"/>
      </p:ext>
    </p:extLst>
  </p:cSld>
  <p:clrMapOvr>
    <a:masterClrMapping/>
  </p:clrMapOvr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86602311"/>
      </p:ext>
    </p:extLst>
  </p:cSld>
  <p:clrMapOvr>
    <a:masterClrMapping/>
  </p:clrMapOvr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36891914"/>
      </p:ext>
    </p:extLst>
  </p:cSld>
  <p:clrMapOvr>
    <a:masterClrMapping/>
  </p:clrMapOvr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78765928"/>
      </p:ext>
    </p:extLst>
  </p:cSld>
  <p:clrMapOvr>
    <a:masterClrMapping/>
  </p:clrMapOvr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52114114"/>
      </p:ext>
    </p:extLst>
  </p:cSld>
  <p:clrMapOvr>
    <a:masterClrMapping/>
  </p:clrMapOvr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05870020"/>
      </p:ext>
    </p:extLst>
  </p:cSld>
  <p:clrMapOvr>
    <a:masterClrMapping/>
  </p:clrMapOvr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06967828"/>
      </p:ext>
    </p:extLst>
  </p:cSld>
  <p:clrMapOvr>
    <a:masterClrMapping/>
  </p:clrMapOvr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51188034"/>
      </p:ext>
    </p:extLst>
  </p:cSld>
  <p:clrMapOvr>
    <a:masterClrMapping/>
  </p:clrMapOvr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65295730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43276557"/>
      </p:ext>
    </p:extLst>
  </p:cSld>
  <p:clrMapOvr>
    <a:masterClrMapping/>
  </p:clrMapOvr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511897308"/>
      </p:ext>
    </p:extLst>
  </p:cSld>
  <p:clrMapOvr>
    <a:masterClrMapping/>
  </p:clrMapOvr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99092904"/>
      </p:ext>
    </p:extLst>
  </p:cSld>
  <p:clrMapOvr>
    <a:masterClrMapping/>
  </p:clrMapOvr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00406845"/>
      </p:ext>
    </p:extLst>
  </p:cSld>
  <p:clrMapOvr>
    <a:masterClrMapping/>
  </p:clrMapOvr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13272316"/>
      </p:ext>
    </p:extLst>
  </p:cSld>
  <p:clrMapOvr>
    <a:masterClrMapping/>
  </p:clrMapOvr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41255160"/>
      </p:ext>
    </p:extLst>
  </p:cSld>
  <p:clrMapOvr>
    <a:masterClrMapping/>
  </p:clrMapOvr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63939617"/>
      </p:ext>
    </p:extLst>
  </p:cSld>
  <p:clrMapOvr>
    <a:masterClrMapping/>
  </p:clrMapOvr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9703681"/>
      </p:ext>
    </p:extLst>
  </p:cSld>
  <p:clrMapOvr>
    <a:masterClrMapping/>
  </p:clrMapOvr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80728134"/>
      </p:ext>
    </p:extLst>
  </p:cSld>
  <p:clrMapOvr>
    <a:masterClrMapping/>
  </p:clrMapOvr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82034744"/>
      </p:ext>
    </p:extLst>
  </p:cSld>
  <p:clrMapOvr>
    <a:masterClrMapping/>
  </p:clrMapOvr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93841231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42354614"/>
      </p:ext>
    </p:extLst>
  </p:cSld>
  <p:clrMapOvr>
    <a:masterClrMapping/>
  </p:clrMapOvr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05837119"/>
      </p:ext>
    </p:extLst>
  </p:cSld>
  <p:clrMapOvr>
    <a:masterClrMapping/>
  </p:clrMapOvr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58526883"/>
      </p:ext>
    </p:extLst>
  </p:cSld>
  <p:clrMapOvr>
    <a:masterClrMapping/>
  </p:clrMapOvr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546992"/>
      </p:ext>
    </p:extLst>
  </p:cSld>
  <p:clrMapOvr>
    <a:masterClrMapping/>
  </p:clrMapOvr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293340767"/>
      </p:ext>
    </p:extLst>
  </p:cSld>
  <p:clrMapOvr>
    <a:masterClrMapping/>
  </p:clrMapOvr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0508951"/>
      </p:ext>
    </p:extLst>
  </p:cSld>
  <p:clrMapOvr>
    <a:masterClrMapping/>
  </p:clrMapOvr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41976973"/>
      </p:ext>
    </p:extLst>
  </p:cSld>
  <p:clrMapOvr>
    <a:masterClrMapping/>
  </p:clrMapOvr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00749934"/>
      </p:ext>
    </p:extLst>
  </p:cSld>
  <p:clrMapOvr>
    <a:masterClrMapping/>
  </p:clrMapOvr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24962583"/>
      </p:ext>
    </p:extLst>
  </p:cSld>
  <p:clrMapOvr>
    <a:masterClrMapping/>
  </p:clrMapOvr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58749295"/>
      </p:ext>
    </p:extLst>
  </p:cSld>
  <p:clrMapOvr>
    <a:masterClrMapping/>
  </p:clrMapOvr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51757684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32798187"/>
      </p:ext>
    </p:extLst>
  </p:cSld>
  <p:clrMapOvr>
    <a:masterClrMapping/>
  </p:clrMapOvr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27118012"/>
      </p:ext>
    </p:extLst>
  </p:cSld>
  <p:clrMapOvr>
    <a:masterClrMapping/>
  </p:clrMapOvr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60217367"/>
      </p:ext>
    </p:extLst>
  </p:cSld>
  <p:clrMapOvr>
    <a:masterClrMapping/>
  </p:clrMapOvr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90261883"/>
      </p:ext>
    </p:extLst>
  </p:cSld>
  <p:clrMapOvr>
    <a:masterClrMapping/>
  </p:clrMapOvr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34312888"/>
      </p:ext>
    </p:extLst>
  </p:cSld>
  <p:clrMapOvr>
    <a:masterClrMapping/>
  </p:clrMapOvr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95816708"/>
      </p:ext>
    </p:extLst>
  </p:cSld>
  <p:clrMapOvr>
    <a:masterClrMapping/>
  </p:clrMapOvr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75785336"/>
      </p:ext>
    </p:extLst>
  </p:cSld>
  <p:clrMapOvr>
    <a:masterClrMapping/>
  </p:clrMapOvr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569346719"/>
      </p:ext>
    </p:extLst>
  </p:cSld>
  <p:clrMapOvr>
    <a:masterClrMapping/>
  </p:clrMapOvr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00298085"/>
      </p:ext>
    </p:extLst>
  </p:cSld>
  <p:clrMapOvr>
    <a:masterClrMapping/>
  </p:clrMapOvr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30550566"/>
      </p:ext>
    </p:extLst>
  </p:cSld>
  <p:clrMapOvr>
    <a:masterClrMapping/>
  </p:clrMapOvr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32574402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WD7 SERIES </a:t>
            </a:r>
          </a:p>
        </p:txBody>
      </p:sp>
    </p:spTree>
    <p:extLst>
      <p:ext uri="{BB962C8B-B14F-4D97-AF65-F5344CB8AC3E}">
        <p14:creationId xmlns:p14="http://schemas.microsoft.com/office/powerpoint/2010/main" val="595782621"/>
      </p:ext>
    </p:extLst>
  </p:cSld>
  <p:clrMapOvr>
    <a:masterClrMapping/>
  </p:clrMapOvr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55849797"/>
      </p:ext>
    </p:extLst>
  </p:cSld>
  <p:clrMapOvr>
    <a:masterClrMapping/>
  </p:clrMapOvr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73353568"/>
      </p:ext>
    </p:extLst>
  </p:cSld>
  <p:clrMapOvr>
    <a:masterClrMapping/>
  </p:clrMapOvr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89226064"/>
      </p:ext>
    </p:extLst>
  </p:cSld>
  <p:clrMapOvr>
    <a:masterClrMapping/>
  </p:clrMapOvr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11759450"/>
      </p:ext>
    </p:extLst>
  </p:cSld>
  <p:clrMapOvr>
    <a:masterClrMapping/>
  </p:clrMapOvr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04427474"/>
      </p:ext>
    </p:extLst>
  </p:cSld>
  <p:clrMapOvr>
    <a:masterClrMapping/>
  </p:clrMapOvr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91787523"/>
      </p:ext>
    </p:extLst>
  </p:cSld>
  <p:clrMapOvr>
    <a:masterClrMapping/>
  </p:clrMapOvr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13321434"/>
      </p:ext>
    </p:extLst>
  </p:cSld>
  <p:clrMapOvr>
    <a:masterClrMapping/>
  </p:clrMapOvr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49229934"/>
      </p:ext>
    </p:extLst>
  </p:cSld>
  <p:clrMapOvr>
    <a:masterClrMapping/>
  </p:clrMapOvr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519704900"/>
      </p:ext>
    </p:extLst>
  </p:cSld>
  <p:clrMapOvr>
    <a:masterClrMapping/>
  </p:clrMapOvr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514457971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769673547"/>
      </p:ext>
    </p:extLst>
  </p:cSld>
  <p:clrMapOvr>
    <a:masterClrMapping/>
  </p:clrMapOvr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79189502"/>
      </p:ext>
    </p:extLst>
  </p:cSld>
  <p:clrMapOvr>
    <a:masterClrMapping/>
  </p:clrMapOvr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78809146"/>
      </p:ext>
    </p:extLst>
  </p:cSld>
  <p:clrMapOvr>
    <a:masterClrMapping/>
  </p:clrMapOvr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76750525"/>
      </p:ext>
    </p:extLst>
  </p:cSld>
  <p:clrMapOvr>
    <a:masterClrMapping/>
  </p:clrMapOvr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06486559"/>
      </p:ext>
    </p:extLst>
  </p:cSld>
  <p:clrMapOvr>
    <a:masterClrMapping/>
  </p:clrMapOvr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71351475"/>
      </p:ext>
    </p:extLst>
  </p:cSld>
  <p:clrMapOvr>
    <a:masterClrMapping/>
  </p:clrMapOvr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06409504"/>
      </p:ext>
    </p:extLst>
  </p:cSld>
  <p:clrMapOvr>
    <a:masterClrMapping/>
  </p:clrMapOvr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81583689"/>
      </p:ext>
    </p:extLst>
  </p:cSld>
  <p:clrMapOvr>
    <a:masterClrMapping/>
  </p:clrMapOvr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33660375"/>
      </p:ext>
    </p:extLst>
  </p:cSld>
  <p:clrMapOvr>
    <a:masterClrMapping/>
  </p:clrMapOvr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34063460"/>
      </p:ext>
    </p:extLst>
  </p:cSld>
  <p:clrMapOvr>
    <a:masterClrMapping/>
  </p:clrMapOvr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14001452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79085049"/>
      </p:ext>
    </p:extLst>
  </p:cSld>
  <p:clrMapOvr>
    <a:masterClrMapping/>
  </p:clrMapOvr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32932111"/>
      </p:ext>
    </p:extLst>
  </p:cSld>
  <p:clrMapOvr>
    <a:masterClrMapping/>
  </p:clrMapOvr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29535637"/>
      </p:ext>
    </p:extLst>
  </p:cSld>
  <p:clrMapOvr>
    <a:masterClrMapping/>
  </p:clrMapOvr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GR1 SERIES </a:t>
            </a:r>
          </a:p>
        </p:txBody>
      </p:sp>
    </p:spTree>
    <p:extLst>
      <p:ext uri="{BB962C8B-B14F-4D97-AF65-F5344CB8AC3E}">
        <p14:creationId xmlns:p14="http://schemas.microsoft.com/office/powerpoint/2010/main" val="1647057656"/>
      </p:ext>
    </p:extLst>
  </p:cSld>
  <p:clrMapOvr>
    <a:masterClrMapping/>
  </p:clrMapOvr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07417463"/>
      </p:ext>
    </p:extLst>
  </p:cSld>
  <p:clrMapOvr>
    <a:masterClrMapping/>
  </p:clrMapOvr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07210515"/>
      </p:ext>
    </p:extLst>
  </p:cSld>
  <p:clrMapOvr>
    <a:masterClrMapping/>
  </p:clrMapOvr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18074460"/>
      </p:ext>
    </p:extLst>
  </p:cSld>
  <p:clrMapOvr>
    <a:masterClrMapping/>
  </p:clrMapOvr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GR2 SERIES </a:t>
            </a:r>
          </a:p>
        </p:txBody>
      </p:sp>
    </p:spTree>
    <p:extLst>
      <p:ext uri="{BB962C8B-B14F-4D97-AF65-F5344CB8AC3E}">
        <p14:creationId xmlns:p14="http://schemas.microsoft.com/office/powerpoint/2010/main" val="905765472"/>
      </p:ext>
    </p:extLst>
  </p:cSld>
  <p:clrMapOvr>
    <a:masterClrMapping/>
  </p:clrMapOvr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73360950"/>
      </p:ext>
    </p:extLst>
  </p:cSld>
  <p:clrMapOvr>
    <a:masterClrMapping/>
  </p:clrMapOvr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08716506"/>
      </p:ext>
    </p:extLst>
  </p:cSld>
  <p:clrMapOvr>
    <a:masterClrMapping/>
  </p:clrMapOvr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99309351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65493915"/>
      </p:ext>
    </p:extLst>
  </p:cSld>
  <p:clrMapOvr>
    <a:masterClrMapping/>
  </p:clrMapOvr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GR3 SERIES </a:t>
            </a:r>
          </a:p>
        </p:txBody>
      </p:sp>
    </p:spTree>
    <p:extLst>
      <p:ext uri="{BB962C8B-B14F-4D97-AF65-F5344CB8AC3E}">
        <p14:creationId xmlns:p14="http://schemas.microsoft.com/office/powerpoint/2010/main" val="2709399082"/>
      </p:ext>
    </p:extLst>
  </p:cSld>
  <p:clrMapOvr>
    <a:masterClrMapping/>
  </p:clrMapOvr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12780257"/>
      </p:ext>
    </p:extLst>
  </p:cSld>
  <p:clrMapOvr>
    <a:masterClrMapping/>
  </p:clrMapOvr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82903841"/>
      </p:ext>
    </p:extLst>
  </p:cSld>
  <p:clrMapOvr>
    <a:masterClrMapping/>
  </p:clrMapOvr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6808063"/>
      </p:ext>
    </p:extLst>
  </p:cSld>
  <p:clrMapOvr>
    <a:masterClrMapping/>
  </p:clrMapOvr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GR4 SERIES </a:t>
            </a:r>
          </a:p>
        </p:txBody>
      </p:sp>
    </p:spTree>
    <p:extLst>
      <p:ext uri="{BB962C8B-B14F-4D97-AF65-F5344CB8AC3E}">
        <p14:creationId xmlns:p14="http://schemas.microsoft.com/office/powerpoint/2010/main" val="248695821"/>
      </p:ext>
    </p:extLst>
  </p:cSld>
  <p:clrMapOvr>
    <a:masterClrMapping/>
  </p:clrMapOvr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19403616"/>
      </p:ext>
    </p:extLst>
  </p:cSld>
  <p:clrMapOvr>
    <a:masterClrMapping/>
  </p:clrMapOvr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20833846"/>
      </p:ext>
    </p:extLst>
  </p:cSld>
  <p:clrMapOvr>
    <a:masterClrMapping/>
  </p:clrMapOvr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68533353"/>
      </p:ext>
    </p:extLst>
  </p:cSld>
  <p:clrMapOvr>
    <a:masterClrMapping/>
  </p:clrMapOvr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GR5 SERIES </a:t>
            </a:r>
          </a:p>
        </p:txBody>
      </p:sp>
    </p:spTree>
    <p:extLst>
      <p:ext uri="{BB962C8B-B14F-4D97-AF65-F5344CB8AC3E}">
        <p14:creationId xmlns:p14="http://schemas.microsoft.com/office/powerpoint/2010/main" val="2005835778"/>
      </p:ext>
    </p:extLst>
  </p:cSld>
  <p:clrMapOvr>
    <a:masterClrMapping/>
  </p:clrMapOvr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969882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F9BB1-196D-4E30-8799-C4BC0A6CD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انواع فرمول سری </a:t>
            </a:r>
            <a:r>
              <a:rPr lang="en-US" b="1" i="1" dirty="0"/>
              <a:t> </a:t>
            </a:r>
            <a:r>
              <a:rPr lang="en-US" b="1" i="1" dirty="0" err="1"/>
              <a:t>vf</a:t>
            </a:r>
            <a:r>
              <a:rPr lang="en-US" b="1" i="1" dirty="0"/>
              <a:t> </a:t>
            </a:r>
            <a:r>
              <a:rPr lang="en-US" b="1" i="1" dirty="0" err="1"/>
              <a:t>sql</a:t>
            </a:r>
            <a:r>
              <a:rPr lang="en-US" b="1" i="1" dirty="0"/>
              <a:t> server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DEA568-F4EB-48F0-A8B1-3E5555BA0C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/>
              <a:t>VFGT</a:t>
            </a:r>
          </a:p>
          <a:p>
            <a:pPr>
              <a:buFont typeface="+mj-lt"/>
              <a:buAutoNum type="arabicPeriod"/>
            </a:pPr>
            <a:r>
              <a:rPr lang="en-US" dirty="0"/>
              <a:t>VFGT1</a:t>
            </a:r>
          </a:p>
          <a:p>
            <a:pPr>
              <a:buFont typeface="+mj-lt"/>
              <a:buAutoNum type="arabicPeriod"/>
            </a:pPr>
            <a:r>
              <a:rPr lang="en-US" dirty="0"/>
              <a:t>VFGT2</a:t>
            </a:r>
          </a:p>
          <a:p>
            <a:pPr>
              <a:buFont typeface="+mj-lt"/>
              <a:buAutoNum type="arabicPeriod"/>
            </a:pPr>
            <a:r>
              <a:rPr lang="en-US" dirty="0"/>
              <a:t>VFGT3</a:t>
            </a:r>
          </a:p>
          <a:p>
            <a:pPr>
              <a:buFont typeface="+mj-lt"/>
              <a:buAutoNum type="arabicPeriod"/>
            </a:pPr>
            <a:r>
              <a:rPr lang="en-US" dirty="0"/>
              <a:t>VFGT4</a:t>
            </a:r>
          </a:p>
          <a:p>
            <a:pPr>
              <a:buFont typeface="+mj-lt"/>
              <a:buAutoNum type="arabicPeriod"/>
            </a:pPr>
            <a:r>
              <a:rPr lang="en-US" dirty="0"/>
              <a:t>VFGT5</a:t>
            </a:r>
          </a:p>
          <a:p>
            <a:pPr>
              <a:buFont typeface="+mj-lt"/>
              <a:buAutoNum type="arabicPeriod"/>
            </a:pPr>
            <a:r>
              <a:rPr lang="en-US" dirty="0"/>
              <a:t>VFGT6</a:t>
            </a:r>
          </a:p>
          <a:p>
            <a:pPr>
              <a:buFont typeface="+mj-lt"/>
              <a:buAutoNum type="arabicPeriod"/>
            </a:pPr>
            <a:r>
              <a:rPr lang="en-US" dirty="0"/>
              <a:t>VFGT7</a:t>
            </a:r>
          </a:p>
          <a:p>
            <a:pPr>
              <a:buFont typeface="+mj-lt"/>
              <a:buAutoNum type="arabicPeriod"/>
            </a:pPr>
            <a:r>
              <a:rPr lang="en-US" dirty="0"/>
              <a:t>VFGT8</a:t>
            </a:r>
          </a:p>
          <a:p>
            <a:pPr>
              <a:buFont typeface="+mj-lt"/>
              <a:buAutoNum type="arabicPeriod"/>
            </a:pPr>
            <a:r>
              <a:rPr lang="en-US" dirty="0"/>
              <a:t>VFGT9</a:t>
            </a:r>
          </a:p>
          <a:p>
            <a:pPr>
              <a:buFont typeface="+mj-lt"/>
              <a:buAutoNum type="arabicPeriod"/>
            </a:pPr>
            <a:r>
              <a:rPr lang="en-US" dirty="0"/>
              <a:t>VFGT10</a:t>
            </a:r>
          </a:p>
        </p:txBody>
      </p:sp>
    </p:spTree>
    <p:extLst>
      <p:ext uri="{BB962C8B-B14F-4D97-AF65-F5344CB8AC3E}">
        <p14:creationId xmlns:p14="http://schemas.microsoft.com/office/powerpoint/2010/main" val="3164794539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WD8 SERIES </a:t>
            </a:r>
          </a:p>
        </p:txBody>
      </p:sp>
    </p:spTree>
    <p:extLst>
      <p:ext uri="{BB962C8B-B14F-4D97-AF65-F5344CB8AC3E}">
        <p14:creationId xmlns:p14="http://schemas.microsoft.com/office/powerpoint/2010/main" val="2416548087"/>
      </p:ext>
    </p:extLst>
  </p:cSld>
  <p:clrMapOvr>
    <a:masterClrMapping/>
  </p:clrMapOvr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4692050"/>
      </p:ext>
    </p:extLst>
  </p:cSld>
  <p:clrMapOvr>
    <a:masterClrMapping/>
  </p:clrMapOvr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51503785"/>
      </p:ext>
    </p:extLst>
  </p:cSld>
  <p:clrMapOvr>
    <a:masterClrMapping/>
  </p:clrMapOvr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GR6 SERIES </a:t>
            </a:r>
          </a:p>
        </p:txBody>
      </p:sp>
    </p:spTree>
    <p:extLst>
      <p:ext uri="{BB962C8B-B14F-4D97-AF65-F5344CB8AC3E}">
        <p14:creationId xmlns:p14="http://schemas.microsoft.com/office/powerpoint/2010/main" val="2177045882"/>
      </p:ext>
    </p:extLst>
  </p:cSld>
  <p:clrMapOvr>
    <a:masterClrMapping/>
  </p:clrMapOvr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83942142"/>
      </p:ext>
    </p:extLst>
  </p:cSld>
  <p:clrMapOvr>
    <a:masterClrMapping/>
  </p:clrMapOvr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06198685"/>
      </p:ext>
    </p:extLst>
  </p:cSld>
  <p:clrMapOvr>
    <a:masterClrMapping/>
  </p:clrMapOvr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6123366"/>
      </p:ext>
    </p:extLst>
  </p:cSld>
  <p:clrMapOvr>
    <a:masterClrMapping/>
  </p:clrMapOvr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GR7 SERIES </a:t>
            </a:r>
          </a:p>
        </p:txBody>
      </p:sp>
    </p:spTree>
    <p:extLst>
      <p:ext uri="{BB962C8B-B14F-4D97-AF65-F5344CB8AC3E}">
        <p14:creationId xmlns:p14="http://schemas.microsoft.com/office/powerpoint/2010/main" val="1860707615"/>
      </p:ext>
    </p:extLst>
  </p:cSld>
  <p:clrMapOvr>
    <a:masterClrMapping/>
  </p:clrMapOvr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67411063"/>
      </p:ext>
    </p:extLst>
  </p:cSld>
  <p:clrMapOvr>
    <a:masterClrMapping/>
  </p:clrMapOvr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97272090"/>
      </p:ext>
    </p:extLst>
  </p:cSld>
  <p:clrMapOvr>
    <a:masterClrMapping/>
  </p:clrMapOvr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14137132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37356436"/>
      </p:ext>
    </p:extLst>
  </p:cSld>
  <p:clrMapOvr>
    <a:masterClrMapping/>
  </p:clrMapOvr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GR8 SERIES </a:t>
            </a:r>
          </a:p>
        </p:txBody>
      </p:sp>
    </p:spTree>
    <p:extLst>
      <p:ext uri="{BB962C8B-B14F-4D97-AF65-F5344CB8AC3E}">
        <p14:creationId xmlns:p14="http://schemas.microsoft.com/office/powerpoint/2010/main" val="2287548546"/>
      </p:ext>
    </p:extLst>
  </p:cSld>
  <p:clrMapOvr>
    <a:masterClrMapping/>
  </p:clrMapOvr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62555098"/>
      </p:ext>
    </p:extLst>
  </p:cSld>
  <p:clrMapOvr>
    <a:masterClrMapping/>
  </p:clrMapOvr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28998432"/>
      </p:ext>
    </p:extLst>
  </p:cSld>
  <p:clrMapOvr>
    <a:masterClrMapping/>
  </p:clrMapOvr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30194106"/>
      </p:ext>
    </p:extLst>
  </p:cSld>
  <p:clrMapOvr>
    <a:masterClrMapping/>
  </p:clrMapOvr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GR9 SERIES </a:t>
            </a:r>
          </a:p>
        </p:txBody>
      </p:sp>
    </p:spTree>
    <p:extLst>
      <p:ext uri="{BB962C8B-B14F-4D97-AF65-F5344CB8AC3E}">
        <p14:creationId xmlns:p14="http://schemas.microsoft.com/office/powerpoint/2010/main" val="1479034388"/>
      </p:ext>
    </p:extLst>
  </p:cSld>
  <p:clrMapOvr>
    <a:masterClrMapping/>
  </p:clrMapOvr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66126832"/>
      </p:ext>
    </p:extLst>
  </p:cSld>
  <p:clrMapOvr>
    <a:masterClrMapping/>
  </p:clrMapOvr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60304147"/>
      </p:ext>
    </p:extLst>
  </p:cSld>
  <p:clrMapOvr>
    <a:masterClrMapping/>
  </p:clrMapOvr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76013908"/>
      </p:ext>
    </p:extLst>
  </p:cSld>
  <p:clrMapOvr>
    <a:masterClrMapping/>
  </p:clrMapOvr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GR10 SERIES </a:t>
            </a:r>
          </a:p>
        </p:txBody>
      </p:sp>
    </p:spTree>
    <p:extLst>
      <p:ext uri="{BB962C8B-B14F-4D97-AF65-F5344CB8AC3E}">
        <p14:creationId xmlns:p14="http://schemas.microsoft.com/office/powerpoint/2010/main" val="1466343688"/>
      </p:ext>
    </p:extLst>
  </p:cSld>
  <p:clrMapOvr>
    <a:masterClrMapping/>
  </p:clrMapOvr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39776913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06107267"/>
      </p:ext>
    </p:extLst>
  </p:cSld>
  <p:clrMapOvr>
    <a:masterClrMapping/>
  </p:clrMapOvr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31481285"/>
      </p:ext>
    </p:extLst>
  </p:cSld>
  <p:clrMapOvr>
    <a:masterClrMapping/>
  </p:clrMapOvr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2130120"/>
      </p:ext>
    </p:extLst>
  </p:cSld>
  <p:clrMapOvr>
    <a:masterClrMapping/>
  </p:clrMapOvr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ZL SERIES</a:t>
            </a:r>
          </a:p>
        </p:txBody>
      </p:sp>
    </p:spTree>
    <p:extLst>
      <p:ext uri="{BB962C8B-B14F-4D97-AF65-F5344CB8AC3E}">
        <p14:creationId xmlns:p14="http://schemas.microsoft.com/office/powerpoint/2010/main" val="1667232556"/>
      </p:ext>
    </p:extLst>
  </p:cSld>
  <p:clrMapOvr>
    <a:masterClrMapping/>
  </p:clrMapOvr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ZL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015280013"/>
      </p:ext>
    </p:extLst>
  </p:cSld>
  <p:clrMapOvr>
    <a:masterClrMapping/>
  </p:clrMapOvr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356214190"/>
      </p:ext>
    </p:extLst>
  </p:cSld>
  <p:clrMapOvr>
    <a:masterClrMapping/>
  </p:clrMapOvr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8969529"/>
      </p:ext>
    </p:extLst>
  </p:cSld>
  <p:clrMapOvr>
    <a:masterClrMapping/>
  </p:clrMapOvr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14742335"/>
      </p:ext>
    </p:extLst>
  </p:cSld>
  <p:clrMapOvr>
    <a:masterClrMapping/>
  </p:clrMapOvr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56965355"/>
      </p:ext>
    </p:extLst>
  </p:cSld>
  <p:clrMapOvr>
    <a:masterClrMapping/>
  </p:clrMapOvr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42630967"/>
      </p:ext>
    </p:extLst>
  </p:cSld>
  <p:clrMapOvr>
    <a:masterClrMapping/>
  </p:clrMapOvr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25387519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68211060"/>
      </p:ext>
    </p:extLst>
  </p:cSld>
  <p:clrMapOvr>
    <a:masterClrMapping/>
  </p:clrMapOvr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96981492"/>
      </p:ext>
    </p:extLst>
  </p:cSld>
  <p:clrMapOvr>
    <a:masterClrMapping/>
  </p:clrMapOvr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13035055"/>
      </p:ext>
    </p:extLst>
  </p:cSld>
  <p:clrMapOvr>
    <a:masterClrMapping/>
  </p:clrMapOvr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73824175"/>
      </p:ext>
    </p:extLst>
  </p:cSld>
  <p:clrMapOvr>
    <a:masterClrMapping/>
  </p:clrMapOvr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0183659"/>
      </p:ext>
    </p:extLst>
  </p:cSld>
  <p:clrMapOvr>
    <a:masterClrMapping/>
  </p:clrMapOvr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02349572"/>
      </p:ext>
    </p:extLst>
  </p:cSld>
  <p:clrMapOvr>
    <a:masterClrMapping/>
  </p:clrMapOvr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05122868"/>
      </p:ext>
    </p:extLst>
  </p:cSld>
  <p:clrMapOvr>
    <a:masterClrMapping/>
  </p:clrMapOvr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19018709"/>
      </p:ext>
    </p:extLst>
  </p:cSld>
  <p:clrMapOvr>
    <a:masterClrMapping/>
  </p:clrMapOvr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561969781"/>
      </p:ext>
    </p:extLst>
  </p:cSld>
  <p:clrMapOvr>
    <a:masterClrMapping/>
  </p:clrMapOvr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65885074"/>
      </p:ext>
    </p:extLst>
  </p:cSld>
  <p:clrMapOvr>
    <a:masterClrMapping/>
  </p:clrMapOvr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10439567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WD9 SERIES </a:t>
            </a:r>
          </a:p>
        </p:txBody>
      </p:sp>
    </p:spTree>
    <p:extLst>
      <p:ext uri="{BB962C8B-B14F-4D97-AF65-F5344CB8AC3E}">
        <p14:creationId xmlns:p14="http://schemas.microsoft.com/office/powerpoint/2010/main" val="4188491277"/>
      </p:ext>
    </p:extLst>
  </p:cSld>
  <p:clrMapOvr>
    <a:masterClrMapping/>
  </p:clrMapOvr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90619226"/>
      </p:ext>
    </p:extLst>
  </p:cSld>
  <p:clrMapOvr>
    <a:masterClrMapping/>
  </p:clrMapOvr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87506983"/>
      </p:ext>
    </p:extLst>
  </p:cSld>
  <p:clrMapOvr>
    <a:masterClrMapping/>
  </p:clrMapOvr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45354226"/>
      </p:ext>
    </p:extLst>
  </p:cSld>
  <p:clrMapOvr>
    <a:masterClrMapping/>
  </p:clrMapOvr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02855068"/>
      </p:ext>
    </p:extLst>
  </p:cSld>
  <p:clrMapOvr>
    <a:masterClrMapping/>
  </p:clrMapOvr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25982691"/>
      </p:ext>
    </p:extLst>
  </p:cSld>
  <p:clrMapOvr>
    <a:masterClrMapping/>
  </p:clrMapOvr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78405363"/>
      </p:ext>
    </p:extLst>
  </p:cSld>
  <p:clrMapOvr>
    <a:masterClrMapping/>
  </p:clrMapOvr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29342215"/>
      </p:ext>
    </p:extLst>
  </p:cSld>
  <p:clrMapOvr>
    <a:masterClrMapping/>
  </p:clrMapOvr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89485471"/>
      </p:ext>
    </p:extLst>
  </p:cSld>
  <p:clrMapOvr>
    <a:masterClrMapping/>
  </p:clrMapOvr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93806236"/>
      </p:ext>
    </p:extLst>
  </p:cSld>
  <p:clrMapOvr>
    <a:masterClrMapping/>
  </p:clrMapOvr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45903795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36964178"/>
      </p:ext>
    </p:extLst>
  </p:cSld>
  <p:clrMapOvr>
    <a:masterClrMapping/>
  </p:clrMapOvr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684408499"/>
      </p:ext>
    </p:extLst>
  </p:cSld>
  <p:clrMapOvr>
    <a:masterClrMapping/>
  </p:clrMapOvr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49496307"/>
      </p:ext>
    </p:extLst>
  </p:cSld>
  <p:clrMapOvr>
    <a:masterClrMapping/>
  </p:clrMapOvr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28463032"/>
      </p:ext>
    </p:extLst>
  </p:cSld>
  <p:clrMapOvr>
    <a:masterClrMapping/>
  </p:clrMapOvr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81117081"/>
      </p:ext>
    </p:extLst>
  </p:cSld>
  <p:clrMapOvr>
    <a:masterClrMapping/>
  </p:clrMapOvr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65830908"/>
      </p:ext>
    </p:extLst>
  </p:cSld>
  <p:clrMapOvr>
    <a:masterClrMapping/>
  </p:clrMapOvr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91871462"/>
      </p:ext>
    </p:extLst>
  </p:cSld>
  <p:clrMapOvr>
    <a:masterClrMapping/>
  </p:clrMapOvr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01015700"/>
      </p:ext>
    </p:extLst>
  </p:cSld>
  <p:clrMapOvr>
    <a:masterClrMapping/>
  </p:clrMapOvr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19339493"/>
      </p:ext>
    </p:extLst>
  </p:cSld>
  <p:clrMapOvr>
    <a:masterClrMapping/>
  </p:clrMapOvr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40067107"/>
      </p:ext>
    </p:extLst>
  </p:cSld>
  <p:clrMapOvr>
    <a:masterClrMapping/>
  </p:clrMapOvr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80458186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15296371"/>
      </p:ext>
    </p:extLst>
  </p:cSld>
  <p:clrMapOvr>
    <a:masterClrMapping/>
  </p:clrMapOvr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87978306"/>
      </p:ext>
    </p:extLst>
  </p:cSld>
  <p:clrMapOvr>
    <a:masterClrMapping/>
  </p:clrMapOvr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84799364"/>
      </p:ext>
    </p:extLst>
  </p:cSld>
  <p:clrMapOvr>
    <a:masterClrMapping/>
  </p:clrMapOvr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70304548"/>
      </p:ext>
    </p:extLst>
  </p:cSld>
  <p:clrMapOvr>
    <a:masterClrMapping/>
  </p:clrMapOvr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942201227"/>
      </p:ext>
    </p:extLst>
  </p:cSld>
  <p:clrMapOvr>
    <a:masterClrMapping/>
  </p:clrMapOvr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1783803"/>
      </p:ext>
    </p:extLst>
  </p:cSld>
  <p:clrMapOvr>
    <a:masterClrMapping/>
  </p:clrMapOvr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25418235"/>
      </p:ext>
    </p:extLst>
  </p:cSld>
  <p:clrMapOvr>
    <a:masterClrMapping/>
  </p:clrMapOvr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05120490"/>
      </p:ext>
    </p:extLst>
  </p:cSld>
  <p:clrMapOvr>
    <a:masterClrMapping/>
  </p:clrMapOvr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31324538"/>
      </p:ext>
    </p:extLst>
  </p:cSld>
  <p:clrMapOvr>
    <a:masterClrMapping/>
  </p:clrMapOvr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58437528"/>
      </p:ext>
    </p:extLst>
  </p:cSld>
  <p:clrMapOvr>
    <a:masterClrMapping/>
  </p:clrMapOvr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38603326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04451189"/>
      </p:ext>
    </p:extLst>
  </p:cSld>
  <p:clrMapOvr>
    <a:masterClrMapping/>
  </p:clrMapOvr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11006163"/>
      </p:ext>
    </p:extLst>
  </p:cSld>
  <p:clrMapOvr>
    <a:masterClrMapping/>
  </p:clrMapOvr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28839730"/>
      </p:ext>
    </p:extLst>
  </p:cSld>
  <p:clrMapOvr>
    <a:masterClrMapping/>
  </p:clrMapOvr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11118887"/>
      </p:ext>
    </p:extLst>
  </p:cSld>
  <p:clrMapOvr>
    <a:masterClrMapping/>
  </p:clrMapOvr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98775925"/>
      </p:ext>
    </p:extLst>
  </p:cSld>
  <p:clrMapOvr>
    <a:masterClrMapping/>
  </p:clrMapOvr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89439597"/>
      </p:ext>
    </p:extLst>
  </p:cSld>
  <p:clrMapOvr>
    <a:masterClrMapping/>
  </p:clrMapOvr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36488847"/>
      </p:ext>
    </p:extLst>
  </p:cSld>
  <p:clrMapOvr>
    <a:masterClrMapping/>
  </p:clrMapOvr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493392355"/>
      </p:ext>
    </p:extLst>
  </p:cSld>
  <p:clrMapOvr>
    <a:masterClrMapping/>
  </p:clrMapOvr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3940827"/>
      </p:ext>
    </p:extLst>
  </p:cSld>
  <p:clrMapOvr>
    <a:masterClrMapping/>
  </p:clrMapOvr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67597178"/>
      </p:ext>
    </p:extLst>
  </p:cSld>
  <p:clrMapOvr>
    <a:masterClrMapping/>
  </p:clrMapOvr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89138864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WD10 SERIES </a:t>
            </a:r>
          </a:p>
        </p:txBody>
      </p:sp>
    </p:spTree>
    <p:extLst>
      <p:ext uri="{BB962C8B-B14F-4D97-AF65-F5344CB8AC3E}">
        <p14:creationId xmlns:p14="http://schemas.microsoft.com/office/powerpoint/2010/main" val="2085947151"/>
      </p:ext>
    </p:extLst>
  </p:cSld>
  <p:clrMapOvr>
    <a:masterClrMapping/>
  </p:clrMapOvr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01452848"/>
      </p:ext>
    </p:extLst>
  </p:cSld>
  <p:clrMapOvr>
    <a:masterClrMapping/>
  </p:clrMapOvr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11802203"/>
      </p:ext>
    </p:extLst>
  </p:cSld>
  <p:clrMapOvr>
    <a:masterClrMapping/>
  </p:clrMapOvr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69915958"/>
      </p:ext>
    </p:extLst>
  </p:cSld>
  <p:clrMapOvr>
    <a:masterClrMapping/>
  </p:clrMapOvr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53387212"/>
      </p:ext>
    </p:extLst>
  </p:cSld>
  <p:clrMapOvr>
    <a:masterClrMapping/>
  </p:clrMapOvr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67578426"/>
      </p:ext>
    </p:extLst>
  </p:cSld>
  <p:clrMapOvr>
    <a:masterClrMapping/>
  </p:clrMapOvr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81943530"/>
      </p:ext>
    </p:extLst>
  </p:cSld>
  <p:clrMapOvr>
    <a:masterClrMapping/>
  </p:clrMapOvr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93079203"/>
      </p:ext>
    </p:extLst>
  </p:cSld>
  <p:clrMapOvr>
    <a:masterClrMapping/>
  </p:clrMapOvr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43633017"/>
      </p:ext>
    </p:extLst>
  </p:cSld>
  <p:clrMapOvr>
    <a:masterClrMapping/>
  </p:clrMapOvr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84444496"/>
      </p:ext>
    </p:extLst>
  </p:cSld>
  <p:clrMapOvr>
    <a:masterClrMapping/>
  </p:clrMapOvr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914564315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12401647"/>
      </p:ext>
    </p:extLst>
  </p:cSld>
  <p:clrMapOvr>
    <a:masterClrMapping/>
  </p:clrMapOvr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30375407"/>
      </p:ext>
    </p:extLst>
  </p:cSld>
  <p:clrMapOvr>
    <a:masterClrMapping/>
  </p:clrMapOvr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04212263"/>
      </p:ext>
    </p:extLst>
  </p:cSld>
  <p:clrMapOvr>
    <a:masterClrMapping/>
  </p:clrMapOvr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93867788"/>
      </p:ext>
    </p:extLst>
  </p:cSld>
  <p:clrMapOvr>
    <a:masterClrMapping/>
  </p:clrMapOvr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84266540"/>
      </p:ext>
    </p:extLst>
  </p:cSld>
  <p:clrMapOvr>
    <a:masterClrMapping/>
  </p:clrMapOvr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01458023"/>
      </p:ext>
    </p:extLst>
  </p:cSld>
  <p:clrMapOvr>
    <a:masterClrMapping/>
  </p:clrMapOvr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9596804"/>
      </p:ext>
    </p:extLst>
  </p:cSld>
  <p:clrMapOvr>
    <a:masterClrMapping/>
  </p:clrMapOvr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98748944"/>
      </p:ext>
    </p:extLst>
  </p:cSld>
  <p:clrMapOvr>
    <a:masterClrMapping/>
  </p:clrMapOvr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63586365"/>
      </p:ext>
    </p:extLst>
  </p:cSld>
  <p:clrMapOvr>
    <a:masterClrMapping/>
  </p:clrMapOvr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75824206"/>
      </p:ext>
    </p:extLst>
  </p:cSld>
  <p:clrMapOvr>
    <a:masterClrMapping/>
  </p:clrMapOvr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5356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F3D2D-9D52-42FC-B793-C219CDA92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/>
              <a:t>نسخه های </a:t>
            </a:r>
            <a:r>
              <a:rPr lang="en-US" dirty="0"/>
              <a:t>SQL SERVER</a:t>
            </a:r>
            <a:br>
              <a:rPr lang="en-US" dirty="0"/>
            </a:br>
            <a:r>
              <a:rPr lang="fa-IR" dirty="0"/>
              <a:t>نسخه های ارزان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1DFEE-0162-4872-AD68-466B77CEB2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GTS</a:t>
            </a:r>
          </a:p>
          <a:p>
            <a:r>
              <a:rPr lang="en-US" dirty="0"/>
              <a:t>GTRS</a:t>
            </a:r>
          </a:p>
          <a:p>
            <a:r>
              <a:rPr lang="en-US" dirty="0"/>
              <a:t>GT3R</a:t>
            </a:r>
          </a:p>
          <a:p>
            <a:r>
              <a:rPr lang="en-US" dirty="0"/>
              <a:t>GT4</a:t>
            </a:r>
          </a:p>
          <a:p>
            <a:r>
              <a:rPr lang="en-US" dirty="0"/>
              <a:t>GT4RS</a:t>
            </a:r>
          </a:p>
          <a:p>
            <a:r>
              <a:rPr lang="en-US" dirty="0"/>
              <a:t>GT4L</a:t>
            </a:r>
          </a:p>
          <a:p>
            <a:r>
              <a:rPr lang="en-US" dirty="0"/>
              <a:t>LE</a:t>
            </a:r>
          </a:p>
          <a:p>
            <a:r>
              <a:rPr lang="en-US" dirty="0"/>
              <a:t>SE</a:t>
            </a:r>
          </a:p>
          <a:p>
            <a:r>
              <a:rPr lang="en-US" dirty="0"/>
              <a:t>LXI</a:t>
            </a:r>
          </a:p>
        </p:txBody>
      </p:sp>
    </p:spTree>
    <p:extLst>
      <p:ext uri="{BB962C8B-B14F-4D97-AF65-F5344CB8AC3E}">
        <p14:creationId xmlns:p14="http://schemas.microsoft.com/office/powerpoint/2010/main" val="19436699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BAC5D-2C6B-462E-9CAA-48B2C6C83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انواع فرمول سری </a:t>
            </a:r>
            <a:r>
              <a:rPr lang="en-US" b="1" i="1" dirty="0"/>
              <a:t> </a:t>
            </a:r>
            <a:r>
              <a:rPr lang="en-US" b="1" i="1" dirty="0" err="1"/>
              <a:t>vfGT</a:t>
            </a:r>
            <a:r>
              <a:rPr lang="en-US" b="1" i="1" dirty="0"/>
              <a:t> </a:t>
            </a:r>
            <a:r>
              <a:rPr lang="en-US" b="1" i="1" dirty="0" err="1"/>
              <a:t>sql</a:t>
            </a:r>
            <a:r>
              <a:rPr lang="en-US" b="1" i="1" dirty="0"/>
              <a:t> server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D49C2D58-ABD1-4E3D-902A-67C2A7CCDC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490390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1096723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70774998"/>
      </p:ext>
    </p:extLst>
  </p:cSld>
  <p:clrMapOvr>
    <a:masterClrMapping/>
  </p:clrMapOvr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16181745"/>
      </p:ext>
    </p:extLst>
  </p:cSld>
  <p:clrMapOvr>
    <a:masterClrMapping/>
  </p:clrMapOvr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0160929"/>
      </p:ext>
    </p:extLst>
  </p:cSld>
  <p:clrMapOvr>
    <a:masterClrMapping/>
  </p:clrMapOvr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337552580"/>
      </p:ext>
    </p:extLst>
  </p:cSld>
  <p:clrMapOvr>
    <a:masterClrMapping/>
  </p:clrMapOvr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36743790"/>
      </p:ext>
    </p:extLst>
  </p:cSld>
  <p:clrMapOvr>
    <a:masterClrMapping/>
  </p:clrMapOvr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51803598"/>
      </p:ext>
    </p:extLst>
  </p:cSld>
  <p:clrMapOvr>
    <a:masterClrMapping/>
  </p:clrMapOvr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28657375"/>
      </p:ext>
    </p:extLst>
  </p:cSld>
  <p:clrMapOvr>
    <a:masterClrMapping/>
  </p:clrMapOvr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6030632"/>
      </p:ext>
    </p:extLst>
  </p:cSld>
  <p:clrMapOvr>
    <a:masterClrMapping/>
  </p:clrMapOvr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11968019"/>
      </p:ext>
    </p:extLst>
  </p:cSld>
  <p:clrMapOvr>
    <a:masterClrMapping/>
  </p:clrMapOvr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30599716"/>
      </p:ext>
    </p:extLst>
  </p:cSld>
  <p:clrMapOvr>
    <a:masterClrMapping/>
  </p:clrMapOvr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6273982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56010628"/>
      </p:ext>
    </p:extLst>
  </p:cSld>
  <p:clrMapOvr>
    <a:masterClrMapping/>
  </p:clrMapOvr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62108702"/>
      </p:ext>
    </p:extLst>
  </p:cSld>
  <p:clrMapOvr>
    <a:masterClrMapping/>
  </p:clrMapOvr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49970924"/>
      </p:ext>
    </p:extLst>
  </p:cSld>
  <p:clrMapOvr>
    <a:masterClrMapping/>
  </p:clrMapOvr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16432870"/>
      </p:ext>
    </p:extLst>
  </p:cSld>
  <p:clrMapOvr>
    <a:masterClrMapping/>
  </p:clrMapOvr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50829513"/>
      </p:ext>
    </p:extLst>
  </p:cSld>
  <p:clrMapOvr>
    <a:masterClrMapping/>
  </p:clrMapOvr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38603616"/>
      </p:ext>
    </p:extLst>
  </p:cSld>
  <p:clrMapOvr>
    <a:masterClrMapping/>
  </p:clrMapOvr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252930433"/>
      </p:ext>
    </p:extLst>
  </p:cSld>
  <p:clrMapOvr>
    <a:masterClrMapping/>
  </p:clrMapOvr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954093"/>
      </p:ext>
    </p:extLst>
  </p:cSld>
  <p:clrMapOvr>
    <a:masterClrMapping/>
  </p:clrMapOvr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05310376"/>
      </p:ext>
    </p:extLst>
  </p:cSld>
  <p:clrMapOvr>
    <a:masterClrMapping/>
  </p:clrMapOvr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19371235"/>
      </p:ext>
    </p:extLst>
  </p:cSld>
  <p:clrMapOvr>
    <a:masterClrMapping/>
  </p:clrMapOvr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60749131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C9585-4DE3-447E-BCB8-A51C35B2B5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WP SERIES</a:t>
            </a:r>
          </a:p>
        </p:txBody>
      </p:sp>
    </p:spTree>
    <p:extLst>
      <p:ext uri="{BB962C8B-B14F-4D97-AF65-F5344CB8AC3E}">
        <p14:creationId xmlns:p14="http://schemas.microsoft.com/office/powerpoint/2010/main" val="261298086"/>
      </p:ext>
    </p:extLst>
  </p:cSld>
  <p:clrMapOvr>
    <a:masterClrMapping/>
  </p:clrMapOvr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38142267"/>
      </p:ext>
    </p:extLst>
  </p:cSld>
  <p:clrMapOvr>
    <a:masterClrMapping/>
  </p:clrMapOvr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96796597"/>
      </p:ext>
    </p:extLst>
  </p:cSld>
  <p:clrMapOvr>
    <a:masterClrMapping/>
  </p:clrMapOvr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29822681"/>
      </p:ext>
    </p:extLst>
  </p:cSld>
  <p:clrMapOvr>
    <a:masterClrMapping/>
  </p:clrMapOvr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06022768"/>
      </p:ext>
    </p:extLst>
  </p:cSld>
  <p:clrMapOvr>
    <a:masterClrMapping/>
  </p:clrMapOvr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47031811"/>
      </p:ext>
    </p:extLst>
  </p:cSld>
  <p:clrMapOvr>
    <a:masterClrMapping/>
  </p:clrMapOvr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70885586"/>
      </p:ext>
    </p:extLst>
  </p:cSld>
  <p:clrMapOvr>
    <a:masterClrMapping/>
  </p:clrMapOvr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44775463"/>
      </p:ext>
    </p:extLst>
  </p:cSld>
  <p:clrMapOvr>
    <a:masterClrMapping/>
  </p:clrMapOvr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28622359"/>
      </p:ext>
    </p:extLst>
  </p:cSld>
  <p:clrMapOvr>
    <a:masterClrMapping/>
  </p:clrMapOvr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627542853"/>
      </p:ext>
    </p:extLst>
  </p:cSld>
  <p:clrMapOvr>
    <a:masterClrMapping/>
  </p:clrMapOvr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90043545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WP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276081794"/>
      </p:ext>
    </p:extLst>
  </p:cSld>
  <p:clrMapOvr>
    <a:masterClrMapping/>
  </p:clrMapOvr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52765770"/>
      </p:ext>
    </p:extLst>
  </p:cSld>
  <p:clrMapOvr>
    <a:masterClrMapping/>
  </p:clrMapOvr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76596857"/>
      </p:ext>
    </p:extLst>
  </p:cSld>
  <p:clrMapOvr>
    <a:masterClrMapping/>
  </p:clrMapOvr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64844748"/>
      </p:ext>
    </p:extLst>
  </p:cSld>
  <p:clrMapOvr>
    <a:masterClrMapping/>
  </p:clrMapOvr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85966176"/>
      </p:ext>
    </p:extLst>
  </p:cSld>
  <p:clrMapOvr>
    <a:masterClrMapping/>
  </p:clrMapOvr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56164542"/>
      </p:ext>
    </p:extLst>
  </p:cSld>
  <p:clrMapOvr>
    <a:masterClrMapping/>
  </p:clrMapOvr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16357706"/>
      </p:ext>
    </p:extLst>
  </p:cSld>
  <p:clrMapOvr>
    <a:masterClrMapping/>
  </p:clrMapOvr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49470070"/>
      </p:ext>
    </p:extLst>
  </p:cSld>
  <p:clrMapOvr>
    <a:masterClrMapping/>
  </p:clrMapOvr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38305991"/>
      </p:ext>
    </p:extLst>
  </p:cSld>
  <p:clrMapOvr>
    <a:masterClrMapping/>
  </p:clrMapOvr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47095778"/>
      </p:ext>
    </p:extLst>
  </p:cSld>
  <p:clrMapOvr>
    <a:masterClrMapping/>
  </p:clrMapOvr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22385088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664848952"/>
      </p:ext>
    </p:extLst>
  </p:cSld>
  <p:clrMapOvr>
    <a:masterClrMapping/>
  </p:clrMapOvr>
</p:sld>
</file>

<file path=ppt/slides/slide2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65424991"/>
      </p:ext>
    </p:extLst>
  </p:cSld>
  <p:clrMapOvr>
    <a:masterClrMapping/>
  </p:clrMapOvr>
</p:sld>
</file>

<file path=ppt/slides/slide2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955041598"/>
      </p:ext>
    </p:extLst>
  </p:cSld>
  <p:clrMapOvr>
    <a:masterClrMapping/>
  </p:clrMapOvr>
</p:sld>
</file>

<file path=ppt/slides/slide2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13561377"/>
      </p:ext>
    </p:extLst>
  </p:cSld>
  <p:clrMapOvr>
    <a:masterClrMapping/>
  </p:clrMapOvr>
</p:sld>
</file>

<file path=ppt/slides/slide2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39507947"/>
      </p:ext>
    </p:extLst>
  </p:cSld>
  <p:clrMapOvr>
    <a:masterClrMapping/>
  </p:clrMapOvr>
</p:sld>
</file>

<file path=ppt/slides/slide2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66437036"/>
      </p:ext>
    </p:extLst>
  </p:cSld>
  <p:clrMapOvr>
    <a:masterClrMapping/>
  </p:clrMapOvr>
</p:sld>
</file>

<file path=ppt/slides/slide2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57261469"/>
      </p:ext>
    </p:extLst>
  </p:cSld>
  <p:clrMapOvr>
    <a:masterClrMapping/>
  </p:clrMapOvr>
</p:sld>
</file>

<file path=ppt/slides/slide2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79958600"/>
      </p:ext>
    </p:extLst>
  </p:cSld>
  <p:clrMapOvr>
    <a:masterClrMapping/>
  </p:clrMapOvr>
</p:sld>
</file>

<file path=ppt/slides/slide2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28216297"/>
      </p:ext>
    </p:extLst>
  </p:cSld>
  <p:clrMapOvr>
    <a:masterClrMapping/>
  </p:clrMapOvr>
</p:sld>
</file>

<file path=ppt/slides/slide2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75043550"/>
      </p:ext>
    </p:extLst>
  </p:cSld>
  <p:clrMapOvr>
    <a:masterClrMapping/>
  </p:clrMapOvr>
</p:sld>
</file>

<file path=ppt/slides/slide2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41634657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78045739"/>
      </p:ext>
    </p:extLst>
  </p:cSld>
  <p:clrMapOvr>
    <a:masterClrMapping/>
  </p:clrMapOvr>
</p:sld>
</file>

<file path=ppt/slides/slide2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58038707"/>
      </p:ext>
    </p:extLst>
  </p:cSld>
  <p:clrMapOvr>
    <a:masterClrMapping/>
  </p:clrMapOvr>
</p:sld>
</file>

<file path=ppt/slides/slide2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87330392"/>
      </p:ext>
    </p:extLst>
  </p:cSld>
  <p:clrMapOvr>
    <a:masterClrMapping/>
  </p:clrMapOvr>
</p:sld>
</file>

<file path=ppt/slides/slide2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89600935"/>
      </p:ext>
    </p:extLst>
  </p:cSld>
  <p:clrMapOvr>
    <a:masterClrMapping/>
  </p:clrMapOvr>
</p:sld>
</file>

<file path=ppt/slides/slide2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29281270"/>
      </p:ext>
    </p:extLst>
  </p:cSld>
  <p:clrMapOvr>
    <a:masterClrMapping/>
  </p:clrMapOvr>
</p:sld>
</file>

<file path=ppt/slides/slide2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ZL1 SERIES </a:t>
            </a:r>
          </a:p>
        </p:txBody>
      </p:sp>
    </p:spTree>
    <p:extLst>
      <p:ext uri="{BB962C8B-B14F-4D97-AF65-F5344CB8AC3E}">
        <p14:creationId xmlns:p14="http://schemas.microsoft.com/office/powerpoint/2010/main" val="929363476"/>
      </p:ext>
    </p:extLst>
  </p:cSld>
  <p:clrMapOvr>
    <a:masterClrMapping/>
  </p:clrMapOvr>
</p:sld>
</file>

<file path=ppt/slides/slide2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96351777"/>
      </p:ext>
    </p:extLst>
  </p:cSld>
  <p:clrMapOvr>
    <a:masterClrMapping/>
  </p:clrMapOvr>
</p:sld>
</file>

<file path=ppt/slides/slide2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95163314"/>
      </p:ext>
    </p:extLst>
  </p:cSld>
  <p:clrMapOvr>
    <a:masterClrMapping/>
  </p:clrMapOvr>
</p:sld>
</file>

<file path=ppt/slides/slide2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30706440"/>
      </p:ext>
    </p:extLst>
  </p:cSld>
  <p:clrMapOvr>
    <a:masterClrMapping/>
  </p:clrMapOvr>
</p:sld>
</file>

<file path=ppt/slides/slide2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ZL2 SERIES </a:t>
            </a:r>
          </a:p>
        </p:txBody>
      </p:sp>
    </p:spTree>
    <p:extLst>
      <p:ext uri="{BB962C8B-B14F-4D97-AF65-F5344CB8AC3E}">
        <p14:creationId xmlns:p14="http://schemas.microsoft.com/office/powerpoint/2010/main" val="2931334477"/>
      </p:ext>
    </p:extLst>
  </p:cSld>
  <p:clrMapOvr>
    <a:masterClrMapping/>
  </p:clrMapOvr>
</p:sld>
</file>

<file path=ppt/slides/slide2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23150768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92030514"/>
      </p:ext>
    </p:extLst>
  </p:cSld>
  <p:clrMapOvr>
    <a:masterClrMapping/>
  </p:clrMapOvr>
</p:sld>
</file>

<file path=ppt/slides/slide2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5702231"/>
      </p:ext>
    </p:extLst>
  </p:cSld>
  <p:clrMapOvr>
    <a:masterClrMapping/>
  </p:clrMapOvr>
</p:sld>
</file>

<file path=ppt/slides/slide2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04900024"/>
      </p:ext>
    </p:extLst>
  </p:cSld>
  <p:clrMapOvr>
    <a:masterClrMapping/>
  </p:clrMapOvr>
</p:sld>
</file>

<file path=ppt/slides/slide2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ZL3 SERIES </a:t>
            </a:r>
          </a:p>
        </p:txBody>
      </p:sp>
    </p:spTree>
    <p:extLst>
      <p:ext uri="{BB962C8B-B14F-4D97-AF65-F5344CB8AC3E}">
        <p14:creationId xmlns:p14="http://schemas.microsoft.com/office/powerpoint/2010/main" val="3507602221"/>
      </p:ext>
    </p:extLst>
  </p:cSld>
  <p:clrMapOvr>
    <a:masterClrMapping/>
  </p:clrMapOvr>
</p:sld>
</file>

<file path=ppt/slides/slide2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64007353"/>
      </p:ext>
    </p:extLst>
  </p:cSld>
  <p:clrMapOvr>
    <a:masterClrMapping/>
  </p:clrMapOvr>
</p:sld>
</file>

<file path=ppt/slides/slide2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04666314"/>
      </p:ext>
    </p:extLst>
  </p:cSld>
  <p:clrMapOvr>
    <a:masterClrMapping/>
  </p:clrMapOvr>
</p:sld>
</file>

<file path=ppt/slides/slide2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50975892"/>
      </p:ext>
    </p:extLst>
  </p:cSld>
  <p:clrMapOvr>
    <a:masterClrMapping/>
  </p:clrMapOvr>
</p:sld>
</file>

<file path=ppt/slides/slide2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ZL4 SERIES </a:t>
            </a:r>
          </a:p>
        </p:txBody>
      </p:sp>
    </p:spTree>
    <p:extLst>
      <p:ext uri="{BB962C8B-B14F-4D97-AF65-F5344CB8AC3E}">
        <p14:creationId xmlns:p14="http://schemas.microsoft.com/office/powerpoint/2010/main" val="3687185613"/>
      </p:ext>
    </p:extLst>
  </p:cSld>
  <p:clrMapOvr>
    <a:masterClrMapping/>
  </p:clrMapOvr>
</p:sld>
</file>

<file path=ppt/slides/slide2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77171184"/>
      </p:ext>
    </p:extLst>
  </p:cSld>
  <p:clrMapOvr>
    <a:masterClrMapping/>
  </p:clrMapOvr>
</p:sld>
</file>

<file path=ppt/slides/slide2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854618133"/>
      </p:ext>
    </p:extLst>
  </p:cSld>
  <p:clrMapOvr>
    <a:masterClrMapping/>
  </p:clrMapOvr>
</p:sld>
</file>

<file path=ppt/slides/slide2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59381369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08757542"/>
      </p:ext>
    </p:extLst>
  </p:cSld>
  <p:clrMapOvr>
    <a:masterClrMapping/>
  </p:clrMapOvr>
</p:sld>
</file>

<file path=ppt/slides/slide2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ZL5 SERIES </a:t>
            </a:r>
          </a:p>
        </p:txBody>
      </p:sp>
    </p:spTree>
    <p:extLst>
      <p:ext uri="{BB962C8B-B14F-4D97-AF65-F5344CB8AC3E}">
        <p14:creationId xmlns:p14="http://schemas.microsoft.com/office/powerpoint/2010/main" val="959317629"/>
      </p:ext>
    </p:extLst>
  </p:cSld>
  <p:clrMapOvr>
    <a:masterClrMapping/>
  </p:clrMapOvr>
</p:sld>
</file>

<file path=ppt/slides/slide2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14460820"/>
      </p:ext>
    </p:extLst>
  </p:cSld>
  <p:clrMapOvr>
    <a:masterClrMapping/>
  </p:clrMapOvr>
</p:sld>
</file>

<file path=ppt/slides/slide2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31002454"/>
      </p:ext>
    </p:extLst>
  </p:cSld>
  <p:clrMapOvr>
    <a:masterClrMapping/>
  </p:clrMapOvr>
</p:sld>
</file>

<file path=ppt/slides/slide2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50007529"/>
      </p:ext>
    </p:extLst>
  </p:cSld>
  <p:clrMapOvr>
    <a:masterClrMapping/>
  </p:clrMapOvr>
</p:sld>
</file>

<file path=ppt/slides/slide2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ZL6 SERIES </a:t>
            </a:r>
          </a:p>
        </p:txBody>
      </p:sp>
    </p:spTree>
    <p:extLst>
      <p:ext uri="{BB962C8B-B14F-4D97-AF65-F5344CB8AC3E}">
        <p14:creationId xmlns:p14="http://schemas.microsoft.com/office/powerpoint/2010/main" val="10963089"/>
      </p:ext>
    </p:extLst>
  </p:cSld>
  <p:clrMapOvr>
    <a:masterClrMapping/>
  </p:clrMapOvr>
</p:sld>
</file>

<file path=ppt/slides/slide2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9130325"/>
      </p:ext>
    </p:extLst>
  </p:cSld>
  <p:clrMapOvr>
    <a:masterClrMapping/>
  </p:clrMapOvr>
</p:sld>
</file>

<file path=ppt/slides/slide2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85038595"/>
      </p:ext>
    </p:extLst>
  </p:cSld>
  <p:clrMapOvr>
    <a:masterClrMapping/>
  </p:clrMapOvr>
</p:sld>
</file>

<file path=ppt/slides/slide2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87017197"/>
      </p:ext>
    </p:extLst>
  </p:cSld>
  <p:clrMapOvr>
    <a:masterClrMapping/>
  </p:clrMapOvr>
</p:sld>
</file>

<file path=ppt/slides/slide2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ZL7 SERIES </a:t>
            </a:r>
          </a:p>
        </p:txBody>
      </p:sp>
    </p:spTree>
    <p:extLst>
      <p:ext uri="{BB962C8B-B14F-4D97-AF65-F5344CB8AC3E}">
        <p14:creationId xmlns:p14="http://schemas.microsoft.com/office/powerpoint/2010/main" val="1749425644"/>
      </p:ext>
    </p:extLst>
  </p:cSld>
  <p:clrMapOvr>
    <a:masterClrMapping/>
  </p:clrMapOvr>
</p:sld>
</file>

<file path=ppt/slides/slide2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8774519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27186751"/>
      </p:ext>
    </p:extLst>
  </p:cSld>
  <p:clrMapOvr>
    <a:masterClrMapping/>
  </p:clrMapOvr>
</p:sld>
</file>

<file path=ppt/slides/slide2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21135122"/>
      </p:ext>
    </p:extLst>
  </p:cSld>
  <p:clrMapOvr>
    <a:masterClrMapping/>
  </p:clrMapOvr>
</p:sld>
</file>

<file path=ppt/slides/slide2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31754285"/>
      </p:ext>
    </p:extLst>
  </p:cSld>
  <p:clrMapOvr>
    <a:masterClrMapping/>
  </p:clrMapOvr>
</p:sld>
</file>

<file path=ppt/slides/slide2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ZL8 SERIES </a:t>
            </a:r>
          </a:p>
        </p:txBody>
      </p:sp>
    </p:spTree>
    <p:extLst>
      <p:ext uri="{BB962C8B-B14F-4D97-AF65-F5344CB8AC3E}">
        <p14:creationId xmlns:p14="http://schemas.microsoft.com/office/powerpoint/2010/main" val="4058507588"/>
      </p:ext>
    </p:extLst>
  </p:cSld>
  <p:clrMapOvr>
    <a:masterClrMapping/>
  </p:clrMapOvr>
</p:sld>
</file>

<file path=ppt/slides/slide2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70359632"/>
      </p:ext>
    </p:extLst>
  </p:cSld>
  <p:clrMapOvr>
    <a:masterClrMapping/>
  </p:clrMapOvr>
</p:sld>
</file>

<file path=ppt/slides/slide2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12698090"/>
      </p:ext>
    </p:extLst>
  </p:cSld>
  <p:clrMapOvr>
    <a:masterClrMapping/>
  </p:clrMapOvr>
</p:sld>
</file>

<file path=ppt/slides/slide2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6100547"/>
      </p:ext>
    </p:extLst>
  </p:cSld>
  <p:clrMapOvr>
    <a:masterClrMapping/>
  </p:clrMapOvr>
</p:sld>
</file>

<file path=ppt/slides/slide2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ZL9 SERIES </a:t>
            </a:r>
          </a:p>
        </p:txBody>
      </p:sp>
    </p:spTree>
    <p:extLst>
      <p:ext uri="{BB962C8B-B14F-4D97-AF65-F5344CB8AC3E}">
        <p14:creationId xmlns:p14="http://schemas.microsoft.com/office/powerpoint/2010/main" val="3352034414"/>
      </p:ext>
    </p:extLst>
  </p:cSld>
  <p:clrMapOvr>
    <a:masterClrMapping/>
  </p:clrMapOvr>
</p:sld>
</file>

<file path=ppt/slides/slide2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00528884"/>
      </p:ext>
    </p:extLst>
  </p:cSld>
  <p:clrMapOvr>
    <a:masterClrMapping/>
  </p:clrMapOvr>
</p:sld>
</file>

<file path=ppt/slides/slide2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20283244"/>
      </p:ext>
    </p:extLst>
  </p:cSld>
  <p:clrMapOvr>
    <a:masterClrMapping/>
  </p:clrMapOvr>
</p:sld>
</file>

<file path=ppt/slides/slide2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06351255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98747824"/>
      </p:ext>
    </p:extLst>
  </p:cSld>
  <p:clrMapOvr>
    <a:masterClrMapping/>
  </p:clrMapOvr>
</p:sld>
</file>

<file path=ppt/slides/slide2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ZL10 SERIES </a:t>
            </a:r>
          </a:p>
        </p:txBody>
      </p:sp>
    </p:spTree>
    <p:extLst>
      <p:ext uri="{BB962C8B-B14F-4D97-AF65-F5344CB8AC3E}">
        <p14:creationId xmlns:p14="http://schemas.microsoft.com/office/powerpoint/2010/main" val="159481091"/>
      </p:ext>
    </p:extLst>
  </p:cSld>
  <p:clrMapOvr>
    <a:masterClrMapping/>
  </p:clrMapOvr>
</p:sld>
</file>

<file path=ppt/slides/slide2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15133769"/>
      </p:ext>
    </p:extLst>
  </p:cSld>
  <p:clrMapOvr>
    <a:masterClrMapping/>
  </p:clrMapOvr>
</p:sld>
</file>

<file path=ppt/slides/slide2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56097865"/>
      </p:ext>
    </p:extLst>
  </p:cSld>
  <p:clrMapOvr>
    <a:masterClrMapping/>
  </p:clrMapOvr>
</p:sld>
</file>

<file path=ppt/slides/slide2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06046435"/>
      </p:ext>
    </p:extLst>
  </p:cSld>
  <p:clrMapOvr>
    <a:masterClrMapping/>
  </p:clrMapOvr>
</p:sld>
</file>

<file path=ppt/slides/slide2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ZR SERIES</a:t>
            </a:r>
          </a:p>
        </p:txBody>
      </p:sp>
    </p:spTree>
    <p:extLst>
      <p:ext uri="{BB962C8B-B14F-4D97-AF65-F5344CB8AC3E}">
        <p14:creationId xmlns:p14="http://schemas.microsoft.com/office/powerpoint/2010/main" val="420702626"/>
      </p:ext>
    </p:extLst>
  </p:cSld>
  <p:clrMapOvr>
    <a:masterClrMapping/>
  </p:clrMapOvr>
</p:sld>
</file>

<file path=ppt/slides/slide2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GR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769277739"/>
      </p:ext>
    </p:extLst>
  </p:cSld>
  <p:clrMapOvr>
    <a:masterClrMapping/>
  </p:clrMapOvr>
</p:sld>
</file>

<file path=ppt/slides/slide2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879896913"/>
      </p:ext>
    </p:extLst>
  </p:cSld>
  <p:clrMapOvr>
    <a:masterClrMapping/>
  </p:clrMapOvr>
</p:sld>
</file>

<file path=ppt/slides/slide2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20358147"/>
      </p:ext>
    </p:extLst>
  </p:cSld>
  <p:clrMapOvr>
    <a:masterClrMapping/>
  </p:clrMapOvr>
</p:sld>
</file>

<file path=ppt/slides/slide2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69353900"/>
      </p:ext>
    </p:extLst>
  </p:cSld>
  <p:clrMapOvr>
    <a:masterClrMapping/>
  </p:clrMapOvr>
</p:sld>
</file>

<file path=ppt/slides/slide2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826339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BB379-EC99-4DAF-9D61-6BB135E10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انواع فرمول سری </a:t>
            </a:r>
            <a:r>
              <a:rPr lang="en-US" b="1" i="1" dirty="0"/>
              <a:t> vfGT1 </a:t>
            </a:r>
            <a:r>
              <a:rPr lang="en-US" b="1" i="1" dirty="0" err="1"/>
              <a:t>sql</a:t>
            </a:r>
            <a:r>
              <a:rPr lang="en-US" b="1" i="1" dirty="0"/>
              <a:t> server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65EFA78-AF26-44E1-B599-F06F47F412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161876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07638651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78464718"/>
      </p:ext>
    </p:extLst>
  </p:cSld>
  <p:clrMapOvr>
    <a:masterClrMapping/>
  </p:clrMapOvr>
</p:sld>
</file>

<file path=ppt/slides/slide2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78818731"/>
      </p:ext>
    </p:extLst>
  </p:cSld>
  <p:clrMapOvr>
    <a:masterClrMapping/>
  </p:clrMapOvr>
</p:sld>
</file>

<file path=ppt/slides/slide2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38273995"/>
      </p:ext>
    </p:extLst>
  </p:cSld>
  <p:clrMapOvr>
    <a:masterClrMapping/>
  </p:clrMapOvr>
</p:sld>
</file>

<file path=ppt/slides/slide2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40230661"/>
      </p:ext>
    </p:extLst>
  </p:cSld>
  <p:clrMapOvr>
    <a:masterClrMapping/>
  </p:clrMapOvr>
</p:sld>
</file>

<file path=ppt/slides/slide2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36671103"/>
      </p:ext>
    </p:extLst>
  </p:cSld>
  <p:clrMapOvr>
    <a:masterClrMapping/>
  </p:clrMapOvr>
</p:sld>
</file>

<file path=ppt/slides/slide2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48503025"/>
      </p:ext>
    </p:extLst>
  </p:cSld>
  <p:clrMapOvr>
    <a:masterClrMapping/>
  </p:clrMapOvr>
</p:sld>
</file>

<file path=ppt/slides/slide2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17150479"/>
      </p:ext>
    </p:extLst>
  </p:cSld>
  <p:clrMapOvr>
    <a:masterClrMapping/>
  </p:clrMapOvr>
</p:sld>
</file>

<file path=ppt/slides/slide2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43688256"/>
      </p:ext>
    </p:extLst>
  </p:cSld>
  <p:clrMapOvr>
    <a:masterClrMapping/>
  </p:clrMapOvr>
</p:sld>
</file>

<file path=ppt/slides/slide2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47912927"/>
      </p:ext>
    </p:extLst>
  </p:cSld>
  <p:clrMapOvr>
    <a:masterClrMapping/>
  </p:clrMapOvr>
</p:sld>
</file>

<file path=ppt/slides/slide2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43301918"/>
      </p:ext>
    </p:extLst>
  </p:cSld>
  <p:clrMapOvr>
    <a:masterClrMapping/>
  </p:clrMapOvr>
</p:sld>
</file>

<file path=ppt/slides/slide2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298812835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90756577"/>
      </p:ext>
    </p:extLst>
  </p:cSld>
  <p:clrMapOvr>
    <a:masterClrMapping/>
  </p:clrMapOvr>
</p:sld>
</file>

<file path=ppt/slides/slide2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39684616"/>
      </p:ext>
    </p:extLst>
  </p:cSld>
  <p:clrMapOvr>
    <a:masterClrMapping/>
  </p:clrMapOvr>
</p:sld>
</file>

<file path=ppt/slides/slide2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84922005"/>
      </p:ext>
    </p:extLst>
  </p:cSld>
  <p:clrMapOvr>
    <a:masterClrMapping/>
  </p:clrMapOvr>
</p:sld>
</file>

<file path=ppt/slides/slide2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70555725"/>
      </p:ext>
    </p:extLst>
  </p:cSld>
  <p:clrMapOvr>
    <a:masterClrMapping/>
  </p:clrMapOvr>
</p:sld>
</file>

<file path=ppt/slides/slide2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18339431"/>
      </p:ext>
    </p:extLst>
  </p:cSld>
  <p:clrMapOvr>
    <a:masterClrMapping/>
  </p:clrMapOvr>
</p:sld>
</file>

<file path=ppt/slides/slide2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13978551"/>
      </p:ext>
    </p:extLst>
  </p:cSld>
  <p:clrMapOvr>
    <a:masterClrMapping/>
  </p:clrMapOvr>
</p:sld>
</file>

<file path=ppt/slides/slide2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94485407"/>
      </p:ext>
    </p:extLst>
  </p:cSld>
  <p:clrMapOvr>
    <a:masterClrMapping/>
  </p:clrMapOvr>
</p:sld>
</file>

<file path=ppt/slides/slide2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87049478"/>
      </p:ext>
    </p:extLst>
  </p:cSld>
  <p:clrMapOvr>
    <a:masterClrMapping/>
  </p:clrMapOvr>
</p:sld>
</file>

<file path=ppt/slides/slide2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76257025"/>
      </p:ext>
    </p:extLst>
  </p:cSld>
  <p:clrMapOvr>
    <a:masterClrMapping/>
  </p:clrMapOvr>
</p:sld>
</file>

<file path=ppt/slides/slide2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74464444"/>
      </p:ext>
    </p:extLst>
  </p:cSld>
  <p:clrMapOvr>
    <a:masterClrMapping/>
  </p:clrMapOvr>
</p:sld>
</file>

<file path=ppt/slides/slide2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77319510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48502547"/>
      </p:ext>
    </p:extLst>
  </p:cSld>
  <p:clrMapOvr>
    <a:masterClrMapping/>
  </p:clrMapOvr>
</p:sld>
</file>

<file path=ppt/slides/slide2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61535326"/>
      </p:ext>
    </p:extLst>
  </p:cSld>
  <p:clrMapOvr>
    <a:masterClrMapping/>
  </p:clrMapOvr>
</p:sld>
</file>

<file path=ppt/slides/slide2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24224568"/>
      </p:ext>
    </p:extLst>
  </p:cSld>
  <p:clrMapOvr>
    <a:masterClrMapping/>
  </p:clrMapOvr>
</p:sld>
</file>

<file path=ppt/slides/slide2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719314459"/>
      </p:ext>
    </p:extLst>
  </p:cSld>
  <p:clrMapOvr>
    <a:masterClrMapping/>
  </p:clrMapOvr>
</p:sld>
</file>

<file path=ppt/slides/slide2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97233880"/>
      </p:ext>
    </p:extLst>
  </p:cSld>
  <p:clrMapOvr>
    <a:masterClrMapping/>
  </p:clrMapOvr>
</p:sld>
</file>

<file path=ppt/slides/slide2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54096995"/>
      </p:ext>
    </p:extLst>
  </p:cSld>
  <p:clrMapOvr>
    <a:masterClrMapping/>
  </p:clrMapOvr>
</p:sld>
</file>

<file path=ppt/slides/slide2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49090537"/>
      </p:ext>
    </p:extLst>
  </p:cSld>
  <p:clrMapOvr>
    <a:masterClrMapping/>
  </p:clrMapOvr>
</p:sld>
</file>

<file path=ppt/slides/slide2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2646262"/>
      </p:ext>
    </p:extLst>
  </p:cSld>
  <p:clrMapOvr>
    <a:masterClrMapping/>
  </p:clrMapOvr>
</p:sld>
</file>

<file path=ppt/slides/slide2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93044855"/>
      </p:ext>
    </p:extLst>
  </p:cSld>
  <p:clrMapOvr>
    <a:masterClrMapping/>
  </p:clrMapOvr>
</p:sld>
</file>

<file path=ppt/slides/slide2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23030432"/>
      </p:ext>
    </p:extLst>
  </p:cSld>
  <p:clrMapOvr>
    <a:masterClrMapping/>
  </p:clrMapOvr>
</p:sld>
</file>

<file path=ppt/slides/slide2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56701145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96881793"/>
      </p:ext>
    </p:extLst>
  </p:cSld>
  <p:clrMapOvr>
    <a:masterClrMapping/>
  </p:clrMapOvr>
</p:sld>
</file>

<file path=ppt/slides/slide2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86401763"/>
      </p:ext>
    </p:extLst>
  </p:cSld>
  <p:clrMapOvr>
    <a:masterClrMapping/>
  </p:clrMapOvr>
</p:sld>
</file>

<file path=ppt/slides/slide2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88993885"/>
      </p:ext>
    </p:extLst>
  </p:cSld>
  <p:clrMapOvr>
    <a:masterClrMapping/>
  </p:clrMapOvr>
</p:sld>
</file>

<file path=ppt/slides/slide2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31359859"/>
      </p:ext>
    </p:extLst>
  </p:cSld>
  <p:clrMapOvr>
    <a:masterClrMapping/>
  </p:clrMapOvr>
</p:sld>
</file>

<file path=ppt/slides/slide2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62969407"/>
      </p:ext>
    </p:extLst>
  </p:cSld>
  <p:clrMapOvr>
    <a:masterClrMapping/>
  </p:clrMapOvr>
</p:sld>
</file>

<file path=ppt/slides/slide2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21126618"/>
      </p:ext>
    </p:extLst>
  </p:cSld>
  <p:clrMapOvr>
    <a:masterClrMapping/>
  </p:clrMapOvr>
</p:sld>
</file>

<file path=ppt/slides/slide2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808173369"/>
      </p:ext>
    </p:extLst>
  </p:cSld>
  <p:clrMapOvr>
    <a:masterClrMapping/>
  </p:clrMapOvr>
</p:sld>
</file>

<file path=ppt/slides/slide2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15985458"/>
      </p:ext>
    </p:extLst>
  </p:cSld>
  <p:clrMapOvr>
    <a:masterClrMapping/>
  </p:clrMapOvr>
</p:sld>
</file>

<file path=ppt/slides/slide2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75356979"/>
      </p:ext>
    </p:extLst>
  </p:cSld>
  <p:clrMapOvr>
    <a:masterClrMapping/>
  </p:clrMapOvr>
</p:sld>
</file>

<file path=ppt/slides/slide2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41113588"/>
      </p:ext>
    </p:extLst>
  </p:cSld>
  <p:clrMapOvr>
    <a:masterClrMapping/>
  </p:clrMapOvr>
</p:sld>
</file>

<file path=ppt/slides/slide2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75627006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19172509"/>
      </p:ext>
    </p:extLst>
  </p:cSld>
  <p:clrMapOvr>
    <a:masterClrMapping/>
  </p:clrMapOvr>
</p:sld>
</file>

<file path=ppt/slides/slide2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23808184"/>
      </p:ext>
    </p:extLst>
  </p:cSld>
  <p:clrMapOvr>
    <a:masterClrMapping/>
  </p:clrMapOvr>
</p:sld>
</file>

<file path=ppt/slides/slide2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87277907"/>
      </p:ext>
    </p:extLst>
  </p:cSld>
  <p:clrMapOvr>
    <a:masterClrMapping/>
  </p:clrMapOvr>
</p:sld>
</file>

<file path=ppt/slides/slide2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84784631"/>
      </p:ext>
    </p:extLst>
  </p:cSld>
  <p:clrMapOvr>
    <a:masterClrMapping/>
  </p:clrMapOvr>
</p:sld>
</file>

<file path=ppt/slides/slide2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76207520"/>
      </p:ext>
    </p:extLst>
  </p:cSld>
  <p:clrMapOvr>
    <a:masterClrMapping/>
  </p:clrMapOvr>
</p:sld>
</file>

<file path=ppt/slides/slide2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37053647"/>
      </p:ext>
    </p:extLst>
  </p:cSld>
  <p:clrMapOvr>
    <a:masterClrMapping/>
  </p:clrMapOvr>
</p:sld>
</file>

<file path=ppt/slides/slide2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3070678"/>
      </p:ext>
    </p:extLst>
  </p:cSld>
  <p:clrMapOvr>
    <a:masterClrMapping/>
  </p:clrMapOvr>
</p:sld>
</file>

<file path=ppt/slides/slide2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07124849"/>
      </p:ext>
    </p:extLst>
  </p:cSld>
  <p:clrMapOvr>
    <a:masterClrMapping/>
  </p:clrMapOvr>
</p:sld>
</file>

<file path=ppt/slides/slide2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9268258"/>
      </p:ext>
    </p:extLst>
  </p:cSld>
  <p:clrMapOvr>
    <a:masterClrMapping/>
  </p:clrMapOvr>
</p:sld>
</file>

<file path=ppt/slides/slide2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744880712"/>
      </p:ext>
    </p:extLst>
  </p:cSld>
  <p:clrMapOvr>
    <a:masterClrMapping/>
  </p:clrMapOvr>
</p:sld>
</file>

<file path=ppt/slides/slide2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46756635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43559434"/>
      </p:ext>
    </p:extLst>
  </p:cSld>
  <p:clrMapOvr>
    <a:masterClrMapping/>
  </p:clrMapOvr>
</p:sld>
</file>

<file path=ppt/slides/slide2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08979418"/>
      </p:ext>
    </p:extLst>
  </p:cSld>
  <p:clrMapOvr>
    <a:masterClrMapping/>
  </p:clrMapOvr>
</p:sld>
</file>

<file path=ppt/slides/slide2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03544537"/>
      </p:ext>
    </p:extLst>
  </p:cSld>
  <p:clrMapOvr>
    <a:masterClrMapping/>
  </p:clrMapOvr>
</p:sld>
</file>

<file path=ppt/slides/slide2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02443941"/>
      </p:ext>
    </p:extLst>
  </p:cSld>
  <p:clrMapOvr>
    <a:masterClrMapping/>
  </p:clrMapOvr>
</p:sld>
</file>

<file path=ppt/slides/slide2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68856089"/>
      </p:ext>
    </p:extLst>
  </p:cSld>
  <p:clrMapOvr>
    <a:masterClrMapping/>
  </p:clrMapOvr>
</p:sld>
</file>

<file path=ppt/slides/slide2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32710772"/>
      </p:ext>
    </p:extLst>
  </p:cSld>
  <p:clrMapOvr>
    <a:masterClrMapping/>
  </p:clrMapOvr>
</p:sld>
</file>

<file path=ppt/slides/slide2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86182572"/>
      </p:ext>
    </p:extLst>
  </p:cSld>
  <p:clrMapOvr>
    <a:masterClrMapping/>
  </p:clrMapOvr>
</p:sld>
</file>

<file path=ppt/slides/slide2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16173546"/>
      </p:ext>
    </p:extLst>
  </p:cSld>
  <p:clrMapOvr>
    <a:masterClrMapping/>
  </p:clrMapOvr>
</p:sld>
</file>

<file path=ppt/slides/slide2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35503109"/>
      </p:ext>
    </p:extLst>
  </p:cSld>
  <p:clrMapOvr>
    <a:masterClrMapping/>
  </p:clrMapOvr>
</p:sld>
</file>

<file path=ppt/slides/slide2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29742985"/>
      </p:ext>
    </p:extLst>
  </p:cSld>
  <p:clrMapOvr>
    <a:masterClrMapping/>
  </p:clrMapOvr>
</p:sld>
</file>

<file path=ppt/slides/slide2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1691452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55272939"/>
      </p:ext>
    </p:extLst>
  </p:cSld>
  <p:clrMapOvr>
    <a:masterClrMapping/>
  </p:clrMapOvr>
</p:sld>
</file>

<file path=ppt/slides/slide2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1748299"/>
      </p:ext>
    </p:extLst>
  </p:cSld>
  <p:clrMapOvr>
    <a:masterClrMapping/>
  </p:clrMapOvr>
</p:sld>
</file>

<file path=ppt/slides/slide2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4216702313"/>
      </p:ext>
    </p:extLst>
  </p:cSld>
  <p:clrMapOvr>
    <a:masterClrMapping/>
  </p:clrMapOvr>
</p:sld>
</file>

<file path=ppt/slides/slide2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93234242"/>
      </p:ext>
    </p:extLst>
  </p:cSld>
  <p:clrMapOvr>
    <a:masterClrMapping/>
  </p:clrMapOvr>
</p:sld>
</file>

<file path=ppt/slides/slide2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04913411"/>
      </p:ext>
    </p:extLst>
  </p:cSld>
  <p:clrMapOvr>
    <a:masterClrMapping/>
  </p:clrMapOvr>
</p:sld>
</file>

<file path=ppt/slides/slide2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19994255"/>
      </p:ext>
    </p:extLst>
  </p:cSld>
  <p:clrMapOvr>
    <a:masterClrMapping/>
  </p:clrMapOvr>
</p:sld>
</file>

<file path=ppt/slides/slide2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55480359"/>
      </p:ext>
    </p:extLst>
  </p:cSld>
  <p:clrMapOvr>
    <a:masterClrMapping/>
  </p:clrMapOvr>
</p:sld>
</file>

<file path=ppt/slides/slide2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94739825"/>
      </p:ext>
    </p:extLst>
  </p:cSld>
  <p:clrMapOvr>
    <a:masterClrMapping/>
  </p:clrMapOvr>
</p:sld>
</file>

<file path=ppt/slides/slide2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03238380"/>
      </p:ext>
    </p:extLst>
  </p:cSld>
  <p:clrMapOvr>
    <a:masterClrMapping/>
  </p:clrMapOvr>
</p:sld>
</file>

<file path=ppt/slides/slide2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3505261"/>
      </p:ext>
    </p:extLst>
  </p:cSld>
  <p:clrMapOvr>
    <a:masterClrMapping/>
  </p:clrMapOvr>
</p:sld>
</file>

<file path=ppt/slides/slide2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77853419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144782182"/>
      </p:ext>
    </p:extLst>
  </p:cSld>
  <p:clrMapOvr>
    <a:masterClrMapping/>
  </p:clrMapOvr>
</p:sld>
</file>

<file path=ppt/slides/slide2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55499636"/>
      </p:ext>
    </p:extLst>
  </p:cSld>
  <p:clrMapOvr>
    <a:masterClrMapping/>
  </p:clrMapOvr>
</p:sld>
</file>

<file path=ppt/slides/slide2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50231770"/>
      </p:ext>
    </p:extLst>
  </p:cSld>
  <p:clrMapOvr>
    <a:masterClrMapping/>
  </p:clrMapOvr>
</p:sld>
</file>

<file path=ppt/slides/slide2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68589859"/>
      </p:ext>
    </p:extLst>
  </p:cSld>
  <p:clrMapOvr>
    <a:masterClrMapping/>
  </p:clrMapOvr>
</p:sld>
</file>

<file path=ppt/slides/slide2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3101592"/>
      </p:ext>
    </p:extLst>
  </p:cSld>
  <p:clrMapOvr>
    <a:masterClrMapping/>
  </p:clrMapOvr>
</p:sld>
</file>

<file path=ppt/slides/slide2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503064988"/>
      </p:ext>
    </p:extLst>
  </p:cSld>
  <p:clrMapOvr>
    <a:masterClrMapping/>
  </p:clrMapOvr>
</p:sld>
</file>

<file path=ppt/slides/slide2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65991839"/>
      </p:ext>
    </p:extLst>
  </p:cSld>
  <p:clrMapOvr>
    <a:masterClrMapping/>
  </p:clrMapOvr>
</p:sld>
</file>

<file path=ppt/slides/slide2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35857917"/>
      </p:ext>
    </p:extLst>
  </p:cSld>
  <p:clrMapOvr>
    <a:masterClrMapping/>
  </p:clrMapOvr>
</p:sld>
</file>

<file path=ppt/slides/slide2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362438"/>
      </p:ext>
    </p:extLst>
  </p:cSld>
  <p:clrMapOvr>
    <a:masterClrMapping/>
  </p:clrMapOvr>
</p:sld>
</file>

<file path=ppt/slides/slide2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90878475"/>
      </p:ext>
    </p:extLst>
  </p:cSld>
  <p:clrMapOvr>
    <a:masterClrMapping/>
  </p:clrMapOvr>
</p:sld>
</file>

<file path=ppt/slides/slide2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73445946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48542112"/>
      </p:ext>
    </p:extLst>
  </p:cSld>
  <p:clrMapOvr>
    <a:masterClrMapping/>
  </p:clrMapOvr>
</p:sld>
</file>

<file path=ppt/slides/slide2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75980634"/>
      </p:ext>
    </p:extLst>
  </p:cSld>
  <p:clrMapOvr>
    <a:masterClrMapping/>
  </p:clrMapOvr>
</p:sld>
</file>

<file path=ppt/slides/slide2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44638528"/>
      </p:ext>
    </p:extLst>
  </p:cSld>
  <p:clrMapOvr>
    <a:masterClrMapping/>
  </p:clrMapOvr>
</p:sld>
</file>

<file path=ppt/slides/slide2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84729244"/>
      </p:ext>
    </p:extLst>
  </p:cSld>
  <p:clrMapOvr>
    <a:masterClrMapping/>
  </p:clrMapOvr>
</p:sld>
</file>

<file path=ppt/slides/slide2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45871781"/>
      </p:ext>
    </p:extLst>
  </p:cSld>
  <p:clrMapOvr>
    <a:masterClrMapping/>
  </p:clrMapOvr>
</p:sld>
</file>

<file path=ppt/slides/slide2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1690014"/>
      </p:ext>
    </p:extLst>
  </p:cSld>
  <p:clrMapOvr>
    <a:masterClrMapping/>
  </p:clrMapOvr>
</p:sld>
</file>

<file path=ppt/slides/slide2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08360705"/>
      </p:ext>
    </p:extLst>
  </p:cSld>
  <p:clrMapOvr>
    <a:masterClrMapping/>
  </p:clrMapOvr>
</p:sld>
</file>

<file path=ppt/slides/slide2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31213498"/>
      </p:ext>
    </p:extLst>
  </p:cSld>
  <p:clrMapOvr>
    <a:masterClrMapping/>
  </p:clrMapOvr>
</p:sld>
</file>

<file path=ppt/slides/slide2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4180402568"/>
      </p:ext>
    </p:extLst>
  </p:cSld>
  <p:clrMapOvr>
    <a:masterClrMapping/>
  </p:clrMapOvr>
</p:sld>
</file>

<file path=ppt/slides/slide2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67075177"/>
      </p:ext>
    </p:extLst>
  </p:cSld>
  <p:clrMapOvr>
    <a:masterClrMapping/>
  </p:clrMapOvr>
</p:sld>
</file>

<file path=ppt/slides/slide2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10199346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80301309"/>
      </p:ext>
    </p:extLst>
  </p:cSld>
  <p:clrMapOvr>
    <a:masterClrMapping/>
  </p:clrMapOvr>
</p:sld>
</file>

<file path=ppt/slides/slide2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85777694"/>
      </p:ext>
    </p:extLst>
  </p:cSld>
  <p:clrMapOvr>
    <a:masterClrMapping/>
  </p:clrMapOvr>
</p:sld>
</file>

<file path=ppt/slides/slide2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63826422"/>
      </p:ext>
    </p:extLst>
  </p:cSld>
  <p:clrMapOvr>
    <a:masterClrMapping/>
  </p:clrMapOvr>
</p:sld>
</file>

<file path=ppt/slides/slide2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89419549"/>
      </p:ext>
    </p:extLst>
  </p:cSld>
  <p:clrMapOvr>
    <a:masterClrMapping/>
  </p:clrMapOvr>
</p:sld>
</file>

<file path=ppt/slides/slide2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59765423"/>
      </p:ext>
    </p:extLst>
  </p:cSld>
  <p:clrMapOvr>
    <a:masterClrMapping/>
  </p:clrMapOvr>
</p:sld>
</file>

<file path=ppt/slides/slide2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52054023"/>
      </p:ext>
    </p:extLst>
  </p:cSld>
  <p:clrMapOvr>
    <a:masterClrMapping/>
  </p:clrMapOvr>
</p:sld>
</file>

<file path=ppt/slides/slide2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25312683"/>
      </p:ext>
    </p:extLst>
  </p:cSld>
  <p:clrMapOvr>
    <a:masterClrMapping/>
  </p:clrMapOvr>
</p:sld>
</file>

<file path=ppt/slides/slide2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08743600"/>
      </p:ext>
    </p:extLst>
  </p:cSld>
  <p:clrMapOvr>
    <a:masterClrMapping/>
  </p:clrMapOvr>
</p:sld>
</file>

<file path=ppt/slides/slide2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01848367"/>
      </p:ext>
    </p:extLst>
  </p:cSld>
  <p:clrMapOvr>
    <a:masterClrMapping/>
  </p:clrMapOvr>
</p:sld>
</file>

<file path=ppt/slides/slide2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30260709"/>
      </p:ext>
    </p:extLst>
  </p:cSld>
  <p:clrMapOvr>
    <a:masterClrMapping/>
  </p:clrMapOvr>
</p:sld>
</file>

<file path=ppt/slides/slide2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19464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491BD-5516-42A5-8E61-3627A30BD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a-IR" dirty="0"/>
              <a:t>انواع فرمول </a:t>
            </a:r>
            <a:r>
              <a:rPr lang="en-US" dirty="0"/>
              <a:t>SQL SERVER </a:t>
            </a:r>
            <a:r>
              <a:rPr lang="fa-IR" dirty="0"/>
              <a:t>و سری های فرمولی</a:t>
            </a:r>
            <a:r>
              <a:rPr lang="en-US" dirty="0"/>
              <a:t> </a:t>
            </a:r>
            <a:r>
              <a:rPr lang="fa-IR" dirty="0"/>
              <a:t>(قسمت فرمول سخت عجیب و غریب)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34EA4-F239-46D3-B6E2-8200965B58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>
              <a:buFont typeface="+mj-lt"/>
              <a:buAutoNum type="arabicParenR"/>
            </a:pPr>
            <a:r>
              <a:rPr lang="en-US" dirty="0"/>
              <a:t>GT</a:t>
            </a:r>
          </a:p>
          <a:p>
            <a:pPr>
              <a:buFont typeface="+mj-lt"/>
              <a:buAutoNum type="arabicParenR"/>
            </a:pPr>
            <a:r>
              <a:rPr lang="en-US" dirty="0"/>
              <a:t>GTS</a:t>
            </a:r>
          </a:p>
          <a:p>
            <a:pPr>
              <a:buFont typeface="+mj-lt"/>
              <a:buAutoNum type="arabicParenR"/>
            </a:pPr>
            <a:r>
              <a:rPr lang="en-US" dirty="0"/>
              <a:t>GTSR</a:t>
            </a:r>
          </a:p>
          <a:p>
            <a:pPr>
              <a:buFont typeface="+mj-lt"/>
              <a:buAutoNum type="arabicParenR"/>
            </a:pPr>
            <a:r>
              <a:rPr lang="en-US" dirty="0"/>
              <a:t>GT4R</a:t>
            </a:r>
          </a:p>
          <a:p>
            <a:pPr>
              <a:buFont typeface="+mj-lt"/>
              <a:buAutoNum type="arabicParenR"/>
            </a:pPr>
            <a:r>
              <a:rPr lang="en-US" dirty="0"/>
              <a:t>VFLE</a:t>
            </a:r>
          </a:p>
          <a:p>
            <a:pPr>
              <a:buFont typeface="+mj-lt"/>
              <a:buAutoNum type="arabicParenR"/>
            </a:pPr>
            <a:r>
              <a:rPr lang="en-US" dirty="0"/>
              <a:t>VFLT</a:t>
            </a:r>
          </a:p>
          <a:p>
            <a:pPr>
              <a:buFont typeface="+mj-lt"/>
              <a:buAutoNum type="arabicParenR"/>
            </a:pPr>
            <a:r>
              <a:rPr lang="en-US" dirty="0"/>
              <a:t>VFLTZ</a:t>
            </a:r>
          </a:p>
          <a:p>
            <a:pPr>
              <a:buFont typeface="+mj-lt"/>
              <a:buAutoNum type="arabicParenR"/>
            </a:pPr>
            <a:r>
              <a:rPr lang="en-US" dirty="0"/>
              <a:t>VFLZT</a:t>
            </a:r>
          </a:p>
          <a:p>
            <a:pPr>
              <a:buFont typeface="+mj-lt"/>
              <a:buAutoNum type="arabicParenR"/>
            </a:pPr>
            <a:r>
              <a:rPr lang="en-US" dirty="0"/>
              <a:t>VFLZ</a:t>
            </a:r>
          </a:p>
          <a:p>
            <a:pPr>
              <a:buFont typeface="+mj-lt"/>
              <a:buAutoNum type="arabicParenR"/>
            </a:pPr>
            <a:r>
              <a:rPr lang="en-US" dirty="0"/>
              <a:t>VF6</a:t>
            </a:r>
          </a:p>
          <a:p>
            <a:pPr>
              <a:buFont typeface="+mj-lt"/>
              <a:buAutoNum type="arabicParenR"/>
            </a:pPr>
            <a:r>
              <a:rPr lang="en-US" dirty="0"/>
              <a:t>VF7</a:t>
            </a:r>
          </a:p>
          <a:p>
            <a:pPr>
              <a:buFont typeface="+mj-lt"/>
              <a:buAutoNum type="arabicParenR"/>
            </a:pPr>
            <a:r>
              <a:rPr lang="en-US" dirty="0"/>
              <a:t>VF8</a:t>
            </a:r>
          </a:p>
          <a:p>
            <a:pPr>
              <a:buFont typeface="+mj-lt"/>
              <a:buAutoNum type="arabicParenR"/>
            </a:pPr>
            <a:r>
              <a:rPr lang="en-US" dirty="0"/>
              <a:t>VF9</a:t>
            </a:r>
          </a:p>
        </p:txBody>
      </p:sp>
    </p:spTree>
    <p:extLst>
      <p:ext uri="{BB962C8B-B14F-4D97-AF65-F5344CB8AC3E}">
        <p14:creationId xmlns:p14="http://schemas.microsoft.com/office/powerpoint/2010/main" val="2750593570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8930773"/>
      </p:ext>
    </p:extLst>
  </p:cSld>
  <p:clrMapOvr>
    <a:masterClrMapping/>
  </p:clrMapOvr>
</p:sld>
</file>

<file path=ppt/slides/slide2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910596423"/>
      </p:ext>
    </p:extLst>
  </p:cSld>
  <p:clrMapOvr>
    <a:masterClrMapping/>
  </p:clrMapOvr>
</p:sld>
</file>

<file path=ppt/slides/slide2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08566613"/>
      </p:ext>
    </p:extLst>
  </p:cSld>
  <p:clrMapOvr>
    <a:masterClrMapping/>
  </p:clrMapOvr>
</p:sld>
</file>

<file path=ppt/slides/slide2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81317121"/>
      </p:ext>
    </p:extLst>
  </p:cSld>
  <p:clrMapOvr>
    <a:masterClrMapping/>
  </p:clrMapOvr>
</p:sld>
</file>

<file path=ppt/slides/slide2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98301015"/>
      </p:ext>
    </p:extLst>
  </p:cSld>
  <p:clrMapOvr>
    <a:masterClrMapping/>
  </p:clrMapOvr>
</p:sld>
</file>

<file path=ppt/slides/slide2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11429443"/>
      </p:ext>
    </p:extLst>
  </p:cSld>
  <p:clrMapOvr>
    <a:masterClrMapping/>
  </p:clrMapOvr>
</p:sld>
</file>

<file path=ppt/slides/slide2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93535217"/>
      </p:ext>
    </p:extLst>
  </p:cSld>
  <p:clrMapOvr>
    <a:masterClrMapping/>
  </p:clrMapOvr>
</p:sld>
</file>

<file path=ppt/slides/slide2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52176837"/>
      </p:ext>
    </p:extLst>
  </p:cSld>
  <p:clrMapOvr>
    <a:masterClrMapping/>
  </p:clrMapOvr>
</p:sld>
</file>

<file path=ppt/slides/slide2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52601185"/>
      </p:ext>
    </p:extLst>
  </p:cSld>
  <p:clrMapOvr>
    <a:masterClrMapping/>
  </p:clrMapOvr>
</p:sld>
</file>

<file path=ppt/slides/slide2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32004636"/>
      </p:ext>
    </p:extLst>
  </p:cSld>
  <p:clrMapOvr>
    <a:masterClrMapping/>
  </p:clrMapOvr>
</p:sld>
</file>

<file path=ppt/slides/slide2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23853271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35691195"/>
      </p:ext>
    </p:extLst>
  </p:cSld>
  <p:clrMapOvr>
    <a:masterClrMapping/>
  </p:clrMapOvr>
</p:sld>
</file>

<file path=ppt/slides/slide2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18580982"/>
      </p:ext>
    </p:extLst>
  </p:cSld>
  <p:clrMapOvr>
    <a:masterClrMapping/>
  </p:clrMapOvr>
</p:sld>
</file>

<file path=ppt/slides/slide2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42694894"/>
      </p:ext>
    </p:extLst>
  </p:cSld>
  <p:clrMapOvr>
    <a:masterClrMapping/>
  </p:clrMapOvr>
</p:sld>
</file>

<file path=ppt/slides/slide2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11444817"/>
      </p:ext>
    </p:extLst>
  </p:cSld>
  <p:clrMapOvr>
    <a:masterClrMapping/>
  </p:clrMapOvr>
</p:sld>
</file>

<file path=ppt/slides/slide2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611077532"/>
      </p:ext>
    </p:extLst>
  </p:cSld>
  <p:clrMapOvr>
    <a:masterClrMapping/>
  </p:clrMapOvr>
</p:sld>
</file>

<file path=ppt/slides/slide2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60283049"/>
      </p:ext>
    </p:extLst>
  </p:cSld>
  <p:clrMapOvr>
    <a:masterClrMapping/>
  </p:clrMapOvr>
</p:sld>
</file>

<file path=ppt/slides/slide2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33227083"/>
      </p:ext>
    </p:extLst>
  </p:cSld>
  <p:clrMapOvr>
    <a:masterClrMapping/>
  </p:clrMapOvr>
</p:sld>
</file>

<file path=ppt/slides/slide2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03716677"/>
      </p:ext>
    </p:extLst>
  </p:cSld>
  <p:clrMapOvr>
    <a:masterClrMapping/>
  </p:clrMapOvr>
</p:sld>
</file>

<file path=ppt/slides/slide2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87313751"/>
      </p:ext>
    </p:extLst>
  </p:cSld>
  <p:clrMapOvr>
    <a:masterClrMapping/>
  </p:clrMapOvr>
</p:sld>
</file>

<file path=ppt/slides/slide2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74766042"/>
      </p:ext>
    </p:extLst>
  </p:cSld>
  <p:clrMapOvr>
    <a:masterClrMapping/>
  </p:clrMapOvr>
</p:sld>
</file>

<file path=ppt/slides/slide2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24240909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28995075"/>
      </p:ext>
    </p:extLst>
  </p:cSld>
  <p:clrMapOvr>
    <a:masterClrMapping/>
  </p:clrMapOvr>
</p:sld>
</file>

<file path=ppt/slides/slide2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470924861"/>
      </p:ext>
    </p:extLst>
  </p:cSld>
  <p:clrMapOvr>
    <a:masterClrMapping/>
  </p:clrMapOvr>
</p:sld>
</file>

<file path=ppt/slides/slide2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288513"/>
      </p:ext>
    </p:extLst>
  </p:cSld>
  <p:clrMapOvr>
    <a:masterClrMapping/>
  </p:clrMapOvr>
</p:sld>
</file>

<file path=ppt/slides/slide2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32238016"/>
      </p:ext>
    </p:extLst>
  </p:cSld>
  <p:clrMapOvr>
    <a:masterClrMapping/>
  </p:clrMapOvr>
</p:sld>
</file>

<file path=ppt/slides/slide2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49988785"/>
      </p:ext>
    </p:extLst>
  </p:cSld>
  <p:clrMapOvr>
    <a:masterClrMapping/>
  </p:clrMapOvr>
</p:sld>
</file>

<file path=ppt/slides/slide2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99115355"/>
      </p:ext>
    </p:extLst>
  </p:cSld>
  <p:clrMapOvr>
    <a:masterClrMapping/>
  </p:clrMapOvr>
</p:sld>
</file>

<file path=ppt/slides/slide2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79359744"/>
      </p:ext>
    </p:extLst>
  </p:cSld>
  <p:clrMapOvr>
    <a:masterClrMapping/>
  </p:clrMapOvr>
</p:sld>
</file>

<file path=ppt/slides/slide2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ZR1 SERIES </a:t>
            </a:r>
          </a:p>
        </p:txBody>
      </p:sp>
    </p:spTree>
    <p:extLst>
      <p:ext uri="{BB962C8B-B14F-4D97-AF65-F5344CB8AC3E}">
        <p14:creationId xmlns:p14="http://schemas.microsoft.com/office/powerpoint/2010/main" val="3803249246"/>
      </p:ext>
    </p:extLst>
  </p:cSld>
  <p:clrMapOvr>
    <a:masterClrMapping/>
  </p:clrMapOvr>
</p:sld>
</file>

<file path=ppt/slides/slide2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26479439"/>
      </p:ext>
    </p:extLst>
  </p:cSld>
  <p:clrMapOvr>
    <a:masterClrMapping/>
  </p:clrMapOvr>
</p:sld>
</file>

<file path=ppt/slides/slide2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31580214"/>
      </p:ext>
    </p:extLst>
  </p:cSld>
  <p:clrMapOvr>
    <a:masterClrMapping/>
  </p:clrMapOvr>
</p:sld>
</file>

<file path=ppt/slides/slide2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60666536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40782579"/>
      </p:ext>
    </p:extLst>
  </p:cSld>
  <p:clrMapOvr>
    <a:masterClrMapping/>
  </p:clrMapOvr>
</p:sld>
</file>

<file path=ppt/slides/slide2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ZR2 SERIES </a:t>
            </a:r>
          </a:p>
        </p:txBody>
      </p:sp>
    </p:spTree>
    <p:extLst>
      <p:ext uri="{BB962C8B-B14F-4D97-AF65-F5344CB8AC3E}">
        <p14:creationId xmlns:p14="http://schemas.microsoft.com/office/powerpoint/2010/main" val="1868697462"/>
      </p:ext>
    </p:extLst>
  </p:cSld>
  <p:clrMapOvr>
    <a:masterClrMapping/>
  </p:clrMapOvr>
</p:sld>
</file>

<file path=ppt/slides/slide2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13422709"/>
      </p:ext>
    </p:extLst>
  </p:cSld>
  <p:clrMapOvr>
    <a:masterClrMapping/>
  </p:clrMapOvr>
</p:sld>
</file>

<file path=ppt/slides/slide2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2860571"/>
      </p:ext>
    </p:extLst>
  </p:cSld>
  <p:clrMapOvr>
    <a:masterClrMapping/>
  </p:clrMapOvr>
</p:sld>
</file>

<file path=ppt/slides/slide2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03831198"/>
      </p:ext>
    </p:extLst>
  </p:cSld>
  <p:clrMapOvr>
    <a:masterClrMapping/>
  </p:clrMapOvr>
</p:sld>
</file>

<file path=ppt/slides/slide2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ZR3 SERIES </a:t>
            </a:r>
          </a:p>
        </p:txBody>
      </p:sp>
    </p:spTree>
    <p:extLst>
      <p:ext uri="{BB962C8B-B14F-4D97-AF65-F5344CB8AC3E}">
        <p14:creationId xmlns:p14="http://schemas.microsoft.com/office/powerpoint/2010/main" val="1204650769"/>
      </p:ext>
    </p:extLst>
  </p:cSld>
  <p:clrMapOvr>
    <a:masterClrMapping/>
  </p:clrMapOvr>
</p:sld>
</file>

<file path=ppt/slides/slide2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5188101"/>
      </p:ext>
    </p:extLst>
  </p:cSld>
  <p:clrMapOvr>
    <a:masterClrMapping/>
  </p:clrMapOvr>
</p:sld>
</file>

<file path=ppt/slides/slide2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67999663"/>
      </p:ext>
    </p:extLst>
  </p:cSld>
  <p:clrMapOvr>
    <a:masterClrMapping/>
  </p:clrMapOvr>
</p:sld>
</file>

<file path=ppt/slides/slide2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11022351"/>
      </p:ext>
    </p:extLst>
  </p:cSld>
  <p:clrMapOvr>
    <a:masterClrMapping/>
  </p:clrMapOvr>
</p:sld>
</file>

<file path=ppt/slides/slide2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ZR4 SERIES </a:t>
            </a:r>
          </a:p>
        </p:txBody>
      </p:sp>
    </p:spTree>
    <p:extLst>
      <p:ext uri="{BB962C8B-B14F-4D97-AF65-F5344CB8AC3E}">
        <p14:creationId xmlns:p14="http://schemas.microsoft.com/office/powerpoint/2010/main" val="2288255197"/>
      </p:ext>
    </p:extLst>
  </p:cSld>
  <p:clrMapOvr>
    <a:masterClrMapping/>
  </p:clrMapOvr>
</p:sld>
</file>

<file path=ppt/slides/slide2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79190236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29296592"/>
      </p:ext>
    </p:extLst>
  </p:cSld>
  <p:clrMapOvr>
    <a:masterClrMapping/>
  </p:clrMapOvr>
</p:sld>
</file>

<file path=ppt/slides/slide2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43167509"/>
      </p:ext>
    </p:extLst>
  </p:cSld>
  <p:clrMapOvr>
    <a:masterClrMapping/>
  </p:clrMapOvr>
</p:sld>
</file>

<file path=ppt/slides/slide2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14167969"/>
      </p:ext>
    </p:extLst>
  </p:cSld>
  <p:clrMapOvr>
    <a:masterClrMapping/>
  </p:clrMapOvr>
</p:sld>
</file>

<file path=ppt/slides/slide2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ZR5 SERIES </a:t>
            </a:r>
          </a:p>
        </p:txBody>
      </p:sp>
    </p:spTree>
    <p:extLst>
      <p:ext uri="{BB962C8B-B14F-4D97-AF65-F5344CB8AC3E}">
        <p14:creationId xmlns:p14="http://schemas.microsoft.com/office/powerpoint/2010/main" val="2383548682"/>
      </p:ext>
    </p:extLst>
  </p:cSld>
  <p:clrMapOvr>
    <a:masterClrMapping/>
  </p:clrMapOvr>
</p:sld>
</file>

<file path=ppt/slides/slide2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52216853"/>
      </p:ext>
    </p:extLst>
  </p:cSld>
  <p:clrMapOvr>
    <a:masterClrMapping/>
  </p:clrMapOvr>
</p:sld>
</file>

<file path=ppt/slides/slide2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67595681"/>
      </p:ext>
    </p:extLst>
  </p:cSld>
  <p:clrMapOvr>
    <a:masterClrMapping/>
  </p:clrMapOvr>
</p:sld>
</file>

<file path=ppt/slides/slide2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72295616"/>
      </p:ext>
    </p:extLst>
  </p:cSld>
  <p:clrMapOvr>
    <a:masterClrMapping/>
  </p:clrMapOvr>
</p:sld>
</file>

<file path=ppt/slides/slide2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ZR6 SERIES </a:t>
            </a:r>
          </a:p>
        </p:txBody>
      </p:sp>
    </p:spTree>
    <p:extLst>
      <p:ext uri="{BB962C8B-B14F-4D97-AF65-F5344CB8AC3E}">
        <p14:creationId xmlns:p14="http://schemas.microsoft.com/office/powerpoint/2010/main" val="34554590"/>
      </p:ext>
    </p:extLst>
  </p:cSld>
  <p:clrMapOvr>
    <a:masterClrMapping/>
  </p:clrMapOvr>
</p:sld>
</file>

<file path=ppt/slides/slide2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70360046"/>
      </p:ext>
    </p:extLst>
  </p:cSld>
  <p:clrMapOvr>
    <a:masterClrMapping/>
  </p:clrMapOvr>
</p:sld>
</file>

<file path=ppt/slides/slide2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67918715"/>
      </p:ext>
    </p:extLst>
  </p:cSld>
  <p:clrMapOvr>
    <a:masterClrMapping/>
  </p:clrMapOvr>
</p:sld>
</file>

<file path=ppt/slides/slide2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8287262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54268334"/>
      </p:ext>
    </p:extLst>
  </p:cSld>
  <p:clrMapOvr>
    <a:masterClrMapping/>
  </p:clrMapOvr>
</p:sld>
</file>

<file path=ppt/slides/slide2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ZR7 SERIES </a:t>
            </a:r>
          </a:p>
        </p:txBody>
      </p:sp>
    </p:spTree>
    <p:extLst>
      <p:ext uri="{BB962C8B-B14F-4D97-AF65-F5344CB8AC3E}">
        <p14:creationId xmlns:p14="http://schemas.microsoft.com/office/powerpoint/2010/main" val="2584096090"/>
      </p:ext>
    </p:extLst>
  </p:cSld>
  <p:clrMapOvr>
    <a:masterClrMapping/>
  </p:clrMapOvr>
</p:sld>
</file>

<file path=ppt/slides/slide2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90830799"/>
      </p:ext>
    </p:extLst>
  </p:cSld>
  <p:clrMapOvr>
    <a:masterClrMapping/>
  </p:clrMapOvr>
</p:sld>
</file>

<file path=ppt/slides/slide2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39485714"/>
      </p:ext>
    </p:extLst>
  </p:cSld>
  <p:clrMapOvr>
    <a:masterClrMapping/>
  </p:clrMapOvr>
</p:sld>
</file>

<file path=ppt/slides/slide2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42302705"/>
      </p:ext>
    </p:extLst>
  </p:cSld>
  <p:clrMapOvr>
    <a:masterClrMapping/>
  </p:clrMapOvr>
</p:sld>
</file>

<file path=ppt/slides/slide2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ZR8 SERIES </a:t>
            </a:r>
          </a:p>
        </p:txBody>
      </p:sp>
    </p:spTree>
    <p:extLst>
      <p:ext uri="{BB962C8B-B14F-4D97-AF65-F5344CB8AC3E}">
        <p14:creationId xmlns:p14="http://schemas.microsoft.com/office/powerpoint/2010/main" val="1886882552"/>
      </p:ext>
    </p:extLst>
  </p:cSld>
  <p:clrMapOvr>
    <a:masterClrMapping/>
  </p:clrMapOvr>
</p:sld>
</file>

<file path=ppt/slides/slide2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84459265"/>
      </p:ext>
    </p:extLst>
  </p:cSld>
  <p:clrMapOvr>
    <a:masterClrMapping/>
  </p:clrMapOvr>
</p:sld>
</file>

<file path=ppt/slides/slide2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33906015"/>
      </p:ext>
    </p:extLst>
  </p:cSld>
  <p:clrMapOvr>
    <a:masterClrMapping/>
  </p:clrMapOvr>
</p:sld>
</file>

<file path=ppt/slides/slide2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82265211"/>
      </p:ext>
    </p:extLst>
  </p:cSld>
  <p:clrMapOvr>
    <a:masterClrMapping/>
  </p:clrMapOvr>
</p:sld>
</file>

<file path=ppt/slides/slide2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ZR9 SERIES </a:t>
            </a:r>
          </a:p>
        </p:txBody>
      </p:sp>
    </p:spTree>
    <p:extLst>
      <p:ext uri="{BB962C8B-B14F-4D97-AF65-F5344CB8AC3E}">
        <p14:creationId xmlns:p14="http://schemas.microsoft.com/office/powerpoint/2010/main" val="3234835580"/>
      </p:ext>
    </p:extLst>
  </p:cSld>
  <p:clrMapOvr>
    <a:masterClrMapping/>
  </p:clrMapOvr>
</p:sld>
</file>

<file path=ppt/slides/slide2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42958069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57287141"/>
      </p:ext>
    </p:extLst>
  </p:cSld>
  <p:clrMapOvr>
    <a:masterClrMapping/>
  </p:clrMapOvr>
</p:sld>
</file>

<file path=ppt/slides/slide2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89425531"/>
      </p:ext>
    </p:extLst>
  </p:cSld>
  <p:clrMapOvr>
    <a:masterClrMapping/>
  </p:clrMapOvr>
</p:sld>
</file>

<file path=ppt/slides/slide2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50483531"/>
      </p:ext>
    </p:extLst>
  </p:cSld>
  <p:clrMapOvr>
    <a:masterClrMapping/>
  </p:clrMapOvr>
</p:sld>
</file>

<file path=ppt/slides/slide2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ZR10 SERIES </a:t>
            </a:r>
          </a:p>
        </p:txBody>
      </p:sp>
    </p:spTree>
    <p:extLst>
      <p:ext uri="{BB962C8B-B14F-4D97-AF65-F5344CB8AC3E}">
        <p14:creationId xmlns:p14="http://schemas.microsoft.com/office/powerpoint/2010/main" val="2417678726"/>
      </p:ext>
    </p:extLst>
  </p:cSld>
  <p:clrMapOvr>
    <a:masterClrMapping/>
  </p:clrMapOvr>
</p:sld>
</file>

<file path=ppt/slides/slide2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71269901"/>
      </p:ext>
    </p:extLst>
  </p:cSld>
  <p:clrMapOvr>
    <a:masterClrMapping/>
  </p:clrMapOvr>
</p:sld>
</file>

<file path=ppt/slides/slide2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4716094"/>
      </p:ext>
    </p:extLst>
  </p:cSld>
  <p:clrMapOvr>
    <a:masterClrMapping/>
  </p:clrMapOvr>
</p:sld>
</file>

<file path=ppt/slides/slide2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14487451"/>
      </p:ext>
    </p:extLst>
  </p:cSld>
  <p:clrMapOvr>
    <a:masterClrMapping/>
  </p:clrMapOvr>
</p:sld>
</file>

<file path=ppt/slides/slide2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ZO SERIES</a:t>
            </a:r>
          </a:p>
        </p:txBody>
      </p:sp>
    </p:spTree>
    <p:extLst>
      <p:ext uri="{BB962C8B-B14F-4D97-AF65-F5344CB8AC3E}">
        <p14:creationId xmlns:p14="http://schemas.microsoft.com/office/powerpoint/2010/main" val="1135604347"/>
      </p:ext>
    </p:extLst>
  </p:cSld>
  <p:clrMapOvr>
    <a:masterClrMapping/>
  </p:clrMapOvr>
</p:sld>
</file>

<file path=ppt/slides/slide2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GR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941740221"/>
      </p:ext>
    </p:extLst>
  </p:cSld>
  <p:clrMapOvr>
    <a:masterClrMapping/>
  </p:clrMapOvr>
</p:sld>
</file>

<file path=ppt/slides/slide2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844959"/>
      </p:ext>
    </p:extLst>
  </p:cSld>
  <p:clrMapOvr>
    <a:masterClrMapping/>
  </p:clrMapOvr>
</p:sld>
</file>

<file path=ppt/slides/slide2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3351803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15679019"/>
      </p:ext>
    </p:extLst>
  </p:cSld>
  <p:clrMapOvr>
    <a:masterClrMapping/>
  </p:clrMapOvr>
</p:sld>
</file>

<file path=ppt/slides/slide2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97841112"/>
      </p:ext>
    </p:extLst>
  </p:cSld>
  <p:clrMapOvr>
    <a:masterClrMapping/>
  </p:clrMapOvr>
</p:sld>
</file>

<file path=ppt/slides/slide2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70891818"/>
      </p:ext>
    </p:extLst>
  </p:cSld>
  <p:clrMapOvr>
    <a:masterClrMapping/>
  </p:clrMapOvr>
</p:sld>
</file>

<file path=ppt/slides/slide2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61821537"/>
      </p:ext>
    </p:extLst>
  </p:cSld>
  <p:clrMapOvr>
    <a:masterClrMapping/>
  </p:clrMapOvr>
</p:sld>
</file>

<file path=ppt/slides/slide2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52814276"/>
      </p:ext>
    </p:extLst>
  </p:cSld>
  <p:clrMapOvr>
    <a:masterClrMapping/>
  </p:clrMapOvr>
</p:sld>
</file>

<file path=ppt/slides/slide2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75863464"/>
      </p:ext>
    </p:extLst>
  </p:cSld>
  <p:clrMapOvr>
    <a:masterClrMapping/>
  </p:clrMapOvr>
</p:sld>
</file>

<file path=ppt/slides/slide2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73266096"/>
      </p:ext>
    </p:extLst>
  </p:cSld>
  <p:clrMapOvr>
    <a:masterClrMapping/>
  </p:clrMapOvr>
</p:sld>
</file>

<file path=ppt/slides/slide2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23996272"/>
      </p:ext>
    </p:extLst>
  </p:cSld>
  <p:clrMapOvr>
    <a:masterClrMapping/>
  </p:clrMapOvr>
</p:sld>
</file>

<file path=ppt/slides/slide2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57749735"/>
      </p:ext>
    </p:extLst>
  </p:cSld>
  <p:clrMapOvr>
    <a:masterClrMapping/>
  </p:clrMapOvr>
</p:sld>
</file>

<file path=ppt/slides/slide2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11406111"/>
      </p:ext>
    </p:extLst>
  </p:cSld>
  <p:clrMapOvr>
    <a:masterClrMapping/>
  </p:clrMapOvr>
</p:sld>
</file>

<file path=ppt/slides/slide2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54784195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70501983"/>
      </p:ext>
    </p:extLst>
  </p:cSld>
  <p:clrMapOvr>
    <a:masterClrMapping/>
  </p:clrMapOvr>
</p:sld>
</file>

<file path=ppt/slides/slide2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84844500"/>
      </p:ext>
    </p:extLst>
  </p:cSld>
  <p:clrMapOvr>
    <a:masterClrMapping/>
  </p:clrMapOvr>
</p:sld>
</file>

<file path=ppt/slides/slide2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942371667"/>
      </p:ext>
    </p:extLst>
  </p:cSld>
  <p:clrMapOvr>
    <a:masterClrMapping/>
  </p:clrMapOvr>
</p:sld>
</file>

<file path=ppt/slides/slide2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09297556"/>
      </p:ext>
    </p:extLst>
  </p:cSld>
  <p:clrMapOvr>
    <a:masterClrMapping/>
  </p:clrMapOvr>
</p:sld>
</file>

<file path=ppt/slides/slide2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51026706"/>
      </p:ext>
    </p:extLst>
  </p:cSld>
  <p:clrMapOvr>
    <a:masterClrMapping/>
  </p:clrMapOvr>
</p:sld>
</file>

<file path=ppt/slides/slide2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73341648"/>
      </p:ext>
    </p:extLst>
  </p:cSld>
  <p:clrMapOvr>
    <a:masterClrMapping/>
  </p:clrMapOvr>
</p:sld>
</file>

<file path=ppt/slides/slide2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16021858"/>
      </p:ext>
    </p:extLst>
  </p:cSld>
  <p:clrMapOvr>
    <a:masterClrMapping/>
  </p:clrMapOvr>
</p:sld>
</file>

<file path=ppt/slides/slide2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56686430"/>
      </p:ext>
    </p:extLst>
  </p:cSld>
  <p:clrMapOvr>
    <a:masterClrMapping/>
  </p:clrMapOvr>
</p:sld>
</file>

<file path=ppt/slides/slide2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08522214"/>
      </p:ext>
    </p:extLst>
  </p:cSld>
  <p:clrMapOvr>
    <a:masterClrMapping/>
  </p:clrMapOvr>
</p:sld>
</file>

<file path=ppt/slides/slide2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43838222"/>
      </p:ext>
    </p:extLst>
  </p:cSld>
  <p:clrMapOvr>
    <a:masterClrMapping/>
  </p:clrMapOvr>
</p:sld>
</file>

<file path=ppt/slides/slide2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42222480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34429449"/>
      </p:ext>
    </p:extLst>
  </p:cSld>
  <p:clrMapOvr>
    <a:masterClrMapping/>
  </p:clrMapOvr>
</p:sld>
</file>

<file path=ppt/slides/slide2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31094176"/>
      </p:ext>
    </p:extLst>
  </p:cSld>
  <p:clrMapOvr>
    <a:masterClrMapping/>
  </p:clrMapOvr>
</p:sld>
</file>

<file path=ppt/slides/slide2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34676123"/>
      </p:ext>
    </p:extLst>
  </p:cSld>
  <p:clrMapOvr>
    <a:masterClrMapping/>
  </p:clrMapOvr>
</p:sld>
</file>

<file path=ppt/slides/slide2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14324399"/>
      </p:ext>
    </p:extLst>
  </p:cSld>
  <p:clrMapOvr>
    <a:masterClrMapping/>
  </p:clrMapOvr>
</p:sld>
</file>

<file path=ppt/slides/slide2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11403199"/>
      </p:ext>
    </p:extLst>
  </p:cSld>
  <p:clrMapOvr>
    <a:masterClrMapping/>
  </p:clrMapOvr>
</p:sld>
</file>

<file path=ppt/slides/slide2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807463441"/>
      </p:ext>
    </p:extLst>
  </p:cSld>
  <p:clrMapOvr>
    <a:masterClrMapping/>
  </p:clrMapOvr>
</p:sld>
</file>

<file path=ppt/slides/slide2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78044470"/>
      </p:ext>
    </p:extLst>
  </p:cSld>
  <p:clrMapOvr>
    <a:masterClrMapping/>
  </p:clrMapOvr>
</p:sld>
</file>

<file path=ppt/slides/slide2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35235670"/>
      </p:ext>
    </p:extLst>
  </p:cSld>
  <p:clrMapOvr>
    <a:masterClrMapping/>
  </p:clrMapOvr>
</p:sld>
</file>

<file path=ppt/slides/slide2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73615207"/>
      </p:ext>
    </p:extLst>
  </p:cSld>
  <p:clrMapOvr>
    <a:masterClrMapping/>
  </p:clrMapOvr>
</p:sld>
</file>

<file path=ppt/slides/slide2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60795089"/>
      </p:ext>
    </p:extLst>
  </p:cSld>
  <p:clrMapOvr>
    <a:masterClrMapping/>
  </p:clrMapOvr>
</p:sld>
</file>

<file path=ppt/slides/slide2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512483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DC2D1-AAFE-4DB3-89BF-5E3BA60C0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 rtl="1"/>
            <a:r>
              <a:rPr lang="fa-IR" dirty="0"/>
              <a:t> انواع فرمول </a:t>
            </a:r>
            <a:r>
              <a:rPr lang="en-US" dirty="0"/>
              <a:t>SQL SERVER </a:t>
            </a:r>
            <a:r>
              <a:rPr lang="fa-IR" dirty="0"/>
              <a:t>و سری های فرمولی</a:t>
            </a:r>
            <a:r>
              <a:rPr lang="en-US" dirty="0"/>
              <a:t> </a:t>
            </a:r>
            <a:r>
              <a:rPr lang="fa-IR" dirty="0"/>
              <a:t>(نکات قسمت فرمول سخت عجیب و غریب)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0C4E4-3A13-44B7-88E6-8224754E6C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r" rtl="1">
              <a:buFont typeface="+mj-lt"/>
              <a:buAutoNum type="arabicParenR"/>
            </a:pPr>
            <a:r>
              <a:rPr lang="fa-IR" dirty="0"/>
              <a:t>فقط برای قسمت فوق گران قیمت نسخه ی </a:t>
            </a:r>
            <a:r>
              <a:rPr lang="en-US" dirty="0"/>
              <a:t>SQL SERVER</a:t>
            </a:r>
          </a:p>
          <a:p>
            <a:pPr algn="r" rtl="1">
              <a:buFont typeface="+mj-lt"/>
              <a:buAutoNum type="arabicParenR"/>
            </a:pPr>
            <a:r>
              <a:rPr lang="fa-IR" dirty="0"/>
              <a:t>خیلی سخت هستند </a:t>
            </a:r>
          </a:p>
          <a:p>
            <a:pPr algn="r" rtl="1">
              <a:buFont typeface="+mj-lt"/>
              <a:buAutoNum type="arabicParenR"/>
            </a:pPr>
            <a:r>
              <a:rPr lang="fa-IR" dirty="0"/>
              <a:t>هر نوع فرمول بیش از 800 فرمول دارد</a:t>
            </a:r>
          </a:p>
          <a:p>
            <a:pPr algn="r" rtl="1">
              <a:buFont typeface="+mj-lt"/>
              <a:buAutoNum type="arabicParenR"/>
            </a:pPr>
            <a:r>
              <a:rPr lang="fa-IR" dirty="0"/>
              <a:t>هر انواع فرمول بیش از8مرحله دارد </a:t>
            </a:r>
          </a:p>
          <a:p>
            <a:pPr algn="r" rtl="1">
              <a:buFont typeface="+mj-lt"/>
              <a:buAutoNum type="arabicParenR"/>
            </a:pPr>
            <a:r>
              <a:rPr lang="fa-IR" dirty="0"/>
              <a:t>هر نوع فرمول داخلش بیش از 6 نوع توابع سخت دارند</a:t>
            </a:r>
          </a:p>
          <a:p>
            <a:pPr algn="r" rtl="1">
              <a:buFont typeface="+mj-lt"/>
              <a:buAutoNum type="arabicParenR"/>
            </a:pPr>
            <a:r>
              <a:rPr lang="fa-IR" dirty="0"/>
              <a:t>هرنوع فرومل رتیبه اول در سخت فرمول های جهان دارند در نوع خودش رتبه خوبی است</a:t>
            </a:r>
          </a:p>
          <a:p>
            <a:pPr algn="r" rtl="1">
              <a:buFont typeface="+mj-lt"/>
              <a:buAutoNum type="arabicParenR"/>
            </a:pPr>
            <a:r>
              <a:rPr lang="fa-IR" dirty="0"/>
              <a:t>در نسخه ارزان قیمت </a:t>
            </a:r>
            <a:r>
              <a:rPr lang="en-US" dirty="0"/>
              <a:t>SQL SERVER </a:t>
            </a:r>
            <a:r>
              <a:rPr lang="fa-IR" dirty="0"/>
              <a:t>قابل دسترسی نمی باشد شاید به مقدار کم استفاده شود </a:t>
            </a:r>
          </a:p>
          <a:p>
            <a:pPr algn="r" rtl="1">
              <a:buFont typeface="+mj-lt"/>
              <a:buAutoNum type="arabicParenR"/>
            </a:pPr>
            <a:r>
              <a:rPr lang="fa-IR" dirty="0"/>
              <a:t>محیط </a:t>
            </a:r>
            <a:r>
              <a:rPr lang="en-US" dirty="0"/>
              <a:t>SQL SERVER </a:t>
            </a:r>
            <a:r>
              <a:rPr lang="fa-IR" dirty="0"/>
              <a:t>کاملا دگرگون شده است</a:t>
            </a:r>
          </a:p>
          <a:p>
            <a:pPr marL="0" indent="0" algn="r" rtl="1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695732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407930128"/>
      </p:ext>
    </p:extLst>
  </p:cSld>
  <p:clrMapOvr>
    <a:masterClrMapping/>
  </p:clrMapOvr>
</p:sld>
</file>

<file path=ppt/slides/slide2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19561142"/>
      </p:ext>
    </p:extLst>
  </p:cSld>
  <p:clrMapOvr>
    <a:masterClrMapping/>
  </p:clrMapOvr>
</p:sld>
</file>

<file path=ppt/slides/slide2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59588008"/>
      </p:ext>
    </p:extLst>
  </p:cSld>
  <p:clrMapOvr>
    <a:masterClrMapping/>
  </p:clrMapOvr>
</p:sld>
</file>

<file path=ppt/slides/slide2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88651749"/>
      </p:ext>
    </p:extLst>
  </p:cSld>
  <p:clrMapOvr>
    <a:masterClrMapping/>
  </p:clrMapOvr>
</p:sld>
</file>

<file path=ppt/slides/slide2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85350982"/>
      </p:ext>
    </p:extLst>
  </p:cSld>
  <p:clrMapOvr>
    <a:masterClrMapping/>
  </p:clrMapOvr>
</p:sld>
</file>

<file path=ppt/slides/slide2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40932325"/>
      </p:ext>
    </p:extLst>
  </p:cSld>
  <p:clrMapOvr>
    <a:masterClrMapping/>
  </p:clrMapOvr>
</p:sld>
</file>

<file path=ppt/slides/slide2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34186641"/>
      </p:ext>
    </p:extLst>
  </p:cSld>
  <p:clrMapOvr>
    <a:masterClrMapping/>
  </p:clrMapOvr>
</p:sld>
</file>

<file path=ppt/slides/slide2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39300151"/>
      </p:ext>
    </p:extLst>
  </p:cSld>
  <p:clrMapOvr>
    <a:masterClrMapping/>
  </p:clrMapOvr>
</p:sld>
</file>

<file path=ppt/slides/slide2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622448463"/>
      </p:ext>
    </p:extLst>
  </p:cSld>
  <p:clrMapOvr>
    <a:masterClrMapping/>
  </p:clrMapOvr>
</p:sld>
</file>

<file path=ppt/slides/slide2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69824612"/>
      </p:ext>
    </p:extLst>
  </p:cSld>
  <p:clrMapOvr>
    <a:masterClrMapping/>
  </p:clrMapOvr>
</p:sld>
</file>

<file path=ppt/slides/slide2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46333530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38456405"/>
      </p:ext>
    </p:extLst>
  </p:cSld>
  <p:clrMapOvr>
    <a:masterClrMapping/>
  </p:clrMapOvr>
</p:sld>
</file>

<file path=ppt/slides/slide2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85020688"/>
      </p:ext>
    </p:extLst>
  </p:cSld>
  <p:clrMapOvr>
    <a:masterClrMapping/>
  </p:clrMapOvr>
</p:sld>
</file>

<file path=ppt/slides/slide2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14123217"/>
      </p:ext>
    </p:extLst>
  </p:cSld>
  <p:clrMapOvr>
    <a:masterClrMapping/>
  </p:clrMapOvr>
</p:sld>
</file>

<file path=ppt/slides/slide2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98354824"/>
      </p:ext>
    </p:extLst>
  </p:cSld>
  <p:clrMapOvr>
    <a:masterClrMapping/>
  </p:clrMapOvr>
</p:sld>
</file>

<file path=ppt/slides/slide2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35798854"/>
      </p:ext>
    </p:extLst>
  </p:cSld>
  <p:clrMapOvr>
    <a:masterClrMapping/>
  </p:clrMapOvr>
</p:sld>
</file>

<file path=ppt/slides/slide2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08487252"/>
      </p:ext>
    </p:extLst>
  </p:cSld>
  <p:clrMapOvr>
    <a:masterClrMapping/>
  </p:clrMapOvr>
</p:sld>
</file>

<file path=ppt/slides/slide2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0224964"/>
      </p:ext>
    </p:extLst>
  </p:cSld>
  <p:clrMapOvr>
    <a:masterClrMapping/>
  </p:clrMapOvr>
</p:sld>
</file>

<file path=ppt/slides/slide2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72871955"/>
      </p:ext>
    </p:extLst>
  </p:cSld>
  <p:clrMapOvr>
    <a:masterClrMapping/>
  </p:clrMapOvr>
</p:sld>
</file>

<file path=ppt/slides/slide2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84241565"/>
      </p:ext>
    </p:extLst>
  </p:cSld>
  <p:clrMapOvr>
    <a:masterClrMapping/>
  </p:clrMapOvr>
</p:sld>
</file>

<file path=ppt/slides/slide2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47557890"/>
      </p:ext>
    </p:extLst>
  </p:cSld>
  <p:clrMapOvr>
    <a:masterClrMapping/>
  </p:clrMapOvr>
</p:sld>
</file>

<file path=ppt/slides/slide2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62045813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89178500"/>
      </p:ext>
    </p:extLst>
  </p:cSld>
  <p:clrMapOvr>
    <a:masterClrMapping/>
  </p:clrMapOvr>
</p:sld>
</file>

<file path=ppt/slides/slide2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871716997"/>
      </p:ext>
    </p:extLst>
  </p:cSld>
  <p:clrMapOvr>
    <a:masterClrMapping/>
  </p:clrMapOvr>
</p:sld>
</file>

<file path=ppt/slides/slide2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73593540"/>
      </p:ext>
    </p:extLst>
  </p:cSld>
  <p:clrMapOvr>
    <a:masterClrMapping/>
  </p:clrMapOvr>
</p:sld>
</file>

<file path=ppt/slides/slide2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81636919"/>
      </p:ext>
    </p:extLst>
  </p:cSld>
  <p:clrMapOvr>
    <a:masterClrMapping/>
  </p:clrMapOvr>
</p:sld>
</file>

<file path=ppt/slides/slide2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88405182"/>
      </p:ext>
    </p:extLst>
  </p:cSld>
  <p:clrMapOvr>
    <a:masterClrMapping/>
  </p:clrMapOvr>
</p:sld>
</file>

<file path=ppt/slides/slide2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06252869"/>
      </p:ext>
    </p:extLst>
  </p:cSld>
  <p:clrMapOvr>
    <a:masterClrMapping/>
  </p:clrMapOvr>
</p:sld>
</file>

<file path=ppt/slides/slide2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49042946"/>
      </p:ext>
    </p:extLst>
  </p:cSld>
  <p:clrMapOvr>
    <a:masterClrMapping/>
  </p:clrMapOvr>
</p:sld>
</file>

<file path=ppt/slides/slide2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63102342"/>
      </p:ext>
    </p:extLst>
  </p:cSld>
  <p:clrMapOvr>
    <a:masterClrMapping/>
  </p:clrMapOvr>
</p:sld>
</file>

<file path=ppt/slides/slide2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22993640"/>
      </p:ext>
    </p:extLst>
  </p:cSld>
  <p:clrMapOvr>
    <a:masterClrMapping/>
  </p:clrMapOvr>
</p:sld>
</file>

<file path=ppt/slides/slide2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6543538"/>
      </p:ext>
    </p:extLst>
  </p:cSld>
  <p:clrMapOvr>
    <a:masterClrMapping/>
  </p:clrMapOvr>
</p:sld>
</file>

<file path=ppt/slides/slide2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63886112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43714920"/>
      </p:ext>
    </p:extLst>
  </p:cSld>
  <p:clrMapOvr>
    <a:masterClrMapping/>
  </p:clrMapOvr>
</p:sld>
</file>

<file path=ppt/slides/slide2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40532144"/>
      </p:ext>
    </p:extLst>
  </p:cSld>
  <p:clrMapOvr>
    <a:masterClrMapping/>
  </p:clrMapOvr>
</p:sld>
</file>

<file path=ppt/slides/slide2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78056195"/>
      </p:ext>
    </p:extLst>
  </p:cSld>
  <p:clrMapOvr>
    <a:masterClrMapping/>
  </p:clrMapOvr>
</p:sld>
</file>

<file path=ppt/slides/slide2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13593768"/>
      </p:ext>
    </p:extLst>
  </p:cSld>
  <p:clrMapOvr>
    <a:masterClrMapping/>
  </p:clrMapOvr>
</p:sld>
</file>

<file path=ppt/slides/slide2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80634634"/>
      </p:ext>
    </p:extLst>
  </p:cSld>
  <p:clrMapOvr>
    <a:masterClrMapping/>
  </p:clrMapOvr>
</p:sld>
</file>

<file path=ppt/slides/slide2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55221169"/>
      </p:ext>
    </p:extLst>
  </p:cSld>
  <p:clrMapOvr>
    <a:masterClrMapping/>
  </p:clrMapOvr>
</p:sld>
</file>

<file path=ppt/slides/slide2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41081987"/>
      </p:ext>
    </p:extLst>
  </p:cSld>
  <p:clrMapOvr>
    <a:masterClrMapping/>
  </p:clrMapOvr>
</p:sld>
</file>

<file path=ppt/slides/slide2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87755498"/>
      </p:ext>
    </p:extLst>
  </p:cSld>
  <p:clrMapOvr>
    <a:masterClrMapping/>
  </p:clrMapOvr>
</p:sld>
</file>

<file path=ppt/slides/slide2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96563333"/>
      </p:ext>
    </p:extLst>
  </p:cSld>
  <p:clrMapOvr>
    <a:masterClrMapping/>
  </p:clrMapOvr>
</p:sld>
</file>

<file path=ppt/slides/slide2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72245199"/>
      </p:ext>
    </p:extLst>
  </p:cSld>
  <p:clrMapOvr>
    <a:masterClrMapping/>
  </p:clrMapOvr>
</p:sld>
</file>

<file path=ppt/slides/slide2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43333925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93130751"/>
      </p:ext>
    </p:extLst>
  </p:cSld>
  <p:clrMapOvr>
    <a:masterClrMapping/>
  </p:clrMapOvr>
</p:sld>
</file>

<file path=ppt/slides/slide2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00876250"/>
      </p:ext>
    </p:extLst>
  </p:cSld>
  <p:clrMapOvr>
    <a:masterClrMapping/>
  </p:clrMapOvr>
</p:sld>
</file>

<file path=ppt/slides/slide2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32645930"/>
      </p:ext>
    </p:extLst>
  </p:cSld>
  <p:clrMapOvr>
    <a:masterClrMapping/>
  </p:clrMapOvr>
</p:sld>
</file>

<file path=ppt/slides/slide2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02441149"/>
      </p:ext>
    </p:extLst>
  </p:cSld>
  <p:clrMapOvr>
    <a:masterClrMapping/>
  </p:clrMapOvr>
</p:sld>
</file>

<file path=ppt/slides/slide2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95056894"/>
      </p:ext>
    </p:extLst>
  </p:cSld>
  <p:clrMapOvr>
    <a:masterClrMapping/>
  </p:clrMapOvr>
</p:sld>
</file>

<file path=ppt/slides/slide2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44305010"/>
      </p:ext>
    </p:extLst>
  </p:cSld>
  <p:clrMapOvr>
    <a:masterClrMapping/>
  </p:clrMapOvr>
</p:sld>
</file>

<file path=ppt/slides/slide2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82900534"/>
      </p:ext>
    </p:extLst>
  </p:cSld>
  <p:clrMapOvr>
    <a:masterClrMapping/>
  </p:clrMapOvr>
</p:sld>
</file>

<file path=ppt/slides/slide2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79427677"/>
      </p:ext>
    </p:extLst>
  </p:cSld>
  <p:clrMapOvr>
    <a:masterClrMapping/>
  </p:clrMapOvr>
</p:sld>
</file>

<file path=ppt/slides/slide2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20085340"/>
      </p:ext>
    </p:extLst>
  </p:cSld>
  <p:clrMapOvr>
    <a:masterClrMapping/>
  </p:clrMapOvr>
</p:sld>
</file>

<file path=ppt/slides/slide2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0519562"/>
      </p:ext>
    </p:extLst>
  </p:cSld>
  <p:clrMapOvr>
    <a:masterClrMapping/>
  </p:clrMapOvr>
</p:sld>
</file>

<file path=ppt/slides/slide2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02700438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98834608"/>
      </p:ext>
    </p:extLst>
  </p:cSld>
  <p:clrMapOvr>
    <a:masterClrMapping/>
  </p:clrMapOvr>
</p:sld>
</file>

<file path=ppt/slides/slide2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50733019"/>
      </p:ext>
    </p:extLst>
  </p:cSld>
  <p:clrMapOvr>
    <a:masterClrMapping/>
  </p:clrMapOvr>
</p:sld>
</file>

<file path=ppt/slides/slide2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34571492"/>
      </p:ext>
    </p:extLst>
  </p:cSld>
  <p:clrMapOvr>
    <a:masterClrMapping/>
  </p:clrMapOvr>
</p:sld>
</file>

<file path=ppt/slides/slide2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05237324"/>
      </p:ext>
    </p:extLst>
  </p:cSld>
  <p:clrMapOvr>
    <a:masterClrMapping/>
  </p:clrMapOvr>
</p:sld>
</file>

<file path=ppt/slides/slide2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9032191"/>
      </p:ext>
    </p:extLst>
  </p:cSld>
  <p:clrMapOvr>
    <a:masterClrMapping/>
  </p:clrMapOvr>
</p:sld>
</file>

<file path=ppt/slides/slide2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92212974"/>
      </p:ext>
    </p:extLst>
  </p:cSld>
  <p:clrMapOvr>
    <a:masterClrMapping/>
  </p:clrMapOvr>
</p:sld>
</file>

<file path=ppt/slides/slide2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38395526"/>
      </p:ext>
    </p:extLst>
  </p:cSld>
  <p:clrMapOvr>
    <a:masterClrMapping/>
  </p:clrMapOvr>
</p:sld>
</file>

<file path=ppt/slides/slide2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72077010"/>
      </p:ext>
    </p:extLst>
  </p:cSld>
  <p:clrMapOvr>
    <a:masterClrMapping/>
  </p:clrMapOvr>
</p:sld>
</file>

<file path=ppt/slides/slide2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91207403"/>
      </p:ext>
    </p:extLst>
  </p:cSld>
  <p:clrMapOvr>
    <a:masterClrMapping/>
  </p:clrMapOvr>
</p:sld>
</file>

<file path=ppt/slides/slide2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36632053"/>
      </p:ext>
    </p:extLst>
  </p:cSld>
  <p:clrMapOvr>
    <a:masterClrMapping/>
  </p:clrMapOvr>
</p:sld>
</file>

<file path=ppt/slides/slide2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472458366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69113094"/>
      </p:ext>
    </p:extLst>
  </p:cSld>
  <p:clrMapOvr>
    <a:masterClrMapping/>
  </p:clrMapOvr>
</p:sld>
</file>

<file path=ppt/slides/slide2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165121"/>
      </p:ext>
    </p:extLst>
  </p:cSld>
  <p:clrMapOvr>
    <a:masterClrMapping/>
  </p:clrMapOvr>
</p:sld>
</file>

<file path=ppt/slides/slide2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45849437"/>
      </p:ext>
    </p:extLst>
  </p:cSld>
  <p:clrMapOvr>
    <a:masterClrMapping/>
  </p:clrMapOvr>
</p:sld>
</file>

<file path=ppt/slides/slide2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79434767"/>
      </p:ext>
    </p:extLst>
  </p:cSld>
  <p:clrMapOvr>
    <a:masterClrMapping/>
  </p:clrMapOvr>
</p:sld>
</file>

<file path=ppt/slides/slide2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93764213"/>
      </p:ext>
    </p:extLst>
  </p:cSld>
  <p:clrMapOvr>
    <a:masterClrMapping/>
  </p:clrMapOvr>
</p:sld>
</file>

<file path=ppt/slides/slide2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27656675"/>
      </p:ext>
    </p:extLst>
  </p:cSld>
  <p:clrMapOvr>
    <a:masterClrMapping/>
  </p:clrMapOvr>
</p:sld>
</file>

<file path=ppt/slides/slide2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85494278"/>
      </p:ext>
    </p:extLst>
  </p:cSld>
  <p:clrMapOvr>
    <a:masterClrMapping/>
  </p:clrMapOvr>
</p:sld>
</file>

<file path=ppt/slides/slide2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37143203"/>
      </p:ext>
    </p:extLst>
  </p:cSld>
  <p:clrMapOvr>
    <a:masterClrMapping/>
  </p:clrMapOvr>
</p:sld>
</file>

<file path=ppt/slides/slide2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41926528"/>
      </p:ext>
    </p:extLst>
  </p:cSld>
  <p:clrMapOvr>
    <a:masterClrMapping/>
  </p:clrMapOvr>
</p:sld>
</file>

<file path=ppt/slides/slide2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24500486"/>
      </p:ext>
    </p:extLst>
  </p:cSld>
  <p:clrMapOvr>
    <a:masterClrMapping/>
  </p:clrMapOvr>
</p:sld>
</file>

<file path=ppt/slides/slide2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31551568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60869282"/>
      </p:ext>
    </p:extLst>
  </p:cSld>
  <p:clrMapOvr>
    <a:masterClrMapping/>
  </p:clrMapOvr>
</p:sld>
</file>

<file path=ppt/slides/slide2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93276906"/>
      </p:ext>
    </p:extLst>
  </p:cSld>
  <p:clrMapOvr>
    <a:masterClrMapping/>
  </p:clrMapOvr>
</p:sld>
</file>

<file path=ppt/slides/slide2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25969022"/>
      </p:ext>
    </p:extLst>
  </p:cSld>
  <p:clrMapOvr>
    <a:masterClrMapping/>
  </p:clrMapOvr>
</p:sld>
</file>

<file path=ppt/slides/slide2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60246662"/>
      </p:ext>
    </p:extLst>
  </p:cSld>
  <p:clrMapOvr>
    <a:masterClrMapping/>
  </p:clrMapOvr>
</p:sld>
</file>

<file path=ppt/slides/slide2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3152487"/>
      </p:ext>
    </p:extLst>
  </p:cSld>
  <p:clrMapOvr>
    <a:masterClrMapping/>
  </p:clrMapOvr>
</p:sld>
</file>

<file path=ppt/slides/slide2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90054356"/>
      </p:ext>
    </p:extLst>
  </p:cSld>
  <p:clrMapOvr>
    <a:masterClrMapping/>
  </p:clrMapOvr>
</p:sld>
</file>

<file path=ppt/slides/slide2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61053561"/>
      </p:ext>
    </p:extLst>
  </p:cSld>
  <p:clrMapOvr>
    <a:masterClrMapping/>
  </p:clrMapOvr>
</p:sld>
</file>

<file path=ppt/slides/slide2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1363676"/>
      </p:ext>
    </p:extLst>
  </p:cSld>
  <p:clrMapOvr>
    <a:masterClrMapping/>
  </p:clrMapOvr>
</p:sld>
</file>

<file path=ppt/slides/slide2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37657669"/>
      </p:ext>
    </p:extLst>
  </p:cSld>
  <p:clrMapOvr>
    <a:masterClrMapping/>
  </p:clrMapOvr>
</p:sld>
</file>

<file path=ppt/slides/slide2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10834801"/>
      </p:ext>
    </p:extLst>
  </p:cSld>
  <p:clrMapOvr>
    <a:masterClrMapping/>
  </p:clrMapOvr>
</p:sld>
</file>

<file path=ppt/slides/slide2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03038764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62523782"/>
      </p:ext>
    </p:extLst>
  </p:cSld>
  <p:clrMapOvr>
    <a:masterClrMapping/>
  </p:clrMapOvr>
</p:sld>
</file>

<file path=ppt/slides/slide2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65573036"/>
      </p:ext>
    </p:extLst>
  </p:cSld>
  <p:clrMapOvr>
    <a:masterClrMapping/>
  </p:clrMapOvr>
</p:sld>
</file>

<file path=ppt/slides/slide2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12336110"/>
      </p:ext>
    </p:extLst>
  </p:cSld>
  <p:clrMapOvr>
    <a:masterClrMapping/>
  </p:clrMapOvr>
</p:sld>
</file>

<file path=ppt/slides/slide2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20751359"/>
      </p:ext>
    </p:extLst>
  </p:cSld>
  <p:clrMapOvr>
    <a:masterClrMapping/>
  </p:clrMapOvr>
</p:sld>
</file>

<file path=ppt/slides/slide2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28758118"/>
      </p:ext>
    </p:extLst>
  </p:cSld>
  <p:clrMapOvr>
    <a:masterClrMapping/>
  </p:clrMapOvr>
</p:sld>
</file>

<file path=ppt/slides/slide2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89849209"/>
      </p:ext>
    </p:extLst>
  </p:cSld>
  <p:clrMapOvr>
    <a:masterClrMapping/>
  </p:clrMapOvr>
</p:sld>
</file>

<file path=ppt/slides/slide2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964601156"/>
      </p:ext>
    </p:extLst>
  </p:cSld>
  <p:clrMapOvr>
    <a:masterClrMapping/>
  </p:clrMapOvr>
</p:sld>
</file>

<file path=ppt/slides/slide2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6248618"/>
      </p:ext>
    </p:extLst>
  </p:cSld>
  <p:clrMapOvr>
    <a:masterClrMapping/>
  </p:clrMapOvr>
</p:sld>
</file>

<file path=ppt/slides/slide2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39370773"/>
      </p:ext>
    </p:extLst>
  </p:cSld>
  <p:clrMapOvr>
    <a:masterClrMapping/>
  </p:clrMapOvr>
</p:sld>
</file>

<file path=ppt/slides/slide2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70474300"/>
      </p:ext>
    </p:extLst>
  </p:cSld>
  <p:clrMapOvr>
    <a:masterClrMapping/>
  </p:clrMapOvr>
</p:sld>
</file>

<file path=ppt/slides/slide2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92979507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8176494"/>
      </p:ext>
    </p:extLst>
  </p:cSld>
  <p:clrMapOvr>
    <a:masterClrMapping/>
  </p:clrMapOvr>
</p:sld>
</file>

<file path=ppt/slides/slide2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7943391"/>
      </p:ext>
    </p:extLst>
  </p:cSld>
  <p:clrMapOvr>
    <a:masterClrMapping/>
  </p:clrMapOvr>
</p:sld>
</file>

<file path=ppt/slides/slide2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09047930"/>
      </p:ext>
    </p:extLst>
  </p:cSld>
  <p:clrMapOvr>
    <a:masterClrMapping/>
  </p:clrMapOvr>
</p:sld>
</file>

<file path=ppt/slides/slide2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35743504"/>
      </p:ext>
    </p:extLst>
  </p:cSld>
  <p:clrMapOvr>
    <a:masterClrMapping/>
  </p:clrMapOvr>
</p:sld>
</file>

<file path=ppt/slides/slide2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70603338"/>
      </p:ext>
    </p:extLst>
  </p:cSld>
  <p:clrMapOvr>
    <a:masterClrMapping/>
  </p:clrMapOvr>
</p:sld>
</file>

<file path=ppt/slides/slide2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66726826"/>
      </p:ext>
    </p:extLst>
  </p:cSld>
  <p:clrMapOvr>
    <a:masterClrMapping/>
  </p:clrMapOvr>
</p:sld>
</file>

<file path=ppt/slides/slide2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17301923"/>
      </p:ext>
    </p:extLst>
  </p:cSld>
  <p:clrMapOvr>
    <a:masterClrMapping/>
  </p:clrMapOvr>
</p:sld>
</file>

<file path=ppt/slides/slide2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71403968"/>
      </p:ext>
    </p:extLst>
  </p:cSld>
  <p:clrMapOvr>
    <a:masterClrMapping/>
  </p:clrMapOvr>
</p:sld>
</file>

<file path=ppt/slides/slide2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04242945"/>
      </p:ext>
    </p:extLst>
  </p:cSld>
  <p:clrMapOvr>
    <a:masterClrMapping/>
  </p:clrMapOvr>
</p:sld>
</file>

<file path=ppt/slides/slide2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ZO1 SERIES </a:t>
            </a:r>
          </a:p>
        </p:txBody>
      </p:sp>
    </p:spTree>
    <p:extLst>
      <p:ext uri="{BB962C8B-B14F-4D97-AF65-F5344CB8AC3E}">
        <p14:creationId xmlns:p14="http://schemas.microsoft.com/office/powerpoint/2010/main" val="813467074"/>
      </p:ext>
    </p:extLst>
  </p:cSld>
  <p:clrMapOvr>
    <a:masterClrMapping/>
  </p:clrMapOvr>
</p:sld>
</file>

<file path=ppt/slides/slide2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949324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0E9D7-EBAE-4472-8BF9-C3126938B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نکات نسخه های جدید </a:t>
            </a:r>
            <a:r>
              <a:rPr lang="en-US" dirty="0"/>
              <a:t>SQL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8C4E7-F806-4C11-94ED-D650A3840F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مدت نصب بالای 5 ساعت همه نسخه ها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کلیه نسخه ها اکتیو هستند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کلیه نسخه ها قیمت نجومی در سایت های خارجی دارند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کلیه نسخه ها فقط اپدیت می شود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کلیه نسخه ها نصبی اسان ندارد و سخت هستند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کلیه نسخه ها کارکردن باهش اسان نیست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کلیه نسخه ها به سیستم قدرتمند احتیاز دارند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کلیه نسخه ها همه پسوند ها پشتیبانی می شود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کلیه نسخه ها می توان فایل های چند رسانه داخل برنامه بالا اورد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کلیه نسخه ها چند شبیه ساز اندروید داخل خودشان دارند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کلیه نسخه ها خودشان برنامه کامل هستند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کلیه نسخه ها توابع و فرمول های مشترک دارند </a:t>
            </a:r>
          </a:p>
          <a:p>
            <a:pPr algn="r" rtl="1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660189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40323198"/>
      </p:ext>
    </p:extLst>
  </p:cSld>
  <p:clrMapOvr>
    <a:masterClrMapping/>
  </p:clrMapOvr>
</p:sld>
</file>

<file path=ppt/slides/slide2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8837569"/>
      </p:ext>
    </p:extLst>
  </p:cSld>
  <p:clrMapOvr>
    <a:masterClrMapping/>
  </p:clrMapOvr>
</p:sld>
</file>

<file path=ppt/slides/slide2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87556383"/>
      </p:ext>
    </p:extLst>
  </p:cSld>
  <p:clrMapOvr>
    <a:masterClrMapping/>
  </p:clrMapOvr>
</p:sld>
</file>

<file path=ppt/slides/slide2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ZO2 SERIES </a:t>
            </a:r>
          </a:p>
        </p:txBody>
      </p:sp>
    </p:spTree>
    <p:extLst>
      <p:ext uri="{BB962C8B-B14F-4D97-AF65-F5344CB8AC3E}">
        <p14:creationId xmlns:p14="http://schemas.microsoft.com/office/powerpoint/2010/main" val="3072024527"/>
      </p:ext>
    </p:extLst>
  </p:cSld>
  <p:clrMapOvr>
    <a:masterClrMapping/>
  </p:clrMapOvr>
</p:sld>
</file>

<file path=ppt/slides/slide2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55131670"/>
      </p:ext>
    </p:extLst>
  </p:cSld>
  <p:clrMapOvr>
    <a:masterClrMapping/>
  </p:clrMapOvr>
</p:sld>
</file>

<file path=ppt/slides/slide2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00281640"/>
      </p:ext>
    </p:extLst>
  </p:cSld>
  <p:clrMapOvr>
    <a:masterClrMapping/>
  </p:clrMapOvr>
</p:sld>
</file>

<file path=ppt/slides/slide2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96392198"/>
      </p:ext>
    </p:extLst>
  </p:cSld>
  <p:clrMapOvr>
    <a:masterClrMapping/>
  </p:clrMapOvr>
</p:sld>
</file>

<file path=ppt/slides/slide2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ZO3 SERIES </a:t>
            </a:r>
          </a:p>
        </p:txBody>
      </p:sp>
    </p:spTree>
    <p:extLst>
      <p:ext uri="{BB962C8B-B14F-4D97-AF65-F5344CB8AC3E}">
        <p14:creationId xmlns:p14="http://schemas.microsoft.com/office/powerpoint/2010/main" val="734586515"/>
      </p:ext>
    </p:extLst>
  </p:cSld>
  <p:clrMapOvr>
    <a:masterClrMapping/>
  </p:clrMapOvr>
</p:sld>
</file>

<file path=ppt/slides/slide2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06445055"/>
      </p:ext>
    </p:extLst>
  </p:cSld>
  <p:clrMapOvr>
    <a:masterClrMapping/>
  </p:clrMapOvr>
</p:sld>
</file>

<file path=ppt/slides/slide2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66402735"/>
      </p:ext>
    </p:extLst>
  </p:cSld>
  <p:clrMapOvr>
    <a:masterClrMapping/>
  </p:clrMapOvr>
</p:sld>
</file>

<file path=ppt/slides/slide2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56765108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67929102"/>
      </p:ext>
    </p:extLst>
  </p:cSld>
  <p:clrMapOvr>
    <a:masterClrMapping/>
  </p:clrMapOvr>
</p:sld>
</file>

<file path=ppt/slides/slide2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ZO4 SERIES </a:t>
            </a:r>
          </a:p>
        </p:txBody>
      </p:sp>
    </p:spTree>
    <p:extLst>
      <p:ext uri="{BB962C8B-B14F-4D97-AF65-F5344CB8AC3E}">
        <p14:creationId xmlns:p14="http://schemas.microsoft.com/office/powerpoint/2010/main" val="3229624109"/>
      </p:ext>
    </p:extLst>
  </p:cSld>
  <p:clrMapOvr>
    <a:masterClrMapping/>
  </p:clrMapOvr>
</p:sld>
</file>

<file path=ppt/slides/slide2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85102173"/>
      </p:ext>
    </p:extLst>
  </p:cSld>
  <p:clrMapOvr>
    <a:masterClrMapping/>
  </p:clrMapOvr>
</p:sld>
</file>

<file path=ppt/slides/slide2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29136331"/>
      </p:ext>
    </p:extLst>
  </p:cSld>
  <p:clrMapOvr>
    <a:masterClrMapping/>
  </p:clrMapOvr>
</p:sld>
</file>

<file path=ppt/slides/slide2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82191774"/>
      </p:ext>
    </p:extLst>
  </p:cSld>
  <p:clrMapOvr>
    <a:masterClrMapping/>
  </p:clrMapOvr>
</p:sld>
</file>

<file path=ppt/slides/slide2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ZO5 SERIES </a:t>
            </a:r>
          </a:p>
        </p:txBody>
      </p:sp>
    </p:spTree>
    <p:extLst>
      <p:ext uri="{BB962C8B-B14F-4D97-AF65-F5344CB8AC3E}">
        <p14:creationId xmlns:p14="http://schemas.microsoft.com/office/powerpoint/2010/main" val="4030380836"/>
      </p:ext>
    </p:extLst>
  </p:cSld>
  <p:clrMapOvr>
    <a:masterClrMapping/>
  </p:clrMapOvr>
</p:sld>
</file>

<file path=ppt/slides/slide2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85137897"/>
      </p:ext>
    </p:extLst>
  </p:cSld>
  <p:clrMapOvr>
    <a:masterClrMapping/>
  </p:clrMapOvr>
</p:sld>
</file>

<file path=ppt/slides/slide2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76360203"/>
      </p:ext>
    </p:extLst>
  </p:cSld>
  <p:clrMapOvr>
    <a:masterClrMapping/>
  </p:clrMapOvr>
</p:sld>
</file>

<file path=ppt/slides/slide2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32368463"/>
      </p:ext>
    </p:extLst>
  </p:cSld>
  <p:clrMapOvr>
    <a:masterClrMapping/>
  </p:clrMapOvr>
</p:sld>
</file>

<file path=ppt/slides/slide2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ZO6 SERIES </a:t>
            </a:r>
          </a:p>
        </p:txBody>
      </p:sp>
    </p:spTree>
    <p:extLst>
      <p:ext uri="{BB962C8B-B14F-4D97-AF65-F5344CB8AC3E}">
        <p14:creationId xmlns:p14="http://schemas.microsoft.com/office/powerpoint/2010/main" val="1360477637"/>
      </p:ext>
    </p:extLst>
  </p:cSld>
  <p:clrMapOvr>
    <a:masterClrMapping/>
  </p:clrMapOvr>
</p:sld>
</file>

<file path=ppt/slides/slide2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07811860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87512982"/>
      </p:ext>
    </p:extLst>
  </p:cSld>
  <p:clrMapOvr>
    <a:masterClrMapping/>
  </p:clrMapOvr>
</p:sld>
</file>

<file path=ppt/slides/slide2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90588434"/>
      </p:ext>
    </p:extLst>
  </p:cSld>
  <p:clrMapOvr>
    <a:masterClrMapping/>
  </p:clrMapOvr>
</p:sld>
</file>

<file path=ppt/slides/slide2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96292263"/>
      </p:ext>
    </p:extLst>
  </p:cSld>
  <p:clrMapOvr>
    <a:masterClrMapping/>
  </p:clrMapOvr>
</p:sld>
</file>

<file path=ppt/slides/slide2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ZO7 SERIES </a:t>
            </a:r>
          </a:p>
        </p:txBody>
      </p:sp>
    </p:spTree>
    <p:extLst>
      <p:ext uri="{BB962C8B-B14F-4D97-AF65-F5344CB8AC3E}">
        <p14:creationId xmlns:p14="http://schemas.microsoft.com/office/powerpoint/2010/main" val="2944532447"/>
      </p:ext>
    </p:extLst>
  </p:cSld>
  <p:clrMapOvr>
    <a:masterClrMapping/>
  </p:clrMapOvr>
</p:sld>
</file>

<file path=ppt/slides/slide2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98556213"/>
      </p:ext>
    </p:extLst>
  </p:cSld>
  <p:clrMapOvr>
    <a:masterClrMapping/>
  </p:clrMapOvr>
</p:sld>
</file>

<file path=ppt/slides/slide2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44238367"/>
      </p:ext>
    </p:extLst>
  </p:cSld>
  <p:clrMapOvr>
    <a:masterClrMapping/>
  </p:clrMapOvr>
</p:sld>
</file>

<file path=ppt/slides/slide2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4215640"/>
      </p:ext>
    </p:extLst>
  </p:cSld>
  <p:clrMapOvr>
    <a:masterClrMapping/>
  </p:clrMapOvr>
</p:sld>
</file>

<file path=ppt/slides/slide2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ZO8 SERIES </a:t>
            </a:r>
          </a:p>
        </p:txBody>
      </p:sp>
    </p:spTree>
    <p:extLst>
      <p:ext uri="{BB962C8B-B14F-4D97-AF65-F5344CB8AC3E}">
        <p14:creationId xmlns:p14="http://schemas.microsoft.com/office/powerpoint/2010/main" val="3744246320"/>
      </p:ext>
    </p:extLst>
  </p:cSld>
  <p:clrMapOvr>
    <a:masterClrMapping/>
  </p:clrMapOvr>
</p:sld>
</file>

<file path=ppt/slides/slide2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63148481"/>
      </p:ext>
    </p:extLst>
  </p:cSld>
  <p:clrMapOvr>
    <a:masterClrMapping/>
  </p:clrMapOvr>
</p:sld>
</file>

<file path=ppt/slides/slide2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47839539"/>
      </p:ext>
    </p:extLst>
  </p:cSld>
  <p:clrMapOvr>
    <a:masterClrMapping/>
  </p:clrMapOvr>
</p:sld>
</file>

<file path=ppt/slides/slide2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66911834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238471899"/>
      </p:ext>
    </p:extLst>
  </p:cSld>
  <p:clrMapOvr>
    <a:masterClrMapping/>
  </p:clrMapOvr>
</p:sld>
</file>

<file path=ppt/slides/slide2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ZO9 SERIES </a:t>
            </a:r>
          </a:p>
        </p:txBody>
      </p:sp>
    </p:spTree>
    <p:extLst>
      <p:ext uri="{BB962C8B-B14F-4D97-AF65-F5344CB8AC3E}">
        <p14:creationId xmlns:p14="http://schemas.microsoft.com/office/powerpoint/2010/main" val="523384649"/>
      </p:ext>
    </p:extLst>
  </p:cSld>
  <p:clrMapOvr>
    <a:masterClrMapping/>
  </p:clrMapOvr>
</p:sld>
</file>

<file path=ppt/slides/slide2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1311281"/>
      </p:ext>
    </p:extLst>
  </p:cSld>
  <p:clrMapOvr>
    <a:masterClrMapping/>
  </p:clrMapOvr>
</p:sld>
</file>

<file path=ppt/slides/slide2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65882582"/>
      </p:ext>
    </p:extLst>
  </p:cSld>
  <p:clrMapOvr>
    <a:masterClrMapping/>
  </p:clrMapOvr>
</p:sld>
</file>

<file path=ppt/slides/slide2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13956576"/>
      </p:ext>
    </p:extLst>
  </p:cSld>
  <p:clrMapOvr>
    <a:masterClrMapping/>
  </p:clrMapOvr>
</p:sld>
</file>

<file path=ppt/slides/slide2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ZO10 SERIES </a:t>
            </a:r>
          </a:p>
        </p:txBody>
      </p:sp>
    </p:spTree>
    <p:extLst>
      <p:ext uri="{BB962C8B-B14F-4D97-AF65-F5344CB8AC3E}">
        <p14:creationId xmlns:p14="http://schemas.microsoft.com/office/powerpoint/2010/main" val="333937128"/>
      </p:ext>
    </p:extLst>
  </p:cSld>
  <p:clrMapOvr>
    <a:masterClrMapping/>
  </p:clrMapOvr>
</p:sld>
</file>

<file path=ppt/slides/slide2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52392996"/>
      </p:ext>
    </p:extLst>
  </p:cSld>
  <p:clrMapOvr>
    <a:masterClrMapping/>
  </p:clrMapOvr>
</p:sld>
</file>

<file path=ppt/slides/slide2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54684236"/>
      </p:ext>
    </p:extLst>
  </p:cSld>
  <p:clrMapOvr>
    <a:masterClrMapping/>
  </p:clrMapOvr>
</p:sld>
</file>

<file path=ppt/slides/slide2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17719222"/>
      </p:ext>
    </p:extLst>
  </p:cSld>
  <p:clrMapOvr>
    <a:masterClrMapping/>
  </p:clrMapOvr>
</p:sld>
</file>

<file path=ppt/slides/slide2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LTD SERIES</a:t>
            </a:r>
          </a:p>
        </p:txBody>
      </p:sp>
    </p:spTree>
    <p:extLst>
      <p:ext uri="{BB962C8B-B14F-4D97-AF65-F5344CB8AC3E}">
        <p14:creationId xmlns:p14="http://schemas.microsoft.com/office/powerpoint/2010/main" val="4088329405"/>
      </p:ext>
    </p:extLst>
  </p:cSld>
  <p:clrMapOvr>
    <a:masterClrMapping/>
  </p:clrMapOvr>
</p:sld>
</file>

<file path=ppt/slides/slide2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GR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536383805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67749604"/>
      </p:ext>
    </p:extLst>
  </p:cSld>
  <p:clrMapOvr>
    <a:masterClrMapping/>
  </p:clrMapOvr>
</p:sld>
</file>

<file path=ppt/slides/slide2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026157558"/>
      </p:ext>
    </p:extLst>
  </p:cSld>
  <p:clrMapOvr>
    <a:masterClrMapping/>
  </p:clrMapOvr>
</p:sld>
</file>

<file path=ppt/slides/slide2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27263511"/>
      </p:ext>
    </p:extLst>
  </p:cSld>
  <p:clrMapOvr>
    <a:masterClrMapping/>
  </p:clrMapOvr>
</p:sld>
</file>

<file path=ppt/slides/slide2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17988088"/>
      </p:ext>
    </p:extLst>
  </p:cSld>
  <p:clrMapOvr>
    <a:masterClrMapping/>
  </p:clrMapOvr>
</p:sld>
</file>

<file path=ppt/slides/slide2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17009610"/>
      </p:ext>
    </p:extLst>
  </p:cSld>
  <p:clrMapOvr>
    <a:masterClrMapping/>
  </p:clrMapOvr>
</p:sld>
</file>

<file path=ppt/slides/slide2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02604253"/>
      </p:ext>
    </p:extLst>
  </p:cSld>
  <p:clrMapOvr>
    <a:masterClrMapping/>
  </p:clrMapOvr>
</p:sld>
</file>

<file path=ppt/slides/slide2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33751502"/>
      </p:ext>
    </p:extLst>
  </p:cSld>
  <p:clrMapOvr>
    <a:masterClrMapping/>
  </p:clrMapOvr>
</p:sld>
</file>

<file path=ppt/slides/slide2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67794087"/>
      </p:ext>
    </p:extLst>
  </p:cSld>
  <p:clrMapOvr>
    <a:masterClrMapping/>
  </p:clrMapOvr>
</p:sld>
</file>

<file path=ppt/slides/slide2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68736217"/>
      </p:ext>
    </p:extLst>
  </p:cSld>
  <p:clrMapOvr>
    <a:masterClrMapping/>
  </p:clrMapOvr>
</p:sld>
</file>

<file path=ppt/slides/slide2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90671789"/>
      </p:ext>
    </p:extLst>
  </p:cSld>
  <p:clrMapOvr>
    <a:masterClrMapping/>
  </p:clrMapOvr>
</p:sld>
</file>

<file path=ppt/slides/slide2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9233499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028860"/>
      </p:ext>
    </p:extLst>
  </p:cSld>
  <p:clrMapOvr>
    <a:masterClrMapping/>
  </p:clrMapOvr>
</p:sld>
</file>

<file path=ppt/slides/slide2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16808495"/>
      </p:ext>
    </p:extLst>
  </p:cSld>
  <p:clrMapOvr>
    <a:masterClrMapping/>
  </p:clrMapOvr>
</p:sld>
</file>

<file path=ppt/slides/slide2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76262108"/>
      </p:ext>
    </p:extLst>
  </p:cSld>
  <p:clrMapOvr>
    <a:masterClrMapping/>
  </p:clrMapOvr>
</p:sld>
</file>

<file path=ppt/slides/slide2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82960408"/>
      </p:ext>
    </p:extLst>
  </p:cSld>
  <p:clrMapOvr>
    <a:masterClrMapping/>
  </p:clrMapOvr>
</p:sld>
</file>

<file path=ppt/slides/slide2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237632632"/>
      </p:ext>
    </p:extLst>
  </p:cSld>
  <p:clrMapOvr>
    <a:masterClrMapping/>
  </p:clrMapOvr>
</p:sld>
</file>

<file path=ppt/slides/slide2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84046307"/>
      </p:ext>
    </p:extLst>
  </p:cSld>
  <p:clrMapOvr>
    <a:masterClrMapping/>
  </p:clrMapOvr>
</p:sld>
</file>

<file path=ppt/slides/slide2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54256230"/>
      </p:ext>
    </p:extLst>
  </p:cSld>
  <p:clrMapOvr>
    <a:masterClrMapping/>
  </p:clrMapOvr>
</p:sld>
</file>

<file path=ppt/slides/slide2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71621290"/>
      </p:ext>
    </p:extLst>
  </p:cSld>
  <p:clrMapOvr>
    <a:masterClrMapping/>
  </p:clrMapOvr>
</p:sld>
</file>

<file path=ppt/slides/slide2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41664449"/>
      </p:ext>
    </p:extLst>
  </p:cSld>
  <p:clrMapOvr>
    <a:masterClrMapping/>
  </p:clrMapOvr>
</p:sld>
</file>

<file path=ppt/slides/slide2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59560573"/>
      </p:ext>
    </p:extLst>
  </p:cSld>
  <p:clrMapOvr>
    <a:masterClrMapping/>
  </p:clrMapOvr>
</p:sld>
</file>

<file path=ppt/slides/slide2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20159439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95011794"/>
      </p:ext>
    </p:extLst>
  </p:cSld>
  <p:clrMapOvr>
    <a:masterClrMapping/>
  </p:clrMapOvr>
</p:sld>
</file>

<file path=ppt/slides/slide2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00013848"/>
      </p:ext>
    </p:extLst>
  </p:cSld>
  <p:clrMapOvr>
    <a:masterClrMapping/>
  </p:clrMapOvr>
</p:sld>
</file>

<file path=ppt/slides/slide2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17847634"/>
      </p:ext>
    </p:extLst>
  </p:cSld>
  <p:clrMapOvr>
    <a:masterClrMapping/>
  </p:clrMapOvr>
</p:sld>
</file>

<file path=ppt/slides/slide2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98618670"/>
      </p:ext>
    </p:extLst>
  </p:cSld>
  <p:clrMapOvr>
    <a:masterClrMapping/>
  </p:clrMapOvr>
</p:sld>
</file>

<file path=ppt/slides/slide2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0388461"/>
      </p:ext>
    </p:extLst>
  </p:cSld>
  <p:clrMapOvr>
    <a:masterClrMapping/>
  </p:clrMapOvr>
</p:sld>
</file>

<file path=ppt/slides/slide2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43717792"/>
      </p:ext>
    </p:extLst>
  </p:cSld>
  <p:clrMapOvr>
    <a:masterClrMapping/>
  </p:clrMapOvr>
</p:sld>
</file>

<file path=ppt/slides/slide2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66442218"/>
      </p:ext>
    </p:extLst>
  </p:cSld>
  <p:clrMapOvr>
    <a:masterClrMapping/>
  </p:clrMapOvr>
</p:sld>
</file>

<file path=ppt/slides/slide2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629424107"/>
      </p:ext>
    </p:extLst>
  </p:cSld>
  <p:clrMapOvr>
    <a:masterClrMapping/>
  </p:clrMapOvr>
</p:sld>
</file>

<file path=ppt/slides/slide2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69655066"/>
      </p:ext>
    </p:extLst>
  </p:cSld>
  <p:clrMapOvr>
    <a:masterClrMapping/>
  </p:clrMapOvr>
</p:sld>
</file>

<file path=ppt/slides/slide2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36802616"/>
      </p:ext>
    </p:extLst>
  </p:cSld>
  <p:clrMapOvr>
    <a:masterClrMapping/>
  </p:clrMapOvr>
</p:sld>
</file>

<file path=ppt/slides/slide2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63416592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91088180"/>
      </p:ext>
    </p:extLst>
  </p:cSld>
  <p:clrMapOvr>
    <a:masterClrMapping/>
  </p:clrMapOvr>
</p:sld>
</file>

<file path=ppt/slides/slide2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63999706"/>
      </p:ext>
    </p:extLst>
  </p:cSld>
  <p:clrMapOvr>
    <a:masterClrMapping/>
  </p:clrMapOvr>
</p:sld>
</file>

<file path=ppt/slides/slide2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235386400"/>
      </p:ext>
    </p:extLst>
  </p:cSld>
  <p:clrMapOvr>
    <a:masterClrMapping/>
  </p:clrMapOvr>
</p:sld>
</file>

<file path=ppt/slides/slide2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25648724"/>
      </p:ext>
    </p:extLst>
  </p:cSld>
  <p:clrMapOvr>
    <a:masterClrMapping/>
  </p:clrMapOvr>
</p:sld>
</file>

<file path=ppt/slides/slide2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53727036"/>
      </p:ext>
    </p:extLst>
  </p:cSld>
  <p:clrMapOvr>
    <a:masterClrMapping/>
  </p:clrMapOvr>
</p:sld>
</file>

<file path=ppt/slides/slide2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88673383"/>
      </p:ext>
    </p:extLst>
  </p:cSld>
  <p:clrMapOvr>
    <a:masterClrMapping/>
  </p:clrMapOvr>
</p:sld>
</file>

<file path=ppt/slides/slide2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02744392"/>
      </p:ext>
    </p:extLst>
  </p:cSld>
  <p:clrMapOvr>
    <a:masterClrMapping/>
  </p:clrMapOvr>
</p:sld>
</file>

<file path=ppt/slides/slide2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52153155"/>
      </p:ext>
    </p:extLst>
  </p:cSld>
  <p:clrMapOvr>
    <a:masterClrMapping/>
  </p:clrMapOvr>
</p:sld>
</file>

<file path=ppt/slides/slide2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29795794"/>
      </p:ext>
    </p:extLst>
  </p:cSld>
  <p:clrMapOvr>
    <a:masterClrMapping/>
  </p:clrMapOvr>
</p:sld>
</file>

<file path=ppt/slides/slide2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95832795"/>
      </p:ext>
    </p:extLst>
  </p:cSld>
  <p:clrMapOvr>
    <a:masterClrMapping/>
  </p:clrMapOvr>
</p:sld>
</file>

<file path=ppt/slides/slide2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712064439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05068853"/>
      </p:ext>
    </p:extLst>
  </p:cSld>
  <p:clrMapOvr>
    <a:masterClrMapping/>
  </p:clrMapOvr>
</p:sld>
</file>

<file path=ppt/slides/slide2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41027157"/>
      </p:ext>
    </p:extLst>
  </p:cSld>
  <p:clrMapOvr>
    <a:masterClrMapping/>
  </p:clrMapOvr>
</p:sld>
</file>

<file path=ppt/slides/slide2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81724625"/>
      </p:ext>
    </p:extLst>
  </p:cSld>
  <p:clrMapOvr>
    <a:masterClrMapping/>
  </p:clrMapOvr>
</p:sld>
</file>

<file path=ppt/slides/slide2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92213475"/>
      </p:ext>
    </p:extLst>
  </p:cSld>
  <p:clrMapOvr>
    <a:masterClrMapping/>
  </p:clrMapOvr>
</p:sld>
</file>

<file path=ppt/slides/slide2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23297862"/>
      </p:ext>
    </p:extLst>
  </p:cSld>
  <p:clrMapOvr>
    <a:masterClrMapping/>
  </p:clrMapOvr>
</p:sld>
</file>

<file path=ppt/slides/slide2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68737146"/>
      </p:ext>
    </p:extLst>
  </p:cSld>
  <p:clrMapOvr>
    <a:masterClrMapping/>
  </p:clrMapOvr>
</p:sld>
</file>

<file path=ppt/slides/slide2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00477702"/>
      </p:ext>
    </p:extLst>
  </p:cSld>
  <p:clrMapOvr>
    <a:masterClrMapping/>
  </p:clrMapOvr>
</p:sld>
</file>

<file path=ppt/slides/slide2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11656114"/>
      </p:ext>
    </p:extLst>
  </p:cSld>
  <p:clrMapOvr>
    <a:masterClrMapping/>
  </p:clrMapOvr>
</p:sld>
</file>

<file path=ppt/slides/slide2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22225558"/>
      </p:ext>
    </p:extLst>
  </p:cSld>
  <p:clrMapOvr>
    <a:masterClrMapping/>
  </p:clrMapOvr>
</p:sld>
</file>

<file path=ppt/slides/slide2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26768837"/>
      </p:ext>
    </p:extLst>
  </p:cSld>
  <p:clrMapOvr>
    <a:masterClrMapping/>
  </p:clrMapOvr>
</p:sld>
</file>

<file path=ppt/slides/slide2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11939018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00274456"/>
      </p:ext>
    </p:extLst>
  </p:cSld>
  <p:clrMapOvr>
    <a:masterClrMapping/>
  </p:clrMapOvr>
</p:sld>
</file>

<file path=ppt/slides/slide2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98503224"/>
      </p:ext>
    </p:extLst>
  </p:cSld>
  <p:clrMapOvr>
    <a:masterClrMapping/>
  </p:clrMapOvr>
</p:sld>
</file>

<file path=ppt/slides/slide2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99902754"/>
      </p:ext>
    </p:extLst>
  </p:cSld>
  <p:clrMapOvr>
    <a:masterClrMapping/>
  </p:clrMapOvr>
</p:sld>
</file>

<file path=ppt/slides/slide2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890892782"/>
      </p:ext>
    </p:extLst>
  </p:cSld>
  <p:clrMapOvr>
    <a:masterClrMapping/>
  </p:clrMapOvr>
</p:sld>
</file>

<file path=ppt/slides/slide2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4986768"/>
      </p:ext>
    </p:extLst>
  </p:cSld>
  <p:clrMapOvr>
    <a:masterClrMapping/>
  </p:clrMapOvr>
</p:sld>
</file>

<file path=ppt/slides/slide2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3961868"/>
      </p:ext>
    </p:extLst>
  </p:cSld>
  <p:clrMapOvr>
    <a:masterClrMapping/>
  </p:clrMapOvr>
</p:sld>
</file>

<file path=ppt/slides/slide2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72719596"/>
      </p:ext>
    </p:extLst>
  </p:cSld>
  <p:clrMapOvr>
    <a:masterClrMapping/>
  </p:clrMapOvr>
</p:sld>
</file>

<file path=ppt/slides/slide2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63718556"/>
      </p:ext>
    </p:extLst>
  </p:cSld>
  <p:clrMapOvr>
    <a:masterClrMapping/>
  </p:clrMapOvr>
</p:sld>
</file>

<file path=ppt/slides/slide2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65121494"/>
      </p:ext>
    </p:extLst>
  </p:cSld>
  <p:clrMapOvr>
    <a:masterClrMapping/>
  </p:clrMapOvr>
</p:sld>
</file>

<file path=ppt/slides/slide2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05137509"/>
      </p:ext>
    </p:extLst>
  </p:cSld>
  <p:clrMapOvr>
    <a:masterClrMapping/>
  </p:clrMapOvr>
</p:sld>
</file>

<file path=ppt/slides/slide2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760369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D3DAC-5BBD-4914-B807-E1F361275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/>
              <a:t>سری های عجیب و غریب اختصاصی فقط برای نسخه های گران </a:t>
            </a:r>
            <a:r>
              <a:rPr lang="en-US" dirty="0"/>
              <a:t>SQL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7E035-7540-4F06-AC54-6BF11CD3DB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fa-IR" dirty="0"/>
              <a:t>سری های عجیب و غرین قیمت نجومی دارند که از 500000هزار دلار به بالا  شروع می شود  (در سایت های خارجی) در نوع خود خوب و عالی بهترین هم می ارزه</a:t>
            </a:r>
          </a:p>
          <a:p>
            <a:pPr algn="r" rt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681003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21488909"/>
      </p:ext>
    </p:extLst>
  </p:cSld>
  <p:clrMapOvr>
    <a:masterClrMapping/>
  </p:clrMapOvr>
</p:sld>
</file>

<file path=ppt/slides/slide2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71296355"/>
      </p:ext>
    </p:extLst>
  </p:cSld>
  <p:clrMapOvr>
    <a:masterClrMapping/>
  </p:clrMapOvr>
</p:sld>
</file>

<file path=ppt/slides/slide2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92302915"/>
      </p:ext>
    </p:extLst>
  </p:cSld>
  <p:clrMapOvr>
    <a:masterClrMapping/>
  </p:clrMapOvr>
</p:sld>
</file>

<file path=ppt/slides/slide2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92649416"/>
      </p:ext>
    </p:extLst>
  </p:cSld>
  <p:clrMapOvr>
    <a:masterClrMapping/>
  </p:clrMapOvr>
</p:sld>
</file>

<file path=ppt/slides/slide2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24903230"/>
      </p:ext>
    </p:extLst>
  </p:cSld>
  <p:clrMapOvr>
    <a:masterClrMapping/>
  </p:clrMapOvr>
</p:sld>
</file>

<file path=ppt/slides/slide2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01482066"/>
      </p:ext>
    </p:extLst>
  </p:cSld>
  <p:clrMapOvr>
    <a:masterClrMapping/>
  </p:clrMapOvr>
</p:sld>
</file>

<file path=ppt/slides/slide2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871946946"/>
      </p:ext>
    </p:extLst>
  </p:cSld>
  <p:clrMapOvr>
    <a:masterClrMapping/>
  </p:clrMapOvr>
</p:sld>
</file>

<file path=ppt/slides/slide2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6113078"/>
      </p:ext>
    </p:extLst>
  </p:cSld>
  <p:clrMapOvr>
    <a:masterClrMapping/>
  </p:clrMapOvr>
</p:sld>
</file>

<file path=ppt/slides/slide2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70223272"/>
      </p:ext>
    </p:extLst>
  </p:cSld>
  <p:clrMapOvr>
    <a:masterClrMapping/>
  </p:clrMapOvr>
</p:sld>
</file>

<file path=ppt/slides/slide2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60397720"/>
      </p:ext>
    </p:extLst>
  </p:cSld>
  <p:clrMapOvr>
    <a:masterClrMapping/>
  </p:clrMapOvr>
</p:sld>
</file>

<file path=ppt/slides/slide2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31253161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28718176"/>
      </p:ext>
    </p:extLst>
  </p:cSld>
  <p:clrMapOvr>
    <a:masterClrMapping/>
  </p:clrMapOvr>
</p:sld>
</file>

<file path=ppt/slides/slide2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69997333"/>
      </p:ext>
    </p:extLst>
  </p:cSld>
  <p:clrMapOvr>
    <a:masterClrMapping/>
  </p:clrMapOvr>
</p:sld>
</file>

<file path=ppt/slides/slide2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71269253"/>
      </p:ext>
    </p:extLst>
  </p:cSld>
  <p:clrMapOvr>
    <a:masterClrMapping/>
  </p:clrMapOvr>
</p:sld>
</file>

<file path=ppt/slides/slide2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63106703"/>
      </p:ext>
    </p:extLst>
  </p:cSld>
  <p:clrMapOvr>
    <a:masterClrMapping/>
  </p:clrMapOvr>
</p:sld>
</file>

<file path=ppt/slides/slide2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09144145"/>
      </p:ext>
    </p:extLst>
  </p:cSld>
  <p:clrMapOvr>
    <a:masterClrMapping/>
  </p:clrMapOvr>
</p:sld>
</file>

<file path=ppt/slides/slide2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24287058"/>
      </p:ext>
    </p:extLst>
  </p:cSld>
  <p:clrMapOvr>
    <a:masterClrMapping/>
  </p:clrMapOvr>
</p:sld>
</file>

<file path=ppt/slides/slide2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19118515"/>
      </p:ext>
    </p:extLst>
  </p:cSld>
  <p:clrMapOvr>
    <a:masterClrMapping/>
  </p:clrMapOvr>
</p:sld>
</file>

<file path=ppt/slides/slide2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3091355"/>
      </p:ext>
    </p:extLst>
  </p:cSld>
  <p:clrMapOvr>
    <a:masterClrMapping/>
  </p:clrMapOvr>
</p:sld>
</file>

<file path=ppt/slides/slide2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2051587"/>
      </p:ext>
    </p:extLst>
  </p:cSld>
  <p:clrMapOvr>
    <a:masterClrMapping/>
  </p:clrMapOvr>
</p:sld>
</file>

<file path=ppt/slides/slide2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467379033"/>
      </p:ext>
    </p:extLst>
  </p:cSld>
  <p:clrMapOvr>
    <a:masterClrMapping/>
  </p:clrMapOvr>
</p:sld>
</file>

<file path=ppt/slides/slide2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88140916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43692154"/>
      </p:ext>
    </p:extLst>
  </p:cSld>
  <p:clrMapOvr>
    <a:masterClrMapping/>
  </p:clrMapOvr>
</p:sld>
</file>

<file path=ppt/slides/slide2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44698197"/>
      </p:ext>
    </p:extLst>
  </p:cSld>
  <p:clrMapOvr>
    <a:masterClrMapping/>
  </p:clrMapOvr>
</p:sld>
</file>

<file path=ppt/slides/slide2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33756983"/>
      </p:ext>
    </p:extLst>
  </p:cSld>
  <p:clrMapOvr>
    <a:masterClrMapping/>
  </p:clrMapOvr>
</p:sld>
</file>

<file path=ppt/slides/slide2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51896112"/>
      </p:ext>
    </p:extLst>
  </p:cSld>
  <p:clrMapOvr>
    <a:masterClrMapping/>
  </p:clrMapOvr>
</p:sld>
</file>

<file path=ppt/slides/slide2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21969326"/>
      </p:ext>
    </p:extLst>
  </p:cSld>
  <p:clrMapOvr>
    <a:masterClrMapping/>
  </p:clrMapOvr>
</p:sld>
</file>

<file path=ppt/slides/slide2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06126381"/>
      </p:ext>
    </p:extLst>
  </p:cSld>
  <p:clrMapOvr>
    <a:masterClrMapping/>
  </p:clrMapOvr>
</p:sld>
</file>

<file path=ppt/slides/slide2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92478705"/>
      </p:ext>
    </p:extLst>
  </p:cSld>
  <p:clrMapOvr>
    <a:masterClrMapping/>
  </p:clrMapOvr>
</p:sld>
</file>

<file path=ppt/slides/slide2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96038249"/>
      </p:ext>
    </p:extLst>
  </p:cSld>
  <p:clrMapOvr>
    <a:masterClrMapping/>
  </p:clrMapOvr>
</p:sld>
</file>

<file path=ppt/slides/slide2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76742409"/>
      </p:ext>
    </p:extLst>
  </p:cSld>
  <p:clrMapOvr>
    <a:masterClrMapping/>
  </p:clrMapOvr>
</p:sld>
</file>

<file path=ppt/slides/slide2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61569189"/>
      </p:ext>
    </p:extLst>
  </p:cSld>
  <p:clrMapOvr>
    <a:masterClrMapping/>
  </p:clrMapOvr>
</p:sld>
</file>

<file path=ppt/slides/slide2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97144778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92162323"/>
      </p:ext>
    </p:extLst>
  </p:cSld>
  <p:clrMapOvr>
    <a:masterClrMapping/>
  </p:clrMapOvr>
</p:sld>
</file>

<file path=ppt/slides/slide2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76203399"/>
      </p:ext>
    </p:extLst>
  </p:cSld>
  <p:clrMapOvr>
    <a:masterClrMapping/>
  </p:clrMapOvr>
</p:sld>
</file>

<file path=ppt/slides/slide2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162692723"/>
      </p:ext>
    </p:extLst>
  </p:cSld>
  <p:clrMapOvr>
    <a:masterClrMapping/>
  </p:clrMapOvr>
</p:sld>
</file>

<file path=ppt/slides/slide2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92943429"/>
      </p:ext>
    </p:extLst>
  </p:cSld>
  <p:clrMapOvr>
    <a:masterClrMapping/>
  </p:clrMapOvr>
</p:sld>
</file>

<file path=ppt/slides/slide2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09034899"/>
      </p:ext>
    </p:extLst>
  </p:cSld>
  <p:clrMapOvr>
    <a:masterClrMapping/>
  </p:clrMapOvr>
</p:sld>
</file>

<file path=ppt/slides/slide2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28038869"/>
      </p:ext>
    </p:extLst>
  </p:cSld>
  <p:clrMapOvr>
    <a:masterClrMapping/>
  </p:clrMapOvr>
</p:sld>
</file>

<file path=ppt/slides/slide2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39644430"/>
      </p:ext>
    </p:extLst>
  </p:cSld>
  <p:clrMapOvr>
    <a:masterClrMapping/>
  </p:clrMapOvr>
</p:sld>
</file>

<file path=ppt/slides/slide2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47931890"/>
      </p:ext>
    </p:extLst>
  </p:cSld>
  <p:clrMapOvr>
    <a:masterClrMapping/>
  </p:clrMapOvr>
</p:sld>
</file>

<file path=ppt/slides/slide2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56805730"/>
      </p:ext>
    </p:extLst>
  </p:cSld>
  <p:clrMapOvr>
    <a:masterClrMapping/>
  </p:clrMapOvr>
</p:sld>
</file>

<file path=ppt/slides/slide2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06357756"/>
      </p:ext>
    </p:extLst>
  </p:cSld>
  <p:clrMapOvr>
    <a:masterClrMapping/>
  </p:clrMapOvr>
</p:sld>
</file>

<file path=ppt/slides/slide2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54591197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2510723"/>
      </p:ext>
    </p:extLst>
  </p:cSld>
  <p:clrMapOvr>
    <a:masterClrMapping/>
  </p:clrMapOvr>
</p:sld>
</file>

<file path=ppt/slides/slide2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24872754"/>
      </p:ext>
    </p:extLst>
  </p:cSld>
  <p:clrMapOvr>
    <a:masterClrMapping/>
  </p:clrMapOvr>
</p:sld>
</file>

<file path=ppt/slides/slide2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79285415"/>
      </p:ext>
    </p:extLst>
  </p:cSld>
  <p:clrMapOvr>
    <a:masterClrMapping/>
  </p:clrMapOvr>
</p:sld>
</file>

<file path=ppt/slides/slide2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54851644"/>
      </p:ext>
    </p:extLst>
  </p:cSld>
  <p:clrMapOvr>
    <a:masterClrMapping/>
  </p:clrMapOvr>
</p:sld>
</file>

<file path=ppt/slides/slide2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70940356"/>
      </p:ext>
    </p:extLst>
  </p:cSld>
  <p:clrMapOvr>
    <a:masterClrMapping/>
  </p:clrMapOvr>
</p:sld>
</file>

<file path=ppt/slides/slide2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82928649"/>
      </p:ext>
    </p:extLst>
  </p:cSld>
  <p:clrMapOvr>
    <a:masterClrMapping/>
  </p:clrMapOvr>
</p:sld>
</file>

<file path=ppt/slides/slide2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8775565"/>
      </p:ext>
    </p:extLst>
  </p:cSld>
  <p:clrMapOvr>
    <a:masterClrMapping/>
  </p:clrMapOvr>
</p:sld>
</file>

<file path=ppt/slides/slide2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5928546"/>
      </p:ext>
    </p:extLst>
  </p:cSld>
  <p:clrMapOvr>
    <a:masterClrMapping/>
  </p:clrMapOvr>
</p:sld>
</file>

<file path=ppt/slides/slide2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93301718"/>
      </p:ext>
    </p:extLst>
  </p:cSld>
  <p:clrMapOvr>
    <a:masterClrMapping/>
  </p:clrMapOvr>
</p:sld>
</file>

<file path=ppt/slides/slide2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92830634"/>
      </p:ext>
    </p:extLst>
  </p:cSld>
  <p:clrMapOvr>
    <a:masterClrMapping/>
  </p:clrMapOvr>
</p:sld>
</file>

<file path=ppt/slides/slide2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99501612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516675055"/>
      </p:ext>
    </p:extLst>
  </p:cSld>
  <p:clrMapOvr>
    <a:masterClrMapping/>
  </p:clrMapOvr>
</p:sld>
</file>

<file path=ppt/slides/slide2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35199504"/>
      </p:ext>
    </p:extLst>
  </p:cSld>
  <p:clrMapOvr>
    <a:masterClrMapping/>
  </p:clrMapOvr>
</p:sld>
</file>

<file path=ppt/slides/slide2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38664713"/>
      </p:ext>
    </p:extLst>
  </p:cSld>
  <p:clrMapOvr>
    <a:masterClrMapping/>
  </p:clrMapOvr>
</p:sld>
</file>

<file path=ppt/slides/slide2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32010444"/>
      </p:ext>
    </p:extLst>
  </p:cSld>
  <p:clrMapOvr>
    <a:masterClrMapping/>
  </p:clrMapOvr>
</p:sld>
</file>

<file path=ppt/slides/slide2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64654264"/>
      </p:ext>
    </p:extLst>
  </p:cSld>
  <p:clrMapOvr>
    <a:masterClrMapping/>
  </p:clrMapOvr>
</p:sld>
</file>

<file path=ppt/slides/slide2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38095983"/>
      </p:ext>
    </p:extLst>
  </p:cSld>
  <p:clrMapOvr>
    <a:masterClrMapping/>
  </p:clrMapOvr>
</p:sld>
</file>

<file path=ppt/slides/slide2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12664941"/>
      </p:ext>
    </p:extLst>
  </p:cSld>
  <p:clrMapOvr>
    <a:masterClrMapping/>
  </p:clrMapOvr>
</p:sld>
</file>

<file path=ppt/slides/slide2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99627040"/>
      </p:ext>
    </p:extLst>
  </p:cSld>
  <p:clrMapOvr>
    <a:masterClrMapping/>
  </p:clrMapOvr>
</p:sld>
</file>

<file path=ppt/slides/slide2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577833717"/>
      </p:ext>
    </p:extLst>
  </p:cSld>
  <p:clrMapOvr>
    <a:masterClrMapping/>
  </p:clrMapOvr>
</p:sld>
</file>

<file path=ppt/slides/slide2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16486256"/>
      </p:ext>
    </p:extLst>
  </p:cSld>
  <p:clrMapOvr>
    <a:masterClrMapping/>
  </p:clrMapOvr>
</p:sld>
</file>

<file path=ppt/slides/slide2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74755997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352699524"/>
      </p:ext>
    </p:extLst>
  </p:cSld>
  <p:clrMapOvr>
    <a:masterClrMapping/>
  </p:clrMapOvr>
</p:sld>
</file>

<file path=ppt/slides/slide2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00148013"/>
      </p:ext>
    </p:extLst>
  </p:cSld>
  <p:clrMapOvr>
    <a:masterClrMapping/>
  </p:clrMapOvr>
</p:sld>
</file>

<file path=ppt/slides/slide2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37790558"/>
      </p:ext>
    </p:extLst>
  </p:cSld>
  <p:clrMapOvr>
    <a:masterClrMapping/>
  </p:clrMapOvr>
</p:sld>
</file>

<file path=ppt/slides/slide2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09544396"/>
      </p:ext>
    </p:extLst>
  </p:cSld>
  <p:clrMapOvr>
    <a:masterClrMapping/>
  </p:clrMapOvr>
</p:sld>
</file>

<file path=ppt/slides/slide2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283762"/>
      </p:ext>
    </p:extLst>
  </p:cSld>
  <p:clrMapOvr>
    <a:masterClrMapping/>
  </p:clrMapOvr>
</p:sld>
</file>

<file path=ppt/slides/slide2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48187855"/>
      </p:ext>
    </p:extLst>
  </p:cSld>
  <p:clrMapOvr>
    <a:masterClrMapping/>
  </p:clrMapOvr>
</p:sld>
</file>

<file path=ppt/slides/slide2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99396537"/>
      </p:ext>
    </p:extLst>
  </p:cSld>
  <p:clrMapOvr>
    <a:masterClrMapping/>
  </p:clrMapOvr>
</p:sld>
</file>

<file path=ppt/slides/slide2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63089621"/>
      </p:ext>
    </p:extLst>
  </p:cSld>
  <p:clrMapOvr>
    <a:masterClrMapping/>
  </p:clrMapOvr>
</p:sld>
</file>

<file path=ppt/slides/slide2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77641328"/>
      </p:ext>
    </p:extLst>
  </p:cSld>
  <p:clrMapOvr>
    <a:masterClrMapping/>
  </p:clrMapOvr>
</p:sld>
</file>

<file path=ppt/slides/slide2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65078195"/>
      </p:ext>
    </p:extLst>
  </p:cSld>
  <p:clrMapOvr>
    <a:masterClrMapping/>
  </p:clrMapOvr>
</p:sld>
</file>

<file path=ppt/slides/slide2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51284965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76482016"/>
      </p:ext>
    </p:extLst>
  </p:cSld>
  <p:clrMapOvr>
    <a:masterClrMapping/>
  </p:clrMapOvr>
</p:sld>
</file>

<file path=ppt/slides/slide2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LTD1 SERIES </a:t>
            </a:r>
          </a:p>
        </p:txBody>
      </p:sp>
    </p:spTree>
    <p:extLst>
      <p:ext uri="{BB962C8B-B14F-4D97-AF65-F5344CB8AC3E}">
        <p14:creationId xmlns:p14="http://schemas.microsoft.com/office/powerpoint/2010/main" val="560283972"/>
      </p:ext>
    </p:extLst>
  </p:cSld>
  <p:clrMapOvr>
    <a:masterClrMapping/>
  </p:clrMapOvr>
</p:sld>
</file>

<file path=ppt/slides/slide2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89180081"/>
      </p:ext>
    </p:extLst>
  </p:cSld>
  <p:clrMapOvr>
    <a:masterClrMapping/>
  </p:clrMapOvr>
</p:sld>
</file>

<file path=ppt/slides/slide2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97722608"/>
      </p:ext>
    </p:extLst>
  </p:cSld>
  <p:clrMapOvr>
    <a:masterClrMapping/>
  </p:clrMapOvr>
</p:sld>
</file>

<file path=ppt/slides/slide2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60794814"/>
      </p:ext>
    </p:extLst>
  </p:cSld>
  <p:clrMapOvr>
    <a:masterClrMapping/>
  </p:clrMapOvr>
</p:sld>
</file>

<file path=ppt/slides/slide2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LTD2 SERIES </a:t>
            </a:r>
          </a:p>
        </p:txBody>
      </p:sp>
    </p:spTree>
    <p:extLst>
      <p:ext uri="{BB962C8B-B14F-4D97-AF65-F5344CB8AC3E}">
        <p14:creationId xmlns:p14="http://schemas.microsoft.com/office/powerpoint/2010/main" val="829225666"/>
      </p:ext>
    </p:extLst>
  </p:cSld>
  <p:clrMapOvr>
    <a:masterClrMapping/>
  </p:clrMapOvr>
</p:sld>
</file>

<file path=ppt/slides/slide2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24215580"/>
      </p:ext>
    </p:extLst>
  </p:cSld>
  <p:clrMapOvr>
    <a:masterClrMapping/>
  </p:clrMapOvr>
</p:sld>
</file>

<file path=ppt/slides/slide2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04609309"/>
      </p:ext>
    </p:extLst>
  </p:cSld>
  <p:clrMapOvr>
    <a:masterClrMapping/>
  </p:clrMapOvr>
</p:sld>
</file>

<file path=ppt/slides/slide2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30926345"/>
      </p:ext>
    </p:extLst>
  </p:cSld>
  <p:clrMapOvr>
    <a:masterClrMapping/>
  </p:clrMapOvr>
</p:sld>
</file>

<file path=ppt/slides/slide2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LTD3 SERIES </a:t>
            </a:r>
          </a:p>
        </p:txBody>
      </p:sp>
    </p:spTree>
    <p:extLst>
      <p:ext uri="{BB962C8B-B14F-4D97-AF65-F5344CB8AC3E}">
        <p14:creationId xmlns:p14="http://schemas.microsoft.com/office/powerpoint/2010/main" val="1188152433"/>
      </p:ext>
    </p:extLst>
  </p:cSld>
  <p:clrMapOvr>
    <a:masterClrMapping/>
  </p:clrMapOvr>
</p:sld>
</file>

<file path=ppt/slides/slide2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87139703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94315840"/>
      </p:ext>
    </p:extLst>
  </p:cSld>
  <p:clrMapOvr>
    <a:masterClrMapping/>
  </p:clrMapOvr>
</p:sld>
</file>

<file path=ppt/slides/slide2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38103955"/>
      </p:ext>
    </p:extLst>
  </p:cSld>
  <p:clrMapOvr>
    <a:masterClrMapping/>
  </p:clrMapOvr>
</p:sld>
</file>

<file path=ppt/slides/slide2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57889887"/>
      </p:ext>
    </p:extLst>
  </p:cSld>
  <p:clrMapOvr>
    <a:masterClrMapping/>
  </p:clrMapOvr>
</p:sld>
</file>

<file path=ppt/slides/slide2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LTD4 SERIES </a:t>
            </a:r>
          </a:p>
        </p:txBody>
      </p:sp>
    </p:spTree>
    <p:extLst>
      <p:ext uri="{BB962C8B-B14F-4D97-AF65-F5344CB8AC3E}">
        <p14:creationId xmlns:p14="http://schemas.microsoft.com/office/powerpoint/2010/main" val="2889138618"/>
      </p:ext>
    </p:extLst>
  </p:cSld>
  <p:clrMapOvr>
    <a:masterClrMapping/>
  </p:clrMapOvr>
</p:sld>
</file>

<file path=ppt/slides/slide2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46336021"/>
      </p:ext>
    </p:extLst>
  </p:cSld>
  <p:clrMapOvr>
    <a:masterClrMapping/>
  </p:clrMapOvr>
</p:sld>
</file>

<file path=ppt/slides/slide2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94641479"/>
      </p:ext>
    </p:extLst>
  </p:cSld>
  <p:clrMapOvr>
    <a:masterClrMapping/>
  </p:clrMapOvr>
</p:sld>
</file>

<file path=ppt/slides/slide2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3810752"/>
      </p:ext>
    </p:extLst>
  </p:cSld>
  <p:clrMapOvr>
    <a:masterClrMapping/>
  </p:clrMapOvr>
</p:sld>
</file>

<file path=ppt/slides/slide2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LTD5 SERIES </a:t>
            </a:r>
          </a:p>
        </p:txBody>
      </p:sp>
    </p:spTree>
    <p:extLst>
      <p:ext uri="{BB962C8B-B14F-4D97-AF65-F5344CB8AC3E}">
        <p14:creationId xmlns:p14="http://schemas.microsoft.com/office/powerpoint/2010/main" val="1861797453"/>
      </p:ext>
    </p:extLst>
  </p:cSld>
  <p:clrMapOvr>
    <a:masterClrMapping/>
  </p:clrMapOvr>
</p:sld>
</file>

<file path=ppt/slides/slide2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65368253"/>
      </p:ext>
    </p:extLst>
  </p:cSld>
  <p:clrMapOvr>
    <a:masterClrMapping/>
  </p:clrMapOvr>
</p:sld>
</file>

<file path=ppt/slides/slide2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62859855"/>
      </p:ext>
    </p:extLst>
  </p:cSld>
  <p:clrMapOvr>
    <a:masterClrMapping/>
  </p:clrMapOvr>
</p:sld>
</file>

<file path=ppt/slides/slide2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4711977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68373261"/>
      </p:ext>
    </p:extLst>
  </p:cSld>
  <p:clrMapOvr>
    <a:masterClrMapping/>
  </p:clrMapOvr>
</p:sld>
</file>

<file path=ppt/slides/slide2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LTD6 SERIES </a:t>
            </a:r>
          </a:p>
        </p:txBody>
      </p:sp>
    </p:spTree>
    <p:extLst>
      <p:ext uri="{BB962C8B-B14F-4D97-AF65-F5344CB8AC3E}">
        <p14:creationId xmlns:p14="http://schemas.microsoft.com/office/powerpoint/2010/main" val="363551121"/>
      </p:ext>
    </p:extLst>
  </p:cSld>
  <p:clrMapOvr>
    <a:masterClrMapping/>
  </p:clrMapOvr>
</p:sld>
</file>

<file path=ppt/slides/slide2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4154181"/>
      </p:ext>
    </p:extLst>
  </p:cSld>
  <p:clrMapOvr>
    <a:masterClrMapping/>
  </p:clrMapOvr>
</p:sld>
</file>

<file path=ppt/slides/slide2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86318409"/>
      </p:ext>
    </p:extLst>
  </p:cSld>
  <p:clrMapOvr>
    <a:masterClrMapping/>
  </p:clrMapOvr>
</p:sld>
</file>

<file path=ppt/slides/slide2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35074654"/>
      </p:ext>
    </p:extLst>
  </p:cSld>
  <p:clrMapOvr>
    <a:masterClrMapping/>
  </p:clrMapOvr>
</p:sld>
</file>

<file path=ppt/slides/slide2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LTD7 SERIES </a:t>
            </a:r>
          </a:p>
        </p:txBody>
      </p:sp>
    </p:spTree>
    <p:extLst>
      <p:ext uri="{BB962C8B-B14F-4D97-AF65-F5344CB8AC3E}">
        <p14:creationId xmlns:p14="http://schemas.microsoft.com/office/powerpoint/2010/main" val="1003818939"/>
      </p:ext>
    </p:extLst>
  </p:cSld>
  <p:clrMapOvr>
    <a:masterClrMapping/>
  </p:clrMapOvr>
</p:sld>
</file>

<file path=ppt/slides/slide2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7117488"/>
      </p:ext>
    </p:extLst>
  </p:cSld>
  <p:clrMapOvr>
    <a:masterClrMapping/>
  </p:clrMapOvr>
</p:sld>
</file>

<file path=ppt/slides/slide2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31139296"/>
      </p:ext>
    </p:extLst>
  </p:cSld>
  <p:clrMapOvr>
    <a:masterClrMapping/>
  </p:clrMapOvr>
</p:sld>
</file>

<file path=ppt/slides/slide2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92286876"/>
      </p:ext>
    </p:extLst>
  </p:cSld>
  <p:clrMapOvr>
    <a:masterClrMapping/>
  </p:clrMapOvr>
</p:sld>
</file>

<file path=ppt/slides/slide2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LTD8 SERIES </a:t>
            </a:r>
          </a:p>
        </p:txBody>
      </p:sp>
    </p:spTree>
    <p:extLst>
      <p:ext uri="{BB962C8B-B14F-4D97-AF65-F5344CB8AC3E}">
        <p14:creationId xmlns:p14="http://schemas.microsoft.com/office/powerpoint/2010/main" val="3112826064"/>
      </p:ext>
    </p:extLst>
  </p:cSld>
  <p:clrMapOvr>
    <a:masterClrMapping/>
  </p:clrMapOvr>
</p:sld>
</file>

<file path=ppt/slides/slide2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78326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D3DAC-5BBD-4914-B807-E1F361275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fa-IR" dirty="0"/>
              <a:t>نسخه های عجیب و غریب </a:t>
            </a:r>
            <a:r>
              <a:rPr lang="en-US" dirty="0"/>
              <a:t>SQL SERVER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7E035-7540-4F06-AC54-6BF11CD3DB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US" dirty="0"/>
              <a:t>SQL SERVER +</a:t>
            </a:r>
          </a:p>
          <a:p>
            <a:pPr algn="l">
              <a:buFont typeface="+mj-lt"/>
              <a:buAutoNum type="arabicPeriod"/>
            </a:pPr>
            <a:r>
              <a:rPr lang="en-US" dirty="0"/>
              <a:t>SQL SERVER RS</a:t>
            </a:r>
          </a:p>
          <a:p>
            <a:pPr algn="l">
              <a:buFont typeface="+mj-lt"/>
              <a:buAutoNum type="arabicPeriod"/>
            </a:pPr>
            <a:r>
              <a:rPr lang="en-US" dirty="0"/>
              <a:t>SQL SERVER S</a:t>
            </a:r>
          </a:p>
          <a:p>
            <a:pPr algn="l">
              <a:buFont typeface="+mj-lt"/>
              <a:buAutoNum type="arabicPeriod"/>
            </a:pPr>
            <a:r>
              <a:rPr lang="en-US" dirty="0"/>
              <a:t>SQL SERVER SS</a:t>
            </a:r>
          </a:p>
          <a:p>
            <a:pPr algn="l">
              <a:buFont typeface="+mj-lt"/>
              <a:buAutoNum type="arabicPeriod"/>
            </a:pPr>
            <a:r>
              <a:rPr lang="en-US" dirty="0"/>
              <a:t>SQL SERVER R</a:t>
            </a:r>
          </a:p>
          <a:p>
            <a:pPr algn="l">
              <a:buFont typeface="+mj-lt"/>
              <a:buAutoNum type="arabicPeriod"/>
            </a:pPr>
            <a:r>
              <a:rPr lang="en-US" dirty="0"/>
              <a:t>SQL SERVER T</a:t>
            </a:r>
          </a:p>
          <a:p>
            <a:pPr algn="l">
              <a:buFont typeface="+mj-lt"/>
              <a:buAutoNum type="arabicPeriod"/>
            </a:pPr>
            <a:r>
              <a:rPr lang="en-US" dirty="0"/>
              <a:t>SQL SERVER TF</a:t>
            </a:r>
          </a:p>
          <a:p>
            <a:pPr>
              <a:buFont typeface="+mj-lt"/>
              <a:buAutoNum type="arabicPeriod"/>
            </a:pPr>
            <a:r>
              <a:rPr lang="en-US" dirty="0"/>
              <a:t>SQL SERVER TFSI</a:t>
            </a:r>
          </a:p>
          <a:p>
            <a:pPr>
              <a:buFont typeface="+mj-lt"/>
              <a:buAutoNum type="arabicPeriod"/>
            </a:pPr>
            <a:r>
              <a:rPr lang="en-US" dirty="0"/>
              <a:t>SQL SERVER TSI</a:t>
            </a:r>
          </a:p>
          <a:p>
            <a:pPr>
              <a:buFont typeface="+mj-lt"/>
              <a:buAutoNum type="arabicPeriod"/>
            </a:pPr>
            <a:r>
              <a:rPr lang="en-US" dirty="0"/>
              <a:t>SQL SERVER ISRU</a:t>
            </a:r>
          </a:p>
        </p:txBody>
      </p:sp>
    </p:spTree>
    <p:extLst>
      <p:ext uri="{BB962C8B-B14F-4D97-AF65-F5344CB8AC3E}">
        <p14:creationId xmlns:p14="http://schemas.microsoft.com/office/powerpoint/2010/main" val="2011394763"/>
      </p:ext>
    </p:extLst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5860167"/>
      </p:ext>
    </p:extLst>
  </p:cSld>
  <p:clrMapOvr>
    <a:masterClrMapping/>
  </p:clrMapOvr>
</p:sld>
</file>

<file path=ppt/slides/slide2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29678680"/>
      </p:ext>
    </p:extLst>
  </p:cSld>
  <p:clrMapOvr>
    <a:masterClrMapping/>
  </p:clrMapOvr>
</p:sld>
</file>

<file path=ppt/slides/slide2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46985820"/>
      </p:ext>
    </p:extLst>
  </p:cSld>
  <p:clrMapOvr>
    <a:masterClrMapping/>
  </p:clrMapOvr>
</p:sld>
</file>

<file path=ppt/slides/slide2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LTD9 SERIES </a:t>
            </a:r>
          </a:p>
        </p:txBody>
      </p:sp>
    </p:spTree>
    <p:extLst>
      <p:ext uri="{BB962C8B-B14F-4D97-AF65-F5344CB8AC3E}">
        <p14:creationId xmlns:p14="http://schemas.microsoft.com/office/powerpoint/2010/main" val="1898080925"/>
      </p:ext>
    </p:extLst>
  </p:cSld>
  <p:clrMapOvr>
    <a:masterClrMapping/>
  </p:clrMapOvr>
</p:sld>
</file>

<file path=ppt/slides/slide2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63184809"/>
      </p:ext>
    </p:extLst>
  </p:cSld>
  <p:clrMapOvr>
    <a:masterClrMapping/>
  </p:clrMapOvr>
</p:sld>
</file>

<file path=ppt/slides/slide2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11609543"/>
      </p:ext>
    </p:extLst>
  </p:cSld>
  <p:clrMapOvr>
    <a:masterClrMapping/>
  </p:clrMapOvr>
</p:sld>
</file>

<file path=ppt/slides/slide2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15017897"/>
      </p:ext>
    </p:extLst>
  </p:cSld>
  <p:clrMapOvr>
    <a:masterClrMapping/>
  </p:clrMapOvr>
</p:sld>
</file>

<file path=ppt/slides/slide2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LTD10 SERIES </a:t>
            </a:r>
          </a:p>
        </p:txBody>
      </p:sp>
    </p:spTree>
    <p:extLst>
      <p:ext uri="{BB962C8B-B14F-4D97-AF65-F5344CB8AC3E}">
        <p14:creationId xmlns:p14="http://schemas.microsoft.com/office/powerpoint/2010/main" val="440089621"/>
      </p:ext>
    </p:extLst>
  </p:cSld>
  <p:clrMapOvr>
    <a:masterClrMapping/>
  </p:clrMapOvr>
</p:sld>
</file>

<file path=ppt/slides/slide2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251079782"/>
      </p:ext>
    </p:extLst>
  </p:cSld>
  <p:clrMapOvr>
    <a:masterClrMapping/>
  </p:clrMapOvr>
</p:sld>
</file>

<file path=ppt/slides/slide2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8883918"/>
      </p:ext>
    </p:extLst>
  </p:cSld>
  <p:clrMapOvr>
    <a:masterClrMapping/>
  </p:clrMapOvr>
</p:sld>
</file>

<file path=ppt/slides/slide2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65514493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0118068"/>
      </p:ext>
    </p:extLst>
  </p:cSld>
  <p:clrMapOvr>
    <a:masterClrMapping/>
  </p:clrMapOvr>
</p:sld>
</file>

<file path=ppt/slides/slide2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SRT SERIES</a:t>
            </a:r>
          </a:p>
        </p:txBody>
      </p:sp>
    </p:spTree>
    <p:extLst>
      <p:ext uri="{BB962C8B-B14F-4D97-AF65-F5344CB8AC3E}">
        <p14:creationId xmlns:p14="http://schemas.microsoft.com/office/powerpoint/2010/main" val="2170297271"/>
      </p:ext>
    </p:extLst>
  </p:cSld>
  <p:clrMapOvr>
    <a:masterClrMapping/>
  </p:clrMapOvr>
</p:sld>
</file>

<file path=ppt/slides/slide2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SRT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213639905"/>
      </p:ext>
    </p:extLst>
  </p:cSld>
  <p:clrMapOvr>
    <a:masterClrMapping/>
  </p:clrMapOvr>
</p:sld>
</file>

<file path=ppt/slides/slide2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327548844"/>
      </p:ext>
    </p:extLst>
  </p:cSld>
  <p:clrMapOvr>
    <a:masterClrMapping/>
  </p:clrMapOvr>
</p:sld>
</file>

<file path=ppt/slides/slide2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6148698"/>
      </p:ext>
    </p:extLst>
  </p:cSld>
  <p:clrMapOvr>
    <a:masterClrMapping/>
  </p:clrMapOvr>
</p:sld>
</file>

<file path=ppt/slides/slide2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90988910"/>
      </p:ext>
    </p:extLst>
  </p:cSld>
  <p:clrMapOvr>
    <a:masterClrMapping/>
  </p:clrMapOvr>
</p:sld>
</file>

<file path=ppt/slides/slide2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45092322"/>
      </p:ext>
    </p:extLst>
  </p:cSld>
  <p:clrMapOvr>
    <a:masterClrMapping/>
  </p:clrMapOvr>
</p:sld>
</file>

<file path=ppt/slides/slide2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83946685"/>
      </p:ext>
    </p:extLst>
  </p:cSld>
  <p:clrMapOvr>
    <a:masterClrMapping/>
  </p:clrMapOvr>
</p:sld>
</file>

<file path=ppt/slides/slide2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73223310"/>
      </p:ext>
    </p:extLst>
  </p:cSld>
  <p:clrMapOvr>
    <a:masterClrMapping/>
  </p:clrMapOvr>
</p:sld>
</file>

<file path=ppt/slides/slide2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96778491"/>
      </p:ext>
    </p:extLst>
  </p:cSld>
  <p:clrMapOvr>
    <a:masterClrMapping/>
  </p:clrMapOvr>
</p:sld>
</file>

<file path=ppt/slides/slide2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59420938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96903616"/>
      </p:ext>
    </p:extLst>
  </p:cSld>
  <p:clrMapOvr>
    <a:masterClrMapping/>
  </p:clrMapOvr>
</p:sld>
</file>

<file path=ppt/slides/slide2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75413969"/>
      </p:ext>
    </p:extLst>
  </p:cSld>
  <p:clrMapOvr>
    <a:masterClrMapping/>
  </p:clrMapOvr>
</p:sld>
</file>

<file path=ppt/slides/slide2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91770643"/>
      </p:ext>
    </p:extLst>
  </p:cSld>
  <p:clrMapOvr>
    <a:masterClrMapping/>
  </p:clrMapOvr>
</p:sld>
</file>

<file path=ppt/slides/slide2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91709039"/>
      </p:ext>
    </p:extLst>
  </p:cSld>
  <p:clrMapOvr>
    <a:masterClrMapping/>
  </p:clrMapOvr>
</p:sld>
</file>

<file path=ppt/slides/slide2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80100725"/>
      </p:ext>
    </p:extLst>
  </p:cSld>
  <p:clrMapOvr>
    <a:masterClrMapping/>
  </p:clrMapOvr>
</p:sld>
</file>

<file path=ppt/slides/slide2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82429386"/>
      </p:ext>
    </p:extLst>
  </p:cSld>
  <p:clrMapOvr>
    <a:masterClrMapping/>
  </p:clrMapOvr>
</p:sld>
</file>

<file path=ppt/slides/slide2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624717869"/>
      </p:ext>
    </p:extLst>
  </p:cSld>
  <p:clrMapOvr>
    <a:masterClrMapping/>
  </p:clrMapOvr>
</p:sld>
</file>

<file path=ppt/slides/slide2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87218958"/>
      </p:ext>
    </p:extLst>
  </p:cSld>
  <p:clrMapOvr>
    <a:masterClrMapping/>
  </p:clrMapOvr>
</p:sld>
</file>

<file path=ppt/slides/slide2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41973898"/>
      </p:ext>
    </p:extLst>
  </p:cSld>
  <p:clrMapOvr>
    <a:masterClrMapping/>
  </p:clrMapOvr>
</p:sld>
</file>

<file path=ppt/slides/slide2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83942228"/>
      </p:ext>
    </p:extLst>
  </p:cSld>
  <p:clrMapOvr>
    <a:masterClrMapping/>
  </p:clrMapOvr>
</p:sld>
</file>

<file path=ppt/slides/slide2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52719910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42751117"/>
      </p:ext>
    </p:extLst>
  </p:cSld>
  <p:clrMapOvr>
    <a:masterClrMapping/>
  </p:clrMapOvr>
</p:sld>
</file>

<file path=ppt/slides/slide2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81258839"/>
      </p:ext>
    </p:extLst>
  </p:cSld>
  <p:clrMapOvr>
    <a:masterClrMapping/>
  </p:clrMapOvr>
</p:sld>
</file>

<file path=ppt/slides/slide2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21077157"/>
      </p:ext>
    </p:extLst>
  </p:cSld>
  <p:clrMapOvr>
    <a:masterClrMapping/>
  </p:clrMapOvr>
</p:sld>
</file>

<file path=ppt/slides/slide2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32330360"/>
      </p:ext>
    </p:extLst>
  </p:cSld>
  <p:clrMapOvr>
    <a:masterClrMapping/>
  </p:clrMapOvr>
</p:sld>
</file>

<file path=ppt/slides/slide2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91003410"/>
      </p:ext>
    </p:extLst>
  </p:cSld>
  <p:clrMapOvr>
    <a:masterClrMapping/>
  </p:clrMapOvr>
</p:sld>
</file>

<file path=ppt/slides/slide2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87728418"/>
      </p:ext>
    </p:extLst>
  </p:cSld>
  <p:clrMapOvr>
    <a:masterClrMapping/>
  </p:clrMapOvr>
</p:sld>
</file>

<file path=ppt/slides/slide2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92502800"/>
      </p:ext>
    </p:extLst>
  </p:cSld>
  <p:clrMapOvr>
    <a:masterClrMapping/>
  </p:clrMapOvr>
</p:sld>
</file>

<file path=ppt/slides/slide2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84775577"/>
      </p:ext>
    </p:extLst>
  </p:cSld>
  <p:clrMapOvr>
    <a:masterClrMapping/>
  </p:clrMapOvr>
</p:sld>
</file>

<file path=ppt/slides/slide2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9568073"/>
      </p:ext>
    </p:extLst>
  </p:cSld>
  <p:clrMapOvr>
    <a:masterClrMapping/>
  </p:clrMapOvr>
</p:sld>
</file>

<file path=ppt/slides/slide2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938724906"/>
      </p:ext>
    </p:extLst>
  </p:cSld>
  <p:clrMapOvr>
    <a:masterClrMapping/>
  </p:clrMapOvr>
</p:sld>
</file>

<file path=ppt/slides/slide2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11261398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77676634"/>
      </p:ext>
    </p:extLst>
  </p:cSld>
  <p:clrMapOvr>
    <a:masterClrMapping/>
  </p:clrMapOvr>
</p:sld>
</file>

<file path=ppt/slides/slide2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21123209"/>
      </p:ext>
    </p:extLst>
  </p:cSld>
  <p:clrMapOvr>
    <a:masterClrMapping/>
  </p:clrMapOvr>
</p:sld>
</file>

<file path=ppt/slides/slide2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2864874"/>
      </p:ext>
    </p:extLst>
  </p:cSld>
  <p:clrMapOvr>
    <a:masterClrMapping/>
  </p:clrMapOvr>
</p:sld>
</file>

<file path=ppt/slides/slide2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59481087"/>
      </p:ext>
    </p:extLst>
  </p:cSld>
  <p:clrMapOvr>
    <a:masterClrMapping/>
  </p:clrMapOvr>
</p:sld>
</file>

<file path=ppt/slides/slide2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69497895"/>
      </p:ext>
    </p:extLst>
  </p:cSld>
  <p:clrMapOvr>
    <a:masterClrMapping/>
  </p:clrMapOvr>
</p:sld>
</file>

<file path=ppt/slides/slide2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13847829"/>
      </p:ext>
    </p:extLst>
  </p:cSld>
  <p:clrMapOvr>
    <a:masterClrMapping/>
  </p:clrMapOvr>
</p:sld>
</file>

<file path=ppt/slides/slide2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58179237"/>
      </p:ext>
    </p:extLst>
  </p:cSld>
  <p:clrMapOvr>
    <a:masterClrMapping/>
  </p:clrMapOvr>
</p:sld>
</file>

<file path=ppt/slides/slide2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58669396"/>
      </p:ext>
    </p:extLst>
  </p:cSld>
  <p:clrMapOvr>
    <a:masterClrMapping/>
  </p:clrMapOvr>
</p:sld>
</file>

<file path=ppt/slides/slide2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68765187"/>
      </p:ext>
    </p:extLst>
  </p:cSld>
  <p:clrMapOvr>
    <a:masterClrMapping/>
  </p:clrMapOvr>
</p:sld>
</file>

<file path=ppt/slides/slide2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2106504"/>
      </p:ext>
    </p:extLst>
  </p:cSld>
  <p:clrMapOvr>
    <a:masterClrMapping/>
  </p:clrMapOvr>
</p:sld>
</file>

<file path=ppt/slides/slide2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01815034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14131410"/>
      </p:ext>
    </p:extLst>
  </p:cSld>
  <p:clrMapOvr>
    <a:masterClrMapping/>
  </p:clrMapOvr>
</p:sld>
</file>

<file path=ppt/slides/slide2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17129613"/>
      </p:ext>
    </p:extLst>
  </p:cSld>
  <p:clrMapOvr>
    <a:masterClrMapping/>
  </p:clrMapOvr>
</p:sld>
</file>

<file path=ppt/slides/slide2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4039519505"/>
      </p:ext>
    </p:extLst>
  </p:cSld>
  <p:clrMapOvr>
    <a:masterClrMapping/>
  </p:clrMapOvr>
</p:sld>
</file>

<file path=ppt/slides/slide2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21046407"/>
      </p:ext>
    </p:extLst>
  </p:cSld>
  <p:clrMapOvr>
    <a:masterClrMapping/>
  </p:clrMapOvr>
</p:sld>
</file>

<file path=ppt/slides/slide2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40216335"/>
      </p:ext>
    </p:extLst>
  </p:cSld>
  <p:clrMapOvr>
    <a:masterClrMapping/>
  </p:clrMapOvr>
</p:sld>
</file>

<file path=ppt/slides/slide2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42840376"/>
      </p:ext>
    </p:extLst>
  </p:cSld>
  <p:clrMapOvr>
    <a:masterClrMapping/>
  </p:clrMapOvr>
</p:sld>
</file>

<file path=ppt/slides/slide2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26517236"/>
      </p:ext>
    </p:extLst>
  </p:cSld>
  <p:clrMapOvr>
    <a:masterClrMapping/>
  </p:clrMapOvr>
</p:sld>
</file>

<file path=ppt/slides/slide2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35829737"/>
      </p:ext>
    </p:extLst>
  </p:cSld>
  <p:clrMapOvr>
    <a:masterClrMapping/>
  </p:clrMapOvr>
</p:sld>
</file>

<file path=ppt/slides/slide2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24834888"/>
      </p:ext>
    </p:extLst>
  </p:cSld>
  <p:clrMapOvr>
    <a:masterClrMapping/>
  </p:clrMapOvr>
</p:sld>
</file>

<file path=ppt/slides/slide2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26172779"/>
      </p:ext>
    </p:extLst>
  </p:cSld>
  <p:clrMapOvr>
    <a:masterClrMapping/>
  </p:clrMapOvr>
</p:sld>
</file>

<file path=ppt/slides/slide2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53467927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50956939"/>
      </p:ext>
    </p:extLst>
  </p:cSld>
  <p:clrMapOvr>
    <a:masterClrMapping/>
  </p:clrMapOvr>
</p:sld>
</file>

<file path=ppt/slides/slide2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64269627"/>
      </p:ext>
    </p:extLst>
  </p:cSld>
  <p:clrMapOvr>
    <a:masterClrMapping/>
  </p:clrMapOvr>
</p:sld>
</file>

<file path=ppt/slides/slide2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8614393"/>
      </p:ext>
    </p:extLst>
  </p:cSld>
  <p:clrMapOvr>
    <a:masterClrMapping/>
  </p:clrMapOvr>
</p:sld>
</file>

<file path=ppt/slides/slide2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08916789"/>
      </p:ext>
    </p:extLst>
  </p:cSld>
  <p:clrMapOvr>
    <a:masterClrMapping/>
  </p:clrMapOvr>
</p:sld>
</file>

<file path=ppt/slides/slide2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27658898"/>
      </p:ext>
    </p:extLst>
  </p:cSld>
  <p:clrMapOvr>
    <a:masterClrMapping/>
  </p:clrMapOvr>
</p:sld>
</file>

<file path=ppt/slides/slide2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751378013"/>
      </p:ext>
    </p:extLst>
  </p:cSld>
  <p:clrMapOvr>
    <a:masterClrMapping/>
  </p:clrMapOvr>
</p:sld>
</file>

<file path=ppt/slides/slide2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8740478"/>
      </p:ext>
    </p:extLst>
  </p:cSld>
  <p:clrMapOvr>
    <a:masterClrMapping/>
  </p:clrMapOvr>
</p:sld>
</file>

<file path=ppt/slides/slide2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14303590"/>
      </p:ext>
    </p:extLst>
  </p:cSld>
  <p:clrMapOvr>
    <a:masterClrMapping/>
  </p:clrMapOvr>
</p:sld>
</file>

<file path=ppt/slides/slide2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80547943"/>
      </p:ext>
    </p:extLst>
  </p:cSld>
  <p:clrMapOvr>
    <a:masterClrMapping/>
  </p:clrMapOvr>
</p:sld>
</file>

<file path=ppt/slides/slide2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81838286"/>
      </p:ext>
    </p:extLst>
  </p:cSld>
  <p:clrMapOvr>
    <a:masterClrMapping/>
  </p:clrMapOvr>
</p:sld>
</file>

<file path=ppt/slides/slide2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55322142"/>
      </p:ext>
    </p:extLst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5619862"/>
      </p:ext>
    </p:extLst>
  </p:cSld>
  <p:clrMapOvr>
    <a:masterClrMapping/>
  </p:clrMapOvr>
</p:sld>
</file>

<file path=ppt/slides/slide2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89001640"/>
      </p:ext>
    </p:extLst>
  </p:cSld>
  <p:clrMapOvr>
    <a:masterClrMapping/>
  </p:clrMapOvr>
</p:sld>
</file>

<file path=ppt/slides/slide2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46595854"/>
      </p:ext>
    </p:extLst>
  </p:cSld>
  <p:clrMapOvr>
    <a:masterClrMapping/>
  </p:clrMapOvr>
</p:sld>
</file>

<file path=ppt/slides/slide2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29030166"/>
      </p:ext>
    </p:extLst>
  </p:cSld>
  <p:clrMapOvr>
    <a:masterClrMapping/>
  </p:clrMapOvr>
</p:sld>
</file>

<file path=ppt/slides/slide2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22219249"/>
      </p:ext>
    </p:extLst>
  </p:cSld>
  <p:clrMapOvr>
    <a:masterClrMapping/>
  </p:clrMapOvr>
</p:sld>
</file>

<file path=ppt/slides/slide2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38997443"/>
      </p:ext>
    </p:extLst>
  </p:cSld>
  <p:clrMapOvr>
    <a:masterClrMapping/>
  </p:clrMapOvr>
</p:sld>
</file>

<file path=ppt/slides/slide2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77958237"/>
      </p:ext>
    </p:extLst>
  </p:cSld>
  <p:clrMapOvr>
    <a:masterClrMapping/>
  </p:clrMapOvr>
</p:sld>
</file>

<file path=ppt/slides/slide2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96451796"/>
      </p:ext>
    </p:extLst>
  </p:cSld>
  <p:clrMapOvr>
    <a:masterClrMapping/>
  </p:clrMapOvr>
</p:sld>
</file>

<file path=ppt/slides/slide2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473926561"/>
      </p:ext>
    </p:extLst>
  </p:cSld>
  <p:clrMapOvr>
    <a:masterClrMapping/>
  </p:clrMapOvr>
</p:sld>
</file>

<file path=ppt/slides/slide2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9700919"/>
      </p:ext>
    </p:extLst>
  </p:cSld>
  <p:clrMapOvr>
    <a:masterClrMapping/>
  </p:clrMapOvr>
</p:sld>
</file>

<file path=ppt/slides/slide2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87074818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49544738"/>
      </p:ext>
    </p:extLst>
  </p:cSld>
  <p:clrMapOvr>
    <a:masterClrMapping/>
  </p:clrMapOvr>
</p:sld>
</file>

<file path=ppt/slides/slide2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19776113"/>
      </p:ext>
    </p:extLst>
  </p:cSld>
  <p:clrMapOvr>
    <a:masterClrMapping/>
  </p:clrMapOvr>
</p:sld>
</file>

<file path=ppt/slides/slide2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74661279"/>
      </p:ext>
    </p:extLst>
  </p:cSld>
  <p:clrMapOvr>
    <a:masterClrMapping/>
  </p:clrMapOvr>
</p:sld>
</file>

<file path=ppt/slides/slide2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85161861"/>
      </p:ext>
    </p:extLst>
  </p:cSld>
  <p:clrMapOvr>
    <a:masterClrMapping/>
  </p:clrMapOvr>
</p:sld>
</file>

<file path=ppt/slides/slide2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51993820"/>
      </p:ext>
    </p:extLst>
  </p:cSld>
  <p:clrMapOvr>
    <a:masterClrMapping/>
  </p:clrMapOvr>
</p:sld>
</file>

<file path=ppt/slides/slide2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43625957"/>
      </p:ext>
    </p:extLst>
  </p:cSld>
  <p:clrMapOvr>
    <a:masterClrMapping/>
  </p:clrMapOvr>
</p:sld>
</file>

<file path=ppt/slides/slide2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47581920"/>
      </p:ext>
    </p:extLst>
  </p:cSld>
  <p:clrMapOvr>
    <a:masterClrMapping/>
  </p:clrMapOvr>
</p:sld>
</file>

<file path=ppt/slides/slide2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13233249"/>
      </p:ext>
    </p:extLst>
  </p:cSld>
  <p:clrMapOvr>
    <a:masterClrMapping/>
  </p:clrMapOvr>
</p:sld>
</file>

<file path=ppt/slides/slide2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83508178"/>
      </p:ext>
    </p:extLst>
  </p:cSld>
  <p:clrMapOvr>
    <a:masterClrMapping/>
  </p:clrMapOvr>
</p:sld>
</file>

<file path=ppt/slides/slide2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01572572"/>
      </p:ext>
    </p:extLst>
  </p:cSld>
  <p:clrMapOvr>
    <a:masterClrMapping/>
  </p:clrMapOvr>
</p:sld>
</file>

<file path=ppt/slides/slide2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14578927"/>
      </p:ext>
    </p:extLst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981516777"/>
      </p:ext>
    </p:extLst>
  </p:cSld>
  <p:clrMapOvr>
    <a:masterClrMapping/>
  </p:clrMapOvr>
</p:sld>
</file>

<file path=ppt/slides/slide2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820241545"/>
      </p:ext>
    </p:extLst>
  </p:cSld>
  <p:clrMapOvr>
    <a:masterClrMapping/>
  </p:clrMapOvr>
</p:sld>
</file>

<file path=ppt/slides/slide2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68344833"/>
      </p:ext>
    </p:extLst>
  </p:cSld>
  <p:clrMapOvr>
    <a:masterClrMapping/>
  </p:clrMapOvr>
</p:sld>
</file>

<file path=ppt/slides/slide2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63712064"/>
      </p:ext>
    </p:extLst>
  </p:cSld>
  <p:clrMapOvr>
    <a:masterClrMapping/>
  </p:clrMapOvr>
</p:sld>
</file>

<file path=ppt/slides/slide2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04423289"/>
      </p:ext>
    </p:extLst>
  </p:cSld>
  <p:clrMapOvr>
    <a:masterClrMapping/>
  </p:clrMapOvr>
</p:sld>
</file>

<file path=ppt/slides/slide2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52328561"/>
      </p:ext>
    </p:extLst>
  </p:cSld>
  <p:clrMapOvr>
    <a:masterClrMapping/>
  </p:clrMapOvr>
</p:sld>
</file>

<file path=ppt/slides/slide2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25232086"/>
      </p:ext>
    </p:extLst>
  </p:cSld>
  <p:clrMapOvr>
    <a:masterClrMapping/>
  </p:clrMapOvr>
</p:sld>
</file>

<file path=ppt/slides/slide2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50274561"/>
      </p:ext>
    </p:extLst>
  </p:cSld>
  <p:clrMapOvr>
    <a:masterClrMapping/>
  </p:clrMapOvr>
</p:sld>
</file>

<file path=ppt/slides/slide2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09280455"/>
      </p:ext>
    </p:extLst>
  </p:cSld>
  <p:clrMapOvr>
    <a:masterClrMapping/>
  </p:clrMapOvr>
</p:sld>
</file>

<file path=ppt/slides/slide2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48899566"/>
      </p:ext>
    </p:extLst>
  </p:cSld>
  <p:clrMapOvr>
    <a:masterClrMapping/>
  </p:clrMapOvr>
</p:sld>
</file>

<file path=ppt/slides/slide2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369351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D3DAC-5BBD-4914-B807-E1F361275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en-US" dirty="0"/>
              <a:t> </a:t>
            </a:r>
            <a:r>
              <a:rPr lang="fa-IR" dirty="0"/>
              <a:t>نکات نسخه های عجیب و غریب </a:t>
            </a:r>
            <a:r>
              <a:rPr lang="en-US" dirty="0"/>
              <a:t>SQL SERVER </a:t>
            </a:r>
            <a:r>
              <a:rPr lang="fa-IR" dirty="0"/>
              <a:t> برای همه نسخه ها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7E035-7540-4F06-AC54-6BF11CD3DB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محیط کاملا دگرون شده است  قابل تشخیص با نسخه الان (نسخه قبل ) نیست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چند سطح دارد که خوب است فقط در نسخه ارزان قیمت هر نسخه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دارای انواع نسخه بر حسب قیمت هستند (ارزان .گران .فوق گران. نجومی.متوسط نجو.می)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این نسخه همه چیز عجیب است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تعداد فرمول های خیلی بیشتری 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تعداد توابع بیشتری دارد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تعداد نسخه های بیشتری 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چند کاره است فقط  برای نسخه های گران قیمت هر نسخه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سیستم قدرتمن می خواهد محدودیت به ویندوز بالاتر از 10 خود 10 نصب نمی شود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منابع این سری از نسخه های عجیب و غریب نامشخص است  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44912495"/>
      </p:ext>
    </p:extLst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48278755"/>
      </p:ext>
    </p:extLst>
  </p:cSld>
  <p:clrMapOvr>
    <a:masterClrMapping/>
  </p:clrMapOvr>
</p:sld>
</file>

<file path=ppt/slides/slide2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98089342"/>
      </p:ext>
    </p:extLst>
  </p:cSld>
  <p:clrMapOvr>
    <a:masterClrMapping/>
  </p:clrMapOvr>
</p:sld>
</file>

<file path=ppt/slides/slide2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56499959"/>
      </p:ext>
    </p:extLst>
  </p:cSld>
  <p:clrMapOvr>
    <a:masterClrMapping/>
  </p:clrMapOvr>
</p:sld>
</file>

<file path=ppt/slides/slide2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533666585"/>
      </p:ext>
    </p:extLst>
  </p:cSld>
  <p:clrMapOvr>
    <a:masterClrMapping/>
  </p:clrMapOvr>
</p:sld>
</file>

<file path=ppt/slides/slide2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292541068"/>
      </p:ext>
    </p:extLst>
  </p:cSld>
  <p:clrMapOvr>
    <a:masterClrMapping/>
  </p:clrMapOvr>
</p:sld>
</file>

<file path=ppt/slides/slide2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58705692"/>
      </p:ext>
    </p:extLst>
  </p:cSld>
  <p:clrMapOvr>
    <a:masterClrMapping/>
  </p:clrMapOvr>
</p:sld>
</file>

<file path=ppt/slides/slide2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095890839"/>
      </p:ext>
    </p:extLst>
  </p:cSld>
  <p:clrMapOvr>
    <a:masterClrMapping/>
  </p:clrMapOvr>
</p:sld>
</file>

<file path=ppt/slides/slide2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06524975"/>
      </p:ext>
    </p:extLst>
  </p:cSld>
  <p:clrMapOvr>
    <a:masterClrMapping/>
  </p:clrMapOvr>
</p:sld>
</file>

<file path=ppt/slides/slide2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72144707"/>
      </p:ext>
    </p:extLst>
  </p:cSld>
  <p:clrMapOvr>
    <a:masterClrMapping/>
  </p:clrMapOvr>
</p:sld>
</file>

<file path=ppt/slides/slide2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97543033"/>
      </p:ext>
    </p:extLst>
  </p:cSld>
  <p:clrMapOvr>
    <a:masterClrMapping/>
  </p:clrMapOvr>
</p:sld>
</file>

<file path=ppt/slides/slide2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23355830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052275315"/>
      </p:ext>
    </p:extLst>
  </p:cSld>
  <p:clrMapOvr>
    <a:masterClrMapping/>
  </p:clrMapOvr>
</p:sld>
</file>

<file path=ppt/slides/slide2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43148584"/>
      </p:ext>
    </p:extLst>
  </p:cSld>
  <p:clrMapOvr>
    <a:masterClrMapping/>
  </p:clrMapOvr>
</p:sld>
</file>

<file path=ppt/slides/slide2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84372473"/>
      </p:ext>
    </p:extLst>
  </p:cSld>
  <p:clrMapOvr>
    <a:masterClrMapping/>
  </p:clrMapOvr>
</p:sld>
</file>

<file path=ppt/slides/slide2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17694174"/>
      </p:ext>
    </p:extLst>
  </p:cSld>
  <p:clrMapOvr>
    <a:masterClrMapping/>
  </p:clrMapOvr>
</p:sld>
</file>

<file path=ppt/slides/slide2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65467695"/>
      </p:ext>
    </p:extLst>
  </p:cSld>
  <p:clrMapOvr>
    <a:masterClrMapping/>
  </p:clrMapOvr>
</p:sld>
</file>

<file path=ppt/slides/slide2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22509376"/>
      </p:ext>
    </p:extLst>
  </p:cSld>
  <p:clrMapOvr>
    <a:masterClrMapping/>
  </p:clrMapOvr>
</p:sld>
</file>

<file path=ppt/slides/slide2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4827970"/>
      </p:ext>
    </p:extLst>
  </p:cSld>
  <p:clrMapOvr>
    <a:masterClrMapping/>
  </p:clrMapOvr>
</p:sld>
</file>

<file path=ppt/slides/slide2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069038985"/>
      </p:ext>
    </p:extLst>
  </p:cSld>
  <p:clrMapOvr>
    <a:masterClrMapping/>
  </p:clrMapOvr>
</p:sld>
</file>

<file path=ppt/slides/slide2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5944377"/>
      </p:ext>
    </p:extLst>
  </p:cSld>
  <p:clrMapOvr>
    <a:masterClrMapping/>
  </p:clrMapOvr>
</p:sld>
</file>

<file path=ppt/slides/slide2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39273376"/>
      </p:ext>
    </p:extLst>
  </p:cSld>
  <p:clrMapOvr>
    <a:masterClrMapping/>
  </p:clrMapOvr>
</p:sld>
</file>

<file path=ppt/slides/slide2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2797784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03806707"/>
      </p:ext>
    </p:extLst>
  </p:cSld>
  <p:clrMapOvr>
    <a:masterClrMapping/>
  </p:clrMapOvr>
</p:sld>
</file>

<file path=ppt/slides/slide2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15989275"/>
      </p:ext>
    </p:extLst>
  </p:cSld>
  <p:clrMapOvr>
    <a:masterClrMapping/>
  </p:clrMapOvr>
</p:sld>
</file>

<file path=ppt/slides/slide2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87609031"/>
      </p:ext>
    </p:extLst>
  </p:cSld>
  <p:clrMapOvr>
    <a:masterClrMapping/>
  </p:clrMapOvr>
</p:sld>
</file>

<file path=ppt/slides/slide2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10548326"/>
      </p:ext>
    </p:extLst>
  </p:cSld>
  <p:clrMapOvr>
    <a:masterClrMapping/>
  </p:clrMapOvr>
</p:sld>
</file>

<file path=ppt/slides/slide2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60710048"/>
      </p:ext>
    </p:extLst>
  </p:cSld>
  <p:clrMapOvr>
    <a:masterClrMapping/>
  </p:clrMapOvr>
</p:sld>
</file>

<file path=ppt/slides/slide2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563094"/>
      </p:ext>
    </p:extLst>
  </p:cSld>
  <p:clrMapOvr>
    <a:masterClrMapping/>
  </p:clrMapOvr>
</p:sld>
</file>

<file path=ppt/slides/slide2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58600984"/>
      </p:ext>
    </p:extLst>
  </p:cSld>
  <p:clrMapOvr>
    <a:masterClrMapping/>
  </p:clrMapOvr>
</p:sld>
</file>

<file path=ppt/slides/slide2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03560560"/>
      </p:ext>
    </p:extLst>
  </p:cSld>
  <p:clrMapOvr>
    <a:masterClrMapping/>
  </p:clrMapOvr>
</p:sld>
</file>

<file path=ppt/slides/slide2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26346719"/>
      </p:ext>
    </p:extLst>
  </p:cSld>
  <p:clrMapOvr>
    <a:masterClrMapping/>
  </p:clrMapOvr>
</p:sld>
</file>

<file path=ppt/slides/slide2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99825793"/>
      </p:ext>
    </p:extLst>
  </p:cSld>
  <p:clrMapOvr>
    <a:masterClrMapping/>
  </p:clrMapOvr>
</p:sld>
</file>

<file path=ppt/slides/slide2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117914006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08620987"/>
      </p:ext>
    </p:extLst>
  </p:cSld>
  <p:clrMapOvr>
    <a:masterClrMapping/>
  </p:clrMapOvr>
</p:sld>
</file>

<file path=ppt/slides/slide2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11912005"/>
      </p:ext>
    </p:extLst>
  </p:cSld>
  <p:clrMapOvr>
    <a:masterClrMapping/>
  </p:clrMapOvr>
</p:sld>
</file>

<file path=ppt/slides/slide2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090523124"/>
      </p:ext>
    </p:extLst>
  </p:cSld>
  <p:clrMapOvr>
    <a:masterClrMapping/>
  </p:clrMapOvr>
</p:sld>
</file>

<file path=ppt/slides/slide2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86284636"/>
      </p:ext>
    </p:extLst>
  </p:cSld>
  <p:clrMapOvr>
    <a:masterClrMapping/>
  </p:clrMapOvr>
</p:sld>
</file>

<file path=ppt/slides/slide2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50334807"/>
      </p:ext>
    </p:extLst>
  </p:cSld>
  <p:clrMapOvr>
    <a:masterClrMapping/>
  </p:clrMapOvr>
</p:sld>
</file>

<file path=ppt/slides/slide2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44981645"/>
      </p:ext>
    </p:extLst>
  </p:cSld>
  <p:clrMapOvr>
    <a:masterClrMapping/>
  </p:clrMapOvr>
</p:sld>
</file>

<file path=ppt/slides/slide2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98854289"/>
      </p:ext>
    </p:extLst>
  </p:cSld>
  <p:clrMapOvr>
    <a:masterClrMapping/>
  </p:clrMapOvr>
</p:sld>
</file>

<file path=ppt/slides/slide2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41513637"/>
      </p:ext>
    </p:extLst>
  </p:cSld>
  <p:clrMapOvr>
    <a:masterClrMapping/>
  </p:clrMapOvr>
</p:sld>
</file>

<file path=ppt/slides/slide2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99576119"/>
      </p:ext>
    </p:extLst>
  </p:cSld>
  <p:clrMapOvr>
    <a:masterClrMapping/>
  </p:clrMapOvr>
</p:sld>
</file>

<file path=ppt/slides/slide2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4622934"/>
      </p:ext>
    </p:extLst>
  </p:cSld>
  <p:clrMapOvr>
    <a:masterClrMapping/>
  </p:clrMapOvr>
</p:sld>
</file>

<file path=ppt/slides/slide2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39920934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25526140"/>
      </p:ext>
    </p:extLst>
  </p:cSld>
  <p:clrMapOvr>
    <a:masterClrMapping/>
  </p:clrMapOvr>
</p:sld>
</file>

<file path=ppt/slides/slide2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58852392"/>
      </p:ext>
    </p:extLst>
  </p:cSld>
  <p:clrMapOvr>
    <a:masterClrMapping/>
  </p:clrMapOvr>
</p:sld>
</file>

<file path=ppt/slides/slide2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57449604"/>
      </p:ext>
    </p:extLst>
  </p:cSld>
  <p:clrMapOvr>
    <a:masterClrMapping/>
  </p:clrMapOvr>
</p:sld>
</file>

<file path=ppt/slides/slide2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SRT1 SERIES </a:t>
            </a:r>
          </a:p>
        </p:txBody>
      </p:sp>
    </p:spTree>
    <p:extLst>
      <p:ext uri="{BB962C8B-B14F-4D97-AF65-F5344CB8AC3E}">
        <p14:creationId xmlns:p14="http://schemas.microsoft.com/office/powerpoint/2010/main" val="298195788"/>
      </p:ext>
    </p:extLst>
  </p:cSld>
  <p:clrMapOvr>
    <a:masterClrMapping/>
  </p:clrMapOvr>
</p:sld>
</file>

<file path=ppt/slides/slide2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13070444"/>
      </p:ext>
    </p:extLst>
  </p:cSld>
  <p:clrMapOvr>
    <a:masterClrMapping/>
  </p:clrMapOvr>
</p:sld>
</file>

<file path=ppt/slides/slide2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19873844"/>
      </p:ext>
    </p:extLst>
  </p:cSld>
  <p:clrMapOvr>
    <a:masterClrMapping/>
  </p:clrMapOvr>
</p:sld>
</file>

<file path=ppt/slides/slide2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63904701"/>
      </p:ext>
    </p:extLst>
  </p:cSld>
  <p:clrMapOvr>
    <a:masterClrMapping/>
  </p:clrMapOvr>
</p:sld>
</file>

<file path=ppt/slides/slide2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SRT2 SERIES </a:t>
            </a:r>
          </a:p>
        </p:txBody>
      </p:sp>
    </p:spTree>
    <p:extLst>
      <p:ext uri="{BB962C8B-B14F-4D97-AF65-F5344CB8AC3E}">
        <p14:creationId xmlns:p14="http://schemas.microsoft.com/office/powerpoint/2010/main" val="3372128995"/>
      </p:ext>
    </p:extLst>
  </p:cSld>
  <p:clrMapOvr>
    <a:masterClrMapping/>
  </p:clrMapOvr>
</p:sld>
</file>

<file path=ppt/slides/slide2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1950825"/>
      </p:ext>
    </p:extLst>
  </p:cSld>
  <p:clrMapOvr>
    <a:masterClrMapping/>
  </p:clrMapOvr>
</p:sld>
</file>

<file path=ppt/slides/slide2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35428029"/>
      </p:ext>
    </p:extLst>
  </p:cSld>
  <p:clrMapOvr>
    <a:masterClrMapping/>
  </p:clrMapOvr>
</p:sld>
</file>

<file path=ppt/slides/slide2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43151024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99354579"/>
      </p:ext>
    </p:extLst>
  </p:cSld>
  <p:clrMapOvr>
    <a:masterClrMapping/>
  </p:clrMapOvr>
</p:sld>
</file>

<file path=ppt/slides/slide2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SRT3 SERIES </a:t>
            </a:r>
          </a:p>
        </p:txBody>
      </p:sp>
    </p:spTree>
    <p:extLst>
      <p:ext uri="{BB962C8B-B14F-4D97-AF65-F5344CB8AC3E}">
        <p14:creationId xmlns:p14="http://schemas.microsoft.com/office/powerpoint/2010/main" val="3071158728"/>
      </p:ext>
    </p:extLst>
  </p:cSld>
  <p:clrMapOvr>
    <a:masterClrMapping/>
  </p:clrMapOvr>
</p:sld>
</file>

<file path=ppt/slides/slide2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2308117"/>
      </p:ext>
    </p:extLst>
  </p:cSld>
  <p:clrMapOvr>
    <a:masterClrMapping/>
  </p:clrMapOvr>
</p:sld>
</file>

<file path=ppt/slides/slide2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30683229"/>
      </p:ext>
    </p:extLst>
  </p:cSld>
  <p:clrMapOvr>
    <a:masterClrMapping/>
  </p:clrMapOvr>
</p:sld>
</file>

<file path=ppt/slides/slide2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75030391"/>
      </p:ext>
    </p:extLst>
  </p:cSld>
  <p:clrMapOvr>
    <a:masterClrMapping/>
  </p:clrMapOvr>
</p:sld>
</file>

<file path=ppt/slides/slide2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SRT4 SERIES </a:t>
            </a:r>
          </a:p>
        </p:txBody>
      </p:sp>
    </p:spTree>
    <p:extLst>
      <p:ext uri="{BB962C8B-B14F-4D97-AF65-F5344CB8AC3E}">
        <p14:creationId xmlns:p14="http://schemas.microsoft.com/office/powerpoint/2010/main" val="1392930031"/>
      </p:ext>
    </p:extLst>
  </p:cSld>
  <p:clrMapOvr>
    <a:masterClrMapping/>
  </p:clrMapOvr>
</p:sld>
</file>

<file path=ppt/slides/slide2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5740441"/>
      </p:ext>
    </p:extLst>
  </p:cSld>
  <p:clrMapOvr>
    <a:masterClrMapping/>
  </p:clrMapOvr>
</p:sld>
</file>

<file path=ppt/slides/slide2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72411328"/>
      </p:ext>
    </p:extLst>
  </p:cSld>
  <p:clrMapOvr>
    <a:masterClrMapping/>
  </p:clrMapOvr>
</p:sld>
</file>

<file path=ppt/slides/slide2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78478854"/>
      </p:ext>
    </p:extLst>
  </p:cSld>
  <p:clrMapOvr>
    <a:masterClrMapping/>
  </p:clrMapOvr>
</p:sld>
</file>

<file path=ppt/slides/slide2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SRT5 SERIES </a:t>
            </a:r>
          </a:p>
        </p:txBody>
      </p:sp>
    </p:spTree>
    <p:extLst>
      <p:ext uri="{BB962C8B-B14F-4D97-AF65-F5344CB8AC3E}">
        <p14:creationId xmlns:p14="http://schemas.microsoft.com/office/powerpoint/2010/main" val="2937255556"/>
      </p:ext>
    </p:extLst>
  </p:cSld>
  <p:clrMapOvr>
    <a:masterClrMapping/>
  </p:clrMapOvr>
</p:sld>
</file>

<file path=ppt/slides/slide2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49361900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57797358"/>
      </p:ext>
    </p:extLst>
  </p:cSld>
  <p:clrMapOvr>
    <a:masterClrMapping/>
  </p:clrMapOvr>
</p:sld>
</file>

<file path=ppt/slides/slide2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24252388"/>
      </p:ext>
    </p:extLst>
  </p:cSld>
  <p:clrMapOvr>
    <a:masterClrMapping/>
  </p:clrMapOvr>
</p:sld>
</file>

<file path=ppt/slides/slide2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79414772"/>
      </p:ext>
    </p:extLst>
  </p:cSld>
  <p:clrMapOvr>
    <a:masterClrMapping/>
  </p:clrMapOvr>
</p:sld>
</file>

<file path=ppt/slides/slide2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SRT6 SERIES </a:t>
            </a:r>
          </a:p>
        </p:txBody>
      </p:sp>
    </p:spTree>
    <p:extLst>
      <p:ext uri="{BB962C8B-B14F-4D97-AF65-F5344CB8AC3E}">
        <p14:creationId xmlns:p14="http://schemas.microsoft.com/office/powerpoint/2010/main" val="1094979145"/>
      </p:ext>
    </p:extLst>
  </p:cSld>
  <p:clrMapOvr>
    <a:masterClrMapping/>
  </p:clrMapOvr>
</p:sld>
</file>

<file path=ppt/slides/slide2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87356100"/>
      </p:ext>
    </p:extLst>
  </p:cSld>
  <p:clrMapOvr>
    <a:masterClrMapping/>
  </p:clrMapOvr>
</p:sld>
</file>

<file path=ppt/slides/slide2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89570534"/>
      </p:ext>
    </p:extLst>
  </p:cSld>
  <p:clrMapOvr>
    <a:masterClrMapping/>
  </p:clrMapOvr>
</p:sld>
</file>

<file path=ppt/slides/slide2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52585923"/>
      </p:ext>
    </p:extLst>
  </p:cSld>
  <p:clrMapOvr>
    <a:masterClrMapping/>
  </p:clrMapOvr>
</p:sld>
</file>

<file path=ppt/slides/slide2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SRT7 SERIES </a:t>
            </a:r>
          </a:p>
        </p:txBody>
      </p:sp>
    </p:spTree>
    <p:extLst>
      <p:ext uri="{BB962C8B-B14F-4D97-AF65-F5344CB8AC3E}">
        <p14:creationId xmlns:p14="http://schemas.microsoft.com/office/powerpoint/2010/main" val="3506057516"/>
      </p:ext>
    </p:extLst>
  </p:cSld>
  <p:clrMapOvr>
    <a:masterClrMapping/>
  </p:clrMapOvr>
</p:sld>
</file>

<file path=ppt/slides/slide2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08338576"/>
      </p:ext>
    </p:extLst>
  </p:cSld>
  <p:clrMapOvr>
    <a:masterClrMapping/>
  </p:clrMapOvr>
</p:sld>
</file>

<file path=ppt/slides/slide2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11291531"/>
      </p:ext>
    </p:extLst>
  </p:cSld>
  <p:clrMapOvr>
    <a:masterClrMapping/>
  </p:clrMapOvr>
</p:sld>
</file>

<file path=ppt/slides/slide2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12549645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00040787"/>
      </p:ext>
    </p:extLst>
  </p:cSld>
  <p:clrMapOvr>
    <a:masterClrMapping/>
  </p:clrMapOvr>
</p:sld>
</file>

<file path=ppt/slides/slide2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SRT8 SERIES </a:t>
            </a:r>
          </a:p>
        </p:txBody>
      </p:sp>
    </p:spTree>
    <p:extLst>
      <p:ext uri="{BB962C8B-B14F-4D97-AF65-F5344CB8AC3E}">
        <p14:creationId xmlns:p14="http://schemas.microsoft.com/office/powerpoint/2010/main" val="3571873620"/>
      </p:ext>
    </p:extLst>
  </p:cSld>
  <p:clrMapOvr>
    <a:masterClrMapping/>
  </p:clrMapOvr>
</p:sld>
</file>

<file path=ppt/slides/slide2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53457434"/>
      </p:ext>
    </p:extLst>
  </p:cSld>
  <p:clrMapOvr>
    <a:masterClrMapping/>
  </p:clrMapOvr>
</p:sld>
</file>

<file path=ppt/slides/slide2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8981038"/>
      </p:ext>
    </p:extLst>
  </p:cSld>
  <p:clrMapOvr>
    <a:masterClrMapping/>
  </p:clrMapOvr>
</p:sld>
</file>

<file path=ppt/slides/slide2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2415913"/>
      </p:ext>
    </p:extLst>
  </p:cSld>
  <p:clrMapOvr>
    <a:masterClrMapping/>
  </p:clrMapOvr>
</p:sld>
</file>

<file path=ppt/slides/slide2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SRT9 SERIES </a:t>
            </a:r>
          </a:p>
        </p:txBody>
      </p:sp>
    </p:spTree>
    <p:extLst>
      <p:ext uri="{BB962C8B-B14F-4D97-AF65-F5344CB8AC3E}">
        <p14:creationId xmlns:p14="http://schemas.microsoft.com/office/powerpoint/2010/main" val="3632112131"/>
      </p:ext>
    </p:extLst>
  </p:cSld>
  <p:clrMapOvr>
    <a:masterClrMapping/>
  </p:clrMapOvr>
</p:sld>
</file>

<file path=ppt/slides/slide2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16572522"/>
      </p:ext>
    </p:extLst>
  </p:cSld>
  <p:clrMapOvr>
    <a:masterClrMapping/>
  </p:clrMapOvr>
</p:sld>
</file>

<file path=ppt/slides/slide2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77094165"/>
      </p:ext>
    </p:extLst>
  </p:cSld>
  <p:clrMapOvr>
    <a:masterClrMapping/>
  </p:clrMapOvr>
</p:sld>
</file>

<file path=ppt/slides/slide2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64033780"/>
      </p:ext>
    </p:extLst>
  </p:cSld>
  <p:clrMapOvr>
    <a:masterClrMapping/>
  </p:clrMapOvr>
</p:sld>
</file>

<file path=ppt/slides/slide2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SRT10 SERIES </a:t>
            </a:r>
          </a:p>
        </p:txBody>
      </p:sp>
    </p:spTree>
    <p:extLst>
      <p:ext uri="{BB962C8B-B14F-4D97-AF65-F5344CB8AC3E}">
        <p14:creationId xmlns:p14="http://schemas.microsoft.com/office/powerpoint/2010/main" val="1830805475"/>
      </p:ext>
    </p:extLst>
  </p:cSld>
  <p:clrMapOvr>
    <a:masterClrMapping/>
  </p:clrMapOvr>
</p:sld>
</file>

<file path=ppt/slides/slide2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51061694"/>
      </p:ext>
    </p:extLst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58242475"/>
      </p:ext>
    </p:extLst>
  </p:cSld>
  <p:clrMapOvr>
    <a:masterClrMapping/>
  </p:clrMapOvr>
</p:sld>
</file>

<file path=ppt/slides/slide2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33344004"/>
      </p:ext>
    </p:extLst>
  </p:cSld>
  <p:clrMapOvr>
    <a:masterClrMapping/>
  </p:clrMapOvr>
</p:sld>
</file>

<file path=ppt/slides/slide2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75744523"/>
      </p:ext>
    </p:extLst>
  </p:cSld>
  <p:clrMapOvr>
    <a:masterClrMapping/>
  </p:clrMapOvr>
</p:sld>
</file>

<file path=ppt/slides/slide2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TRX SERIES</a:t>
            </a:r>
          </a:p>
        </p:txBody>
      </p:sp>
    </p:spTree>
    <p:extLst>
      <p:ext uri="{BB962C8B-B14F-4D97-AF65-F5344CB8AC3E}">
        <p14:creationId xmlns:p14="http://schemas.microsoft.com/office/powerpoint/2010/main" val="390913844"/>
      </p:ext>
    </p:extLst>
  </p:cSld>
  <p:clrMapOvr>
    <a:masterClrMapping/>
  </p:clrMapOvr>
</p:sld>
</file>

<file path=ppt/slides/slide2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TRX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911934502"/>
      </p:ext>
    </p:extLst>
  </p:cSld>
  <p:clrMapOvr>
    <a:masterClrMapping/>
  </p:clrMapOvr>
</p:sld>
</file>

<file path=ppt/slides/slide2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841654343"/>
      </p:ext>
    </p:extLst>
  </p:cSld>
  <p:clrMapOvr>
    <a:masterClrMapping/>
  </p:clrMapOvr>
</p:sld>
</file>

<file path=ppt/slides/slide2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20320584"/>
      </p:ext>
    </p:extLst>
  </p:cSld>
  <p:clrMapOvr>
    <a:masterClrMapping/>
  </p:clrMapOvr>
</p:sld>
</file>

<file path=ppt/slides/slide2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41105253"/>
      </p:ext>
    </p:extLst>
  </p:cSld>
  <p:clrMapOvr>
    <a:masterClrMapping/>
  </p:clrMapOvr>
</p:sld>
</file>

<file path=ppt/slides/slide2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08649919"/>
      </p:ext>
    </p:extLst>
  </p:cSld>
  <p:clrMapOvr>
    <a:masterClrMapping/>
  </p:clrMapOvr>
</p:sld>
</file>

<file path=ppt/slides/slide2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7085104"/>
      </p:ext>
    </p:extLst>
  </p:cSld>
  <p:clrMapOvr>
    <a:masterClrMapping/>
  </p:clrMapOvr>
</p:sld>
</file>

<file path=ppt/slides/slide2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96277897"/>
      </p:ext>
    </p:extLst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89475291"/>
      </p:ext>
    </p:extLst>
  </p:cSld>
  <p:clrMapOvr>
    <a:masterClrMapping/>
  </p:clrMapOvr>
</p:sld>
</file>

<file path=ppt/slides/slide2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08608050"/>
      </p:ext>
    </p:extLst>
  </p:cSld>
  <p:clrMapOvr>
    <a:masterClrMapping/>
  </p:clrMapOvr>
</p:sld>
</file>

<file path=ppt/slides/slide2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46353696"/>
      </p:ext>
    </p:extLst>
  </p:cSld>
  <p:clrMapOvr>
    <a:masterClrMapping/>
  </p:clrMapOvr>
</p:sld>
</file>

<file path=ppt/slides/slide2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9796593"/>
      </p:ext>
    </p:extLst>
  </p:cSld>
  <p:clrMapOvr>
    <a:masterClrMapping/>
  </p:clrMapOvr>
</p:sld>
</file>

<file path=ppt/slides/slide2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5667979"/>
      </p:ext>
    </p:extLst>
  </p:cSld>
  <p:clrMapOvr>
    <a:masterClrMapping/>
  </p:clrMapOvr>
</p:sld>
</file>

<file path=ppt/slides/slide2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98340097"/>
      </p:ext>
    </p:extLst>
  </p:cSld>
  <p:clrMapOvr>
    <a:masterClrMapping/>
  </p:clrMapOvr>
</p:sld>
</file>

<file path=ppt/slides/slide2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88508985"/>
      </p:ext>
    </p:extLst>
  </p:cSld>
  <p:clrMapOvr>
    <a:masterClrMapping/>
  </p:clrMapOvr>
</p:sld>
</file>

<file path=ppt/slides/slide2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58750174"/>
      </p:ext>
    </p:extLst>
  </p:cSld>
  <p:clrMapOvr>
    <a:masterClrMapping/>
  </p:clrMapOvr>
</p:sld>
</file>

<file path=ppt/slides/slide2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661834580"/>
      </p:ext>
    </p:extLst>
  </p:cSld>
  <p:clrMapOvr>
    <a:masterClrMapping/>
  </p:clrMapOvr>
</p:sld>
</file>

<file path=ppt/slides/slide2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4790622"/>
      </p:ext>
    </p:extLst>
  </p:cSld>
  <p:clrMapOvr>
    <a:masterClrMapping/>
  </p:clrMapOvr>
</p:sld>
</file>

<file path=ppt/slides/slide2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839987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79A8B-3655-4166-A3E7-7929C7917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 rtl="1"/>
            <a:r>
              <a:rPr lang="en-US" dirty="0"/>
              <a:t> NEW SERIES</a:t>
            </a:r>
            <a:r>
              <a:rPr lang="fa-IR" dirty="0"/>
              <a:t>بخش 2 </a:t>
            </a:r>
            <a:r>
              <a:rPr lang="en-US" dirty="0"/>
              <a:t>SQL SERVER</a:t>
            </a:r>
          </a:p>
        </p:txBody>
      </p:sp>
    </p:spTree>
    <p:extLst>
      <p:ext uri="{BB962C8B-B14F-4D97-AF65-F5344CB8AC3E}">
        <p14:creationId xmlns:p14="http://schemas.microsoft.com/office/powerpoint/2010/main" val="3792796147"/>
      </p:ext>
    </p:extLst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09042610"/>
      </p:ext>
    </p:extLst>
  </p:cSld>
  <p:clrMapOvr>
    <a:masterClrMapping/>
  </p:clrMapOvr>
</p:sld>
</file>

<file path=ppt/slides/slide2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83590238"/>
      </p:ext>
    </p:extLst>
  </p:cSld>
  <p:clrMapOvr>
    <a:masterClrMapping/>
  </p:clrMapOvr>
</p:sld>
</file>

<file path=ppt/slides/slide2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64597083"/>
      </p:ext>
    </p:extLst>
  </p:cSld>
  <p:clrMapOvr>
    <a:masterClrMapping/>
  </p:clrMapOvr>
</p:sld>
</file>

<file path=ppt/slides/slide2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08147383"/>
      </p:ext>
    </p:extLst>
  </p:cSld>
  <p:clrMapOvr>
    <a:masterClrMapping/>
  </p:clrMapOvr>
</p:sld>
</file>

<file path=ppt/slides/slide2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64633187"/>
      </p:ext>
    </p:extLst>
  </p:cSld>
  <p:clrMapOvr>
    <a:masterClrMapping/>
  </p:clrMapOvr>
</p:sld>
</file>

<file path=ppt/slides/slide2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41163018"/>
      </p:ext>
    </p:extLst>
  </p:cSld>
  <p:clrMapOvr>
    <a:masterClrMapping/>
  </p:clrMapOvr>
</p:sld>
</file>

<file path=ppt/slides/slide2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66618763"/>
      </p:ext>
    </p:extLst>
  </p:cSld>
  <p:clrMapOvr>
    <a:masterClrMapping/>
  </p:clrMapOvr>
</p:sld>
</file>

<file path=ppt/slides/slide2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45335802"/>
      </p:ext>
    </p:extLst>
  </p:cSld>
  <p:clrMapOvr>
    <a:masterClrMapping/>
  </p:clrMapOvr>
</p:sld>
</file>

<file path=ppt/slides/slide2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9297756"/>
      </p:ext>
    </p:extLst>
  </p:cSld>
  <p:clrMapOvr>
    <a:masterClrMapping/>
  </p:clrMapOvr>
</p:sld>
</file>

<file path=ppt/slides/slide2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88361202"/>
      </p:ext>
    </p:extLst>
  </p:cSld>
  <p:clrMapOvr>
    <a:masterClrMapping/>
  </p:clrMapOvr>
</p:sld>
</file>

<file path=ppt/slides/slide2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64163009"/>
      </p:ext>
    </p:extLst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1574160"/>
      </p:ext>
    </p:extLst>
  </p:cSld>
  <p:clrMapOvr>
    <a:masterClrMapping/>
  </p:clrMapOvr>
</p:sld>
</file>

<file path=ppt/slides/slide2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701570870"/>
      </p:ext>
    </p:extLst>
  </p:cSld>
  <p:clrMapOvr>
    <a:masterClrMapping/>
  </p:clrMapOvr>
</p:sld>
</file>

<file path=ppt/slides/slide2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0751728"/>
      </p:ext>
    </p:extLst>
  </p:cSld>
  <p:clrMapOvr>
    <a:masterClrMapping/>
  </p:clrMapOvr>
</p:sld>
</file>

<file path=ppt/slides/slide2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81166170"/>
      </p:ext>
    </p:extLst>
  </p:cSld>
  <p:clrMapOvr>
    <a:masterClrMapping/>
  </p:clrMapOvr>
</p:sld>
</file>

<file path=ppt/slides/slide2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81467051"/>
      </p:ext>
    </p:extLst>
  </p:cSld>
  <p:clrMapOvr>
    <a:masterClrMapping/>
  </p:clrMapOvr>
</p:sld>
</file>

<file path=ppt/slides/slide2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69517894"/>
      </p:ext>
    </p:extLst>
  </p:cSld>
  <p:clrMapOvr>
    <a:masterClrMapping/>
  </p:clrMapOvr>
</p:sld>
</file>

<file path=ppt/slides/slide2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73801508"/>
      </p:ext>
    </p:extLst>
  </p:cSld>
  <p:clrMapOvr>
    <a:masterClrMapping/>
  </p:clrMapOvr>
</p:sld>
</file>

<file path=ppt/slides/slide2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3776697"/>
      </p:ext>
    </p:extLst>
  </p:cSld>
  <p:clrMapOvr>
    <a:masterClrMapping/>
  </p:clrMapOvr>
</p:sld>
</file>

<file path=ppt/slides/slide2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70687079"/>
      </p:ext>
    </p:extLst>
  </p:cSld>
  <p:clrMapOvr>
    <a:masterClrMapping/>
  </p:clrMapOvr>
</p:sld>
</file>

<file path=ppt/slides/slide2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27745805"/>
      </p:ext>
    </p:extLst>
  </p:cSld>
  <p:clrMapOvr>
    <a:masterClrMapping/>
  </p:clrMapOvr>
</p:sld>
</file>

<file path=ppt/slides/slide2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43596360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4011512035"/>
      </p:ext>
    </p:extLst>
  </p:cSld>
  <p:clrMapOvr>
    <a:masterClrMapping/>
  </p:clrMapOvr>
</p:sld>
</file>

<file path=ppt/slides/slide2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57249812"/>
      </p:ext>
    </p:extLst>
  </p:cSld>
  <p:clrMapOvr>
    <a:masterClrMapping/>
  </p:clrMapOvr>
</p:sld>
</file>

<file path=ppt/slides/slide2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56600083"/>
      </p:ext>
    </p:extLst>
  </p:cSld>
  <p:clrMapOvr>
    <a:masterClrMapping/>
  </p:clrMapOvr>
</p:sld>
</file>

<file path=ppt/slides/slide2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77177741"/>
      </p:ext>
    </p:extLst>
  </p:cSld>
  <p:clrMapOvr>
    <a:masterClrMapping/>
  </p:clrMapOvr>
</p:sld>
</file>

<file path=ppt/slides/slide2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003052294"/>
      </p:ext>
    </p:extLst>
  </p:cSld>
  <p:clrMapOvr>
    <a:masterClrMapping/>
  </p:clrMapOvr>
</p:sld>
</file>

<file path=ppt/slides/slide2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34242779"/>
      </p:ext>
    </p:extLst>
  </p:cSld>
  <p:clrMapOvr>
    <a:masterClrMapping/>
  </p:clrMapOvr>
</p:sld>
</file>

<file path=ppt/slides/slide2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58707617"/>
      </p:ext>
    </p:extLst>
  </p:cSld>
  <p:clrMapOvr>
    <a:masterClrMapping/>
  </p:clrMapOvr>
</p:sld>
</file>

<file path=ppt/slides/slide2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00421494"/>
      </p:ext>
    </p:extLst>
  </p:cSld>
  <p:clrMapOvr>
    <a:masterClrMapping/>
  </p:clrMapOvr>
</p:sld>
</file>

<file path=ppt/slides/slide2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3547183"/>
      </p:ext>
    </p:extLst>
  </p:cSld>
  <p:clrMapOvr>
    <a:masterClrMapping/>
  </p:clrMapOvr>
</p:sld>
</file>

<file path=ppt/slides/slide2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68378421"/>
      </p:ext>
    </p:extLst>
  </p:cSld>
  <p:clrMapOvr>
    <a:masterClrMapping/>
  </p:clrMapOvr>
</p:sld>
</file>

<file path=ppt/slides/slide2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22648668"/>
      </p:ext>
    </p:extLst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3211930"/>
      </p:ext>
    </p:extLst>
  </p:cSld>
  <p:clrMapOvr>
    <a:masterClrMapping/>
  </p:clrMapOvr>
</p:sld>
</file>

<file path=ppt/slides/slide2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57352586"/>
      </p:ext>
    </p:extLst>
  </p:cSld>
  <p:clrMapOvr>
    <a:masterClrMapping/>
  </p:clrMapOvr>
</p:sld>
</file>

<file path=ppt/slides/slide2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06283784"/>
      </p:ext>
    </p:extLst>
  </p:cSld>
  <p:clrMapOvr>
    <a:masterClrMapping/>
  </p:clrMapOvr>
</p:sld>
</file>

<file path=ppt/slides/slide2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94678430"/>
      </p:ext>
    </p:extLst>
  </p:cSld>
  <p:clrMapOvr>
    <a:masterClrMapping/>
  </p:clrMapOvr>
</p:sld>
</file>

<file path=ppt/slides/slide2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07016395"/>
      </p:ext>
    </p:extLst>
  </p:cSld>
  <p:clrMapOvr>
    <a:masterClrMapping/>
  </p:clrMapOvr>
</p:sld>
</file>

<file path=ppt/slides/slide2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96316988"/>
      </p:ext>
    </p:extLst>
  </p:cSld>
  <p:clrMapOvr>
    <a:masterClrMapping/>
  </p:clrMapOvr>
</p:sld>
</file>

<file path=ppt/slides/slide2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48676787"/>
      </p:ext>
    </p:extLst>
  </p:cSld>
  <p:clrMapOvr>
    <a:masterClrMapping/>
  </p:clrMapOvr>
</p:sld>
</file>

<file path=ppt/slides/slide2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567898408"/>
      </p:ext>
    </p:extLst>
  </p:cSld>
  <p:clrMapOvr>
    <a:masterClrMapping/>
  </p:clrMapOvr>
</p:sld>
</file>

<file path=ppt/slides/slide2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85594903"/>
      </p:ext>
    </p:extLst>
  </p:cSld>
  <p:clrMapOvr>
    <a:masterClrMapping/>
  </p:clrMapOvr>
</p:sld>
</file>

<file path=ppt/slides/slide2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50579722"/>
      </p:ext>
    </p:extLst>
  </p:cSld>
  <p:clrMapOvr>
    <a:masterClrMapping/>
  </p:clrMapOvr>
</p:sld>
</file>

<file path=ppt/slides/slide2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28920914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43710163"/>
      </p:ext>
    </p:extLst>
  </p:cSld>
  <p:clrMapOvr>
    <a:masterClrMapping/>
  </p:clrMapOvr>
</p:sld>
</file>

<file path=ppt/slides/slide2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14711270"/>
      </p:ext>
    </p:extLst>
  </p:cSld>
  <p:clrMapOvr>
    <a:masterClrMapping/>
  </p:clrMapOvr>
</p:sld>
</file>

<file path=ppt/slides/slide2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77559964"/>
      </p:ext>
    </p:extLst>
  </p:cSld>
  <p:clrMapOvr>
    <a:masterClrMapping/>
  </p:clrMapOvr>
</p:sld>
</file>

<file path=ppt/slides/slide2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71151994"/>
      </p:ext>
    </p:extLst>
  </p:cSld>
  <p:clrMapOvr>
    <a:masterClrMapping/>
  </p:clrMapOvr>
</p:sld>
</file>

<file path=ppt/slides/slide2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74267113"/>
      </p:ext>
    </p:extLst>
  </p:cSld>
  <p:clrMapOvr>
    <a:masterClrMapping/>
  </p:clrMapOvr>
</p:sld>
</file>

<file path=ppt/slides/slide2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93233093"/>
      </p:ext>
    </p:extLst>
  </p:cSld>
  <p:clrMapOvr>
    <a:masterClrMapping/>
  </p:clrMapOvr>
</p:sld>
</file>

<file path=ppt/slides/slide2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40679231"/>
      </p:ext>
    </p:extLst>
  </p:cSld>
  <p:clrMapOvr>
    <a:masterClrMapping/>
  </p:clrMapOvr>
</p:sld>
</file>

<file path=ppt/slides/slide2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82178652"/>
      </p:ext>
    </p:extLst>
  </p:cSld>
  <p:clrMapOvr>
    <a:masterClrMapping/>
  </p:clrMapOvr>
</p:sld>
</file>

<file path=ppt/slides/slide2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42118799"/>
      </p:ext>
    </p:extLst>
  </p:cSld>
  <p:clrMapOvr>
    <a:masterClrMapping/>
  </p:clrMapOvr>
</p:sld>
</file>

<file path=ppt/slides/slide2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34144325"/>
      </p:ext>
    </p:extLst>
  </p:cSld>
  <p:clrMapOvr>
    <a:masterClrMapping/>
  </p:clrMapOvr>
</p:sld>
</file>

<file path=ppt/slides/slide2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419263242"/>
      </p:ext>
    </p:extLst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79349660"/>
      </p:ext>
    </p:extLst>
  </p:cSld>
  <p:clrMapOvr>
    <a:masterClrMapping/>
  </p:clrMapOvr>
</p:sld>
</file>

<file path=ppt/slides/slide2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1410720"/>
      </p:ext>
    </p:extLst>
  </p:cSld>
  <p:clrMapOvr>
    <a:masterClrMapping/>
  </p:clrMapOvr>
</p:sld>
</file>

<file path=ppt/slides/slide2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20545588"/>
      </p:ext>
    </p:extLst>
  </p:cSld>
  <p:clrMapOvr>
    <a:masterClrMapping/>
  </p:clrMapOvr>
</p:sld>
</file>

<file path=ppt/slides/slide2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74261851"/>
      </p:ext>
    </p:extLst>
  </p:cSld>
  <p:clrMapOvr>
    <a:masterClrMapping/>
  </p:clrMapOvr>
</p:sld>
</file>

<file path=ppt/slides/slide2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43784579"/>
      </p:ext>
    </p:extLst>
  </p:cSld>
  <p:clrMapOvr>
    <a:masterClrMapping/>
  </p:clrMapOvr>
</p:sld>
</file>

<file path=ppt/slides/slide2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7727499"/>
      </p:ext>
    </p:extLst>
  </p:cSld>
  <p:clrMapOvr>
    <a:masterClrMapping/>
  </p:clrMapOvr>
</p:sld>
</file>

<file path=ppt/slides/slide2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35030399"/>
      </p:ext>
    </p:extLst>
  </p:cSld>
  <p:clrMapOvr>
    <a:masterClrMapping/>
  </p:clrMapOvr>
</p:sld>
</file>

<file path=ppt/slides/slide2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64650010"/>
      </p:ext>
    </p:extLst>
  </p:cSld>
  <p:clrMapOvr>
    <a:masterClrMapping/>
  </p:clrMapOvr>
</p:sld>
</file>

<file path=ppt/slides/slide2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98761670"/>
      </p:ext>
    </p:extLst>
  </p:cSld>
  <p:clrMapOvr>
    <a:masterClrMapping/>
  </p:clrMapOvr>
</p:sld>
</file>

<file path=ppt/slides/slide2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67993993"/>
      </p:ext>
    </p:extLst>
  </p:cSld>
  <p:clrMapOvr>
    <a:masterClrMapping/>
  </p:clrMapOvr>
</p:sld>
</file>

<file path=ppt/slides/slide2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09160443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53554920"/>
      </p:ext>
    </p:extLst>
  </p:cSld>
  <p:clrMapOvr>
    <a:masterClrMapping/>
  </p:clrMapOvr>
</p:sld>
</file>

<file path=ppt/slides/slide2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70874453"/>
      </p:ext>
    </p:extLst>
  </p:cSld>
  <p:clrMapOvr>
    <a:masterClrMapping/>
  </p:clrMapOvr>
</p:sld>
</file>

<file path=ppt/slides/slide2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24739971"/>
      </p:ext>
    </p:extLst>
  </p:cSld>
  <p:clrMapOvr>
    <a:masterClrMapping/>
  </p:clrMapOvr>
</p:sld>
</file>

<file path=ppt/slides/slide2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44452677"/>
      </p:ext>
    </p:extLst>
  </p:cSld>
  <p:clrMapOvr>
    <a:masterClrMapping/>
  </p:clrMapOvr>
</p:sld>
</file>

<file path=ppt/slides/slide2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71452284"/>
      </p:ext>
    </p:extLst>
  </p:cSld>
  <p:clrMapOvr>
    <a:masterClrMapping/>
  </p:clrMapOvr>
</p:sld>
</file>

<file path=ppt/slides/slide2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76470918"/>
      </p:ext>
    </p:extLst>
  </p:cSld>
  <p:clrMapOvr>
    <a:masterClrMapping/>
  </p:clrMapOvr>
</p:sld>
</file>

<file path=ppt/slides/slide2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85701774"/>
      </p:ext>
    </p:extLst>
  </p:cSld>
  <p:clrMapOvr>
    <a:masterClrMapping/>
  </p:clrMapOvr>
</p:sld>
</file>

<file path=ppt/slides/slide2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0121761"/>
      </p:ext>
    </p:extLst>
  </p:cSld>
  <p:clrMapOvr>
    <a:masterClrMapping/>
  </p:clrMapOvr>
</p:sld>
</file>

<file path=ppt/slides/slide2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33173610"/>
      </p:ext>
    </p:extLst>
  </p:cSld>
  <p:clrMapOvr>
    <a:masterClrMapping/>
  </p:clrMapOvr>
</p:sld>
</file>

<file path=ppt/slides/slide2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56238267"/>
      </p:ext>
    </p:extLst>
  </p:cSld>
  <p:clrMapOvr>
    <a:masterClrMapping/>
  </p:clrMapOvr>
</p:sld>
</file>

<file path=ppt/slides/slide2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95207932"/>
      </p:ext>
    </p:extLst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77944806"/>
      </p:ext>
    </p:extLst>
  </p:cSld>
  <p:clrMapOvr>
    <a:masterClrMapping/>
  </p:clrMapOvr>
</p:sld>
</file>

<file path=ppt/slides/slide2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40524926"/>
      </p:ext>
    </p:extLst>
  </p:cSld>
  <p:clrMapOvr>
    <a:masterClrMapping/>
  </p:clrMapOvr>
</p:sld>
</file>

<file path=ppt/slides/slide2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24348648"/>
      </p:ext>
    </p:extLst>
  </p:cSld>
  <p:clrMapOvr>
    <a:masterClrMapping/>
  </p:clrMapOvr>
</p:sld>
</file>

<file path=ppt/slides/slide2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77486112"/>
      </p:ext>
    </p:extLst>
  </p:cSld>
  <p:clrMapOvr>
    <a:masterClrMapping/>
  </p:clrMapOvr>
</p:sld>
</file>

<file path=ppt/slides/slide2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69507946"/>
      </p:ext>
    </p:extLst>
  </p:cSld>
  <p:clrMapOvr>
    <a:masterClrMapping/>
  </p:clrMapOvr>
</p:sld>
</file>

<file path=ppt/slides/slide2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48743288"/>
      </p:ext>
    </p:extLst>
  </p:cSld>
  <p:clrMapOvr>
    <a:masterClrMapping/>
  </p:clrMapOvr>
</p:sld>
</file>

<file path=ppt/slides/slide2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862598849"/>
      </p:ext>
    </p:extLst>
  </p:cSld>
  <p:clrMapOvr>
    <a:masterClrMapping/>
  </p:clrMapOvr>
</p:sld>
</file>

<file path=ppt/slides/slide2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17292870"/>
      </p:ext>
    </p:extLst>
  </p:cSld>
  <p:clrMapOvr>
    <a:masterClrMapping/>
  </p:clrMapOvr>
</p:sld>
</file>

<file path=ppt/slides/slide2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70035903"/>
      </p:ext>
    </p:extLst>
  </p:cSld>
  <p:clrMapOvr>
    <a:masterClrMapping/>
  </p:clrMapOvr>
</p:sld>
</file>

<file path=ppt/slides/slide2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49174930"/>
      </p:ext>
    </p:extLst>
  </p:cSld>
  <p:clrMapOvr>
    <a:masterClrMapping/>
  </p:clrMapOvr>
</p:sld>
</file>

<file path=ppt/slides/slide2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73082509"/>
      </p:ext>
    </p:extLst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67559555"/>
      </p:ext>
    </p:extLst>
  </p:cSld>
  <p:clrMapOvr>
    <a:masterClrMapping/>
  </p:clrMapOvr>
</p:sld>
</file>

<file path=ppt/slides/slide2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98539982"/>
      </p:ext>
    </p:extLst>
  </p:cSld>
  <p:clrMapOvr>
    <a:masterClrMapping/>
  </p:clrMapOvr>
</p:sld>
</file>

<file path=ppt/slides/slide2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08619173"/>
      </p:ext>
    </p:extLst>
  </p:cSld>
  <p:clrMapOvr>
    <a:masterClrMapping/>
  </p:clrMapOvr>
</p:sld>
</file>

<file path=ppt/slides/slide2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70994169"/>
      </p:ext>
    </p:extLst>
  </p:cSld>
  <p:clrMapOvr>
    <a:masterClrMapping/>
  </p:clrMapOvr>
</p:sld>
</file>

<file path=ppt/slides/slide2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38894666"/>
      </p:ext>
    </p:extLst>
  </p:cSld>
  <p:clrMapOvr>
    <a:masterClrMapping/>
  </p:clrMapOvr>
</p:sld>
</file>

<file path=ppt/slides/slide2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92010056"/>
      </p:ext>
    </p:extLst>
  </p:cSld>
  <p:clrMapOvr>
    <a:masterClrMapping/>
  </p:clrMapOvr>
</p:sld>
</file>

<file path=ppt/slides/slide2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24274601"/>
      </p:ext>
    </p:extLst>
  </p:cSld>
  <p:clrMapOvr>
    <a:masterClrMapping/>
  </p:clrMapOvr>
</p:sld>
</file>

<file path=ppt/slides/slide2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89240558"/>
      </p:ext>
    </p:extLst>
  </p:cSld>
  <p:clrMapOvr>
    <a:masterClrMapping/>
  </p:clrMapOvr>
</p:sld>
</file>

<file path=ppt/slides/slide2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03440249"/>
      </p:ext>
    </p:extLst>
  </p:cSld>
  <p:clrMapOvr>
    <a:masterClrMapping/>
  </p:clrMapOvr>
</p:sld>
</file>

<file path=ppt/slides/slide2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7904764"/>
      </p:ext>
    </p:extLst>
  </p:cSld>
  <p:clrMapOvr>
    <a:masterClrMapping/>
  </p:clrMapOvr>
</p:sld>
</file>

<file path=ppt/slides/slide2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99712063"/>
      </p:ext>
    </p:extLst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641546"/>
      </p:ext>
    </p:extLst>
  </p:cSld>
  <p:clrMapOvr>
    <a:masterClrMapping/>
  </p:clrMapOvr>
</p:sld>
</file>

<file path=ppt/slides/slide2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037614589"/>
      </p:ext>
    </p:extLst>
  </p:cSld>
  <p:clrMapOvr>
    <a:masterClrMapping/>
  </p:clrMapOvr>
</p:sld>
</file>

<file path=ppt/slides/slide2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86117568"/>
      </p:ext>
    </p:extLst>
  </p:cSld>
  <p:clrMapOvr>
    <a:masterClrMapping/>
  </p:clrMapOvr>
</p:sld>
</file>

<file path=ppt/slides/slide2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75585287"/>
      </p:ext>
    </p:extLst>
  </p:cSld>
  <p:clrMapOvr>
    <a:masterClrMapping/>
  </p:clrMapOvr>
</p:sld>
</file>

<file path=ppt/slides/slide2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45945366"/>
      </p:ext>
    </p:extLst>
  </p:cSld>
  <p:clrMapOvr>
    <a:masterClrMapping/>
  </p:clrMapOvr>
</p:sld>
</file>

<file path=ppt/slides/slide2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16170605"/>
      </p:ext>
    </p:extLst>
  </p:cSld>
  <p:clrMapOvr>
    <a:masterClrMapping/>
  </p:clrMapOvr>
</p:sld>
</file>

<file path=ppt/slides/slide2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98101002"/>
      </p:ext>
    </p:extLst>
  </p:cSld>
  <p:clrMapOvr>
    <a:masterClrMapping/>
  </p:clrMapOvr>
</p:sld>
</file>

<file path=ppt/slides/slide2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03207420"/>
      </p:ext>
    </p:extLst>
  </p:cSld>
  <p:clrMapOvr>
    <a:masterClrMapping/>
  </p:clrMapOvr>
</p:sld>
</file>

<file path=ppt/slides/slide2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31043605"/>
      </p:ext>
    </p:extLst>
  </p:cSld>
  <p:clrMapOvr>
    <a:masterClrMapping/>
  </p:clrMapOvr>
</p:sld>
</file>

<file path=ppt/slides/slide2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21035332"/>
      </p:ext>
    </p:extLst>
  </p:cSld>
  <p:clrMapOvr>
    <a:masterClrMapping/>
  </p:clrMapOvr>
</p:sld>
</file>

<file path=ppt/slides/slide2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988876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79A8B-3655-4166-A3E7-7929C7917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 rtl="1"/>
            <a:r>
              <a:rPr lang="en-US" dirty="0"/>
              <a:t>WD SERIES</a:t>
            </a:r>
          </a:p>
        </p:txBody>
      </p:sp>
    </p:spTree>
    <p:extLst>
      <p:ext uri="{BB962C8B-B14F-4D97-AF65-F5344CB8AC3E}">
        <p14:creationId xmlns:p14="http://schemas.microsoft.com/office/powerpoint/2010/main" val="3819344867"/>
      </p:ext>
    </p:extLst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27696983"/>
      </p:ext>
    </p:extLst>
  </p:cSld>
  <p:clrMapOvr>
    <a:masterClrMapping/>
  </p:clrMapOvr>
</p:sld>
</file>

<file path=ppt/slides/slide2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75623526"/>
      </p:ext>
    </p:extLst>
  </p:cSld>
  <p:clrMapOvr>
    <a:masterClrMapping/>
  </p:clrMapOvr>
</p:sld>
</file>

<file path=ppt/slides/slide2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698457547"/>
      </p:ext>
    </p:extLst>
  </p:cSld>
  <p:clrMapOvr>
    <a:masterClrMapping/>
  </p:clrMapOvr>
</p:sld>
</file>

<file path=ppt/slides/slide2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61298522"/>
      </p:ext>
    </p:extLst>
  </p:cSld>
  <p:clrMapOvr>
    <a:masterClrMapping/>
  </p:clrMapOvr>
</p:sld>
</file>

<file path=ppt/slides/slide2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84868156"/>
      </p:ext>
    </p:extLst>
  </p:cSld>
  <p:clrMapOvr>
    <a:masterClrMapping/>
  </p:clrMapOvr>
</p:sld>
</file>

<file path=ppt/slides/slide2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16244863"/>
      </p:ext>
    </p:extLst>
  </p:cSld>
  <p:clrMapOvr>
    <a:masterClrMapping/>
  </p:clrMapOvr>
</p:sld>
</file>

<file path=ppt/slides/slide2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28899758"/>
      </p:ext>
    </p:extLst>
  </p:cSld>
  <p:clrMapOvr>
    <a:masterClrMapping/>
  </p:clrMapOvr>
</p:sld>
</file>

<file path=ppt/slides/slide2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84612550"/>
      </p:ext>
    </p:extLst>
  </p:cSld>
  <p:clrMapOvr>
    <a:masterClrMapping/>
  </p:clrMapOvr>
</p:sld>
</file>

<file path=ppt/slides/slide2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15954777"/>
      </p:ext>
    </p:extLst>
  </p:cSld>
  <p:clrMapOvr>
    <a:masterClrMapping/>
  </p:clrMapOvr>
</p:sld>
</file>

<file path=ppt/slides/slide2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4808560"/>
      </p:ext>
    </p:extLst>
  </p:cSld>
  <p:clrMapOvr>
    <a:masterClrMapping/>
  </p:clrMapOvr>
</p:sld>
</file>

<file path=ppt/slides/slide2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47221078"/>
      </p:ext>
    </p:extLst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41606318"/>
      </p:ext>
    </p:extLst>
  </p:cSld>
  <p:clrMapOvr>
    <a:masterClrMapping/>
  </p:clrMapOvr>
</p:sld>
</file>

<file path=ppt/slides/slide2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03646533"/>
      </p:ext>
    </p:extLst>
  </p:cSld>
  <p:clrMapOvr>
    <a:masterClrMapping/>
  </p:clrMapOvr>
</p:sld>
</file>

<file path=ppt/slides/slide2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25015735"/>
      </p:ext>
    </p:extLst>
  </p:cSld>
  <p:clrMapOvr>
    <a:masterClrMapping/>
  </p:clrMapOvr>
</p:sld>
</file>

<file path=ppt/slides/slide2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23706894"/>
      </p:ext>
    </p:extLst>
  </p:cSld>
  <p:clrMapOvr>
    <a:masterClrMapping/>
  </p:clrMapOvr>
</p:sld>
</file>

<file path=ppt/slides/slide2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97039720"/>
      </p:ext>
    </p:extLst>
  </p:cSld>
  <p:clrMapOvr>
    <a:masterClrMapping/>
  </p:clrMapOvr>
</p:sld>
</file>

<file path=ppt/slides/slide2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TRX1 SERIES </a:t>
            </a:r>
          </a:p>
        </p:txBody>
      </p:sp>
    </p:spTree>
    <p:extLst>
      <p:ext uri="{BB962C8B-B14F-4D97-AF65-F5344CB8AC3E}">
        <p14:creationId xmlns:p14="http://schemas.microsoft.com/office/powerpoint/2010/main" val="1381541077"/>
      </p:ext>
    </p:extLst>
  </p:cSld>
  <p:clrMapOvr>
    <a:masterClrMapping/>
  </p:clrMapOvr>
</p:sld>
</file>

<file path=ppt/slides/slide2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2773961"/>
      </p:ext>
    </p:extLst>
  </p:cSld>
  <p:clrMapOvr>
    <a:masterClrMapping/>
  </p:clrMapOvr>
</p:sld>
</file>

<file path=ppt/slides/slide2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98711467"/>
      </p:ext>
    </p:extLst>
  </p:cSld>
  <p:clrMapOvr>
    <a:masterClrMapping/>
  </p:clrMapOvr>
</p:sld>
</file>

<file path=ppt/slides/slide2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50920892"/>
      </p:ext>
    </p:extLst>
  </p:cSld>
  <p:clrMapOvr>
    <a:masterClrMapping/>
  </p:clrMapOvr>
</p:sld>
</file>

<file path=ppt/slides/slide2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TRX2 SERIES </a:t>
            </a:r>
          </a:p>
        </p:txBody>
      </p:sp>
    </p:spTree>
    <p:extLst>
      <p:ext uri="{BB962C8B-B14F-4D97-AF65-F5344CB8AC3E}">
        <p14:creationId xmlns:p14="http://schemas.microsoft.com/office/powerpoint/2010/main" val="1603890770"/>
      </p:ext>
    </p:extLst>
  </p:cSld>
  <p:clrMapOvr>
    <a:masterClrMapping/>
  </p:clrMapOvr>
</p:sld>
</file>

<file path=ppt/slides/slide2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756838287"/>
      </p:ext>
    </p:extLst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05099443"/>
      </p:ext>
    </p:extLst>
  </p:cSld>
  <p:clrMapOvr>
    <a:masterClrMapping/>
  </p:clrMapOvr>
</p:sld>
</file>

<file path=ppt/slides/slide2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18926480"/>
      </p:ext>
    </p:extLst>
  </p:cSld>
  <p:clrMapOvr>
    <a:masterClrMapping/>
  </p:clrMapOvr>
</p:sld>
</file>

<file path=ppt/slides/slide2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31843746"/>
      </p:ext>
    </p:extLst>
  </p:cSld>
  <p:clrMapOvr>
    <a:masterClrMapping/>
  </p:clrMapOvr>
</p:sld>
</file>

<file path=ppt/slides/slide2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TRX3 SERIES </a:t>
            </a:r>
          </a:p>
        </p:txBody>
      </p:sp>
    </p:spTree>
    <p:extLst>
      <p:ext uri="{BB962C8B-B14F-4D97-AF65-F5344CB8AC3E}">
        <p14:creationId xmlns:p14="http://schemas.microsoft.com/office/powerpoint/2010/main" val="3237922774"/>
      </p:ext>
    </p:extLst>
  </p:cSld>
  <p:clrMapOvr>
    <a:masterClrMapping/>
  </p:clrMapOvr>
</p:sld>
</file>

<file path=ppt/slides/slide2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88552434"/>
      </p:ext>
    </p:extLst>
  </p:cSld>
  <p:clrMapOvr>
    <a:masterClrMapping/>
  </p:clrMapOvr>
</p:sld>
</file>

<file path=ppt/slides/slide2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33707865"/>
      </p:ext>
    </p:extLst>
  </p:cSld>
  <p:clrMapOvr>
    <a:masterClrMapping/>
  </p:clrMapOvr>
</p:sld>
</file>

<file path=ppt/slides/slide2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62868371"/>
      </p:ext>
    </p:extLst>
  </p:cSld>
  <p:clrMapOvr>
    <a:masterClrMapping/>
  </p:clrMapOvr>
</p:sld>
</file>

<file path=ppt/slides/slide2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TRX4 SERIES </a:t>
            </a:r>
          </a:p>
        </p:txBody>
      </p:sp>
    </p:spTree>
    <p:extLst>
      <p:ext uri="{BB962C8B-B14F-4D97-AF65-F5344CB8AC3E}">
        <p14:creationId xmlns:p14="http://schemas.microsoft.com/office/powerpoint/2010/main" val="1728485418"/>
      </p:ext>
    </p:extLst>
  </p:cSld>
  <p:clrMapOvr>
    <a:masterClrMapping/>
  </p:clrMapOvr>
</p:sld>
</file>

<file path=ppt/slides/slide2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235545092"/>
      </p:ext>
    </p:extLst>
  </p:cSld>
  <p:clrMapOvr>
    <a:masterClrMapping/>
  </p:clrMapOvr>
</p:sld>
</file>

<file path=ppt/slides/slide2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59196598"/>
      </p:ext>
    </p:extLst>
  </p:cSld>
  <p:clrMapOvr>
    <a:masterClrMapping/>
  </p:clrMapOvr>
</p:sld>
</file>

<file path=ppt/slides/slide2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61528362"/>
      </p:ext>
    </p:extLst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00889190"/>
      </p:ext>
    </p:extLst>
  </p:cSld>
  <p:clrMapOvr>
    <a:masterClrMapping/>
  </p:clrMapOvr>
</p:sld>
</file>

<file path=ppt/slides/slide2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TRX5 SERIES </a:t>
            </a:r>
          </a:p>
        </p:txBody>
      </p:sp>
    </p:spTree>
    <p:extLst>
      <p:ext uri="{BB962C8B-B14F-4D97-AF65-F5344CB8AC3E}">
        <p14:creationId xmlns:p14="http://schemas.microsoft.com/office/powerpoint/2010/main" val="3069189841"/>
      </p:ext>
    </p:extLst>
  </p:cSld>
  <p:clrMapOvr>
    <a:masterClrMapping/>
  </p:clrMapOvr>
</p:sld>
</file>

<file path=ppt/slides/slide2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01715841"/>
      </p:ext>
    </p:extLst>
  </p:cSld>
  <p:clrMapOvr>
    <a:masterClrMapping/>
  </p:clrMapOvr>
</p:sld>
</file>

<file path=ppt/slides/slide2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44967132"/>
      </p:ext>
    </p:extLst>
  </p:cSld>
  <p:clrMapOvr>
    <a:masterClrMapping/>
  </p:clrMapOvr>
</p:sld>
</file>

<file path=ppt/slides/slide2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20673541"/>
      </p:ext>
    </p:extLst>
  </p:cSld>
  <p:clrMapOvr>
    <a:masterClrMapping/>
  </p:clrMapOvr>
</p:sld>
</file>

<file path=ppt/slides/slide2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TRX6 SERIES </a:t>
            </a:r>
          </a:p>
        </p:txBody>
      </p:sp>
    </p:spTree>
    <p:extLst>
      <p:ext uri="{BB962C8B-B14F-4D97-AF65-F5344CB8AC3E}">
        <p14:creationId xmlns:p14="http://schemas.microsoft.com/office/powerpoint/2010/main" val="2108494344"/>
      </p:ext>
    </p:extLst>
  </p:cSld>
  <p:clrMapOvr>
    <a:masterClrMapping/>
  </p:clrMapOvr>
</p:sld>
</file>

<file path=ppt/slides/slide2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6966315"/>
      </p:ext>
    </p:extLst>
  </p:cSld>
  <p:clrMapOvr>
    <a:masterClrMapping/>
  </p:clrMapOvr>
</p:sld>
</file>

<file path=ppt/slides/slide2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47519285"/>
      </p:ext>
    </p:extLst>
  </p:cSld>
  <p:clrMapOvr>
    <a:masterClrMapping/>
  </p:clrMapOvr>
</p:sld>
</file>

<file path=ppt/slides/slide2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33032937"/>
      </p:ext>
    </p:extLst>
  </p:cSld>
  <p:clrMapOvr>
    <a:masterClrMapping/>
  </p:clrMapOvr>
</p:sld>
</file>

<file path=ppt/slides/slide2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TRX7 SERIES </a:t>
            </a:r>
          </a:p>
        </p:txBody>
      </p:sp>
    </p:spTree>
    <p:extLst>
      <p:ext uri="{BB962C8B-B14F-4D97-AF65-F5344CB8AC3E}">
        <p14:creationId xmlns:p14="http://schemas.microsoft.com/office/powerpoint/2010/main" val="2147169910"/>
      </p:ext>
    </p:extLst>
  </p:cSld>
  <p:clrMapOvr>
    <a:masterClrMapping/>
  </p:clrMapOvr>
</p:sld>
</file>

<file path=ppt/slides/slide2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66357992"/>
      </p:ext>
    </p:extLst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49882963"/>
      </p:ext>
    </p:extLst>
  </p:cSld>
  <p:clrMapOvr>
    <a:masterClrMapping/>
  </p:clrMapOvr>
</p:sld>
</file>

<file path=ppt/slides/slide2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49035532"/>
      </p:ext>
    </p:extLst>
  </p:cSld>
  <p:clrMapOvr>
    <a:masterClrMapping/>
  </p:clrMapOvr>
</p:sld>
</file>

<file path=ppt/slides/slide2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34053002"/>
      </p:ext>
    </p:extLst>
  </p:cSld>
  <p:clrMapOvr>
    <a:masterClrMapping/>
  </p:clrMapOvr>
</p:sld>
</file>

<file path=ppt/slides/slide2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TRX8 SERIES </a:t>
            </a:r>
          </a:p>
        </p:txBody>
      </p:sp>
    </p:spTree>
    <p:extLst>
      <p:ext uri="{BB962C8B-B14F-4D97-AF65-F5344CB8AC3E}">
        <p14:creationId xmlns:p14="http://schemas.microsoft.com/office/powerpoint/2010/main" val="2640786699"/>
      </p:ext>
    </p:extLst>
  </p:cSld>
  <p:clrMapOvr>
    <a:masterClrMapping/>
  </p:clrMapOvr>
</p:sld>
</file>

<file path=ppt/slides/slide2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41422256"/>
      </p:ext>
    </p:extLst>
  </p:cSld>
  <p:clrMapOvr>
    <a:masterClrMapping/>
  </p:clrMapOvr>
</p:sld>
</file>

<file path=ppt/slides/slide2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975331"/>
      </p:ext>
    </p:extLst>
  </p:cSld>
  <p:clrMapOvr>
    <a:masterClrMapping/>
  </p:clrMapOvr>
</p:sld>
</file>

<file path=ppt/slides/slide2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10212110"/>
      </p:ext>
    </p:extLst>
  </p:cSld>
  <p:clrMapOvr>
    <a:masterClrMapping/>
  </p:clrMapOvr>
</p:sld>
</file>

<file path=ppt/slides/slide2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TRX9 SERIES </a:t>
            </a:r>
          </a:p>
        </p:txBody>
      </p:sp>
    </p:spTree>
    <p:extLst>
      <p:ext uri="{BB962C8B-B14F-4D97-AF65-F5344CB8AC3E}">
        <p14:creationId xmlns:p14="http://schemas.microsoft.com/office/powerpoint/2010/main" val="3137813508"/>
      </p:ext>
    </p:extLst>
  </p:cSld>
  <p:clrMapOvr>
    <a:masterClrMapping/>
  </p:clrMapOvr>
</p:sld>
</file>

<file path=ppt/slides/slide2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77106295"/>
      </p:ext>
    </p:extLst>
  </p:cSld>
  <p:clrMapOvr>
    <a:masterClrMapping/>
  </p:clrMapOvr>
</p:sld>
</file>

<file path=ppt/slides/slide2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23186654"/>
      </p:ext>
    </p:extLst>
  </p:cSld>
  <p:clrMapOvr>
    <a:masterClrMapping/>
  </p:clrMapOvr>
</p:sld>
</file>

<file path=ppt/slides/slide2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29670654"/>
      </p:ext>
    </p:extLst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588409091"/>
      </p:ext>
    </p:extLst>
  </p:cSld>
  <p:clrMapOvr>
    <a:masterClrMapping/>
  </p:clrMapOvr>
</p:sld>
</file>

<file path=ppt/slides/slide2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TRX10 SERIES </a:t>
            </a:r>
          </a:p>
        </p:txBody>
      </p:sp>
    </p:spTree>
    <p:extLst>
      <p:ext uri="{BB962C8B-B14F-4D97-AF65-F5344CB8AC3E}">
        <p14:creationId xmlns:p14="http://schemas.microsoft.com/office/powerpoint/2010/main" val="2661442525"/>
      </p:ext>
    </p:extLst>
  </p:cSld>
  <p:clrMapOvr>
    <a:masterClrMapping/>
  </p:clrMapOvr>
</p:sld>
</file>

<file path=ppt/slides/slide2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59388407"/>
      </p:ext>
    </p:extLst>
  </p:cSld>
  <p:clrMapOvr>
    <a:masterClrMapping/>
  </p:clrMapOvr>
</p:sld>
</file>

<file path=ppt/slides/slide2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6255309"/>
      </p:ext>
    </p:extLst>
  </p:cSld>
  <p:clrMapOvr>
    <a:masterClrMapping/>
  </p:clrMapOvr>
</p:sld>
</file>

<file path=ppt/slides/slide2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09089145"/>
      </p:ext>
    </p:extLst>
  </p:cSld>
  <p:clrMapOvr>
    <a:masterClrMapping/>
  </p:clrMapOvr>
</p:sld>
</file>

<file path=ppt/slides/slide2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 SERIES</a:t>
            </a:r>
          </a:p>
        </p:txBody>
      </p:sp>
    </p:spTree>
    <p:extLst>
      <p:ext uri="{BB962C8B-B14F-4D97-AF65-F5344CB8AC3E}">
        <p14:creationId xmlns:p14="http://schemas.microsoft.com/office/powerpoint/2010/main" val="778628718"/>
      </p:ext>
    </p:extLst>
  </p:cSld>
  <p:clrMapOvr>
    <a:masterClrMapping/>
  </p:clrMapOvr>
</p:sld>
</file>

<file path=ppt/slides/slide2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TRX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367035841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617907457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348931488"/>
      </p:ext>
    </p:extLst>
  </p:cSld>
  <p:clrMapOvr>
    <a:masterClrMapping/>
  </p:clrMapOvr>
</p:sld>
</file>

<file path=ppt/slides/slide2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473176331"/>
      </p:ext>
    </p:extLst>
  </p:cSld>
  <p:clrMapOvr>
    <a:masterClrMapping/>
  </p:clrMapOvr>
</p:sld>
</file>

<file path=ppt/slides/slide2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4406939"/>
      </p:ext>
    </p:extLst>
  </p:cSld>
  <p:clrMapOvr>
    <a:masterClrMapping/>
  </p:clrMapOvr>
</p:sld>
</file>

<file path=ppt/slides/slide2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60865026"/>
      </p:ext>
    </p:extLst>
  </p:cSld>
  <p:clrMapOvr>
    <a:masterClrMapping/>
  </p:clrMapOvr>
</p:sld>
</file>

<file path=ppt/slides/slide2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68491255"/>
      </p:ext>
    </p:extLst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2500611"/>
      </p:ext>
    </p:extLst>
  </p:cSld>
  <p:clrMapOvr>
    <a:masterClrMapping/>
  </p:clrMapOvr>
</p:sld>
</file>

<file path=ppt/slides/slide2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8891185"/>
      </p:ext>
    </p:extLst>
  </p:cSld>
  <p:clrMapOvr>
    <a:masterClrMapping/>
  </p:clrMapOvr>
</p:sld>
</file>

<file path=ppt/slides/slide2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12549066"/>
      </p:ext>
    </p:extLst>
  </p:cSld>
  <p:clrMapOvr>
    <a:masterClrMapping/>
  </p:clrMapOvr>
</p:sld>
</file>

<file path=ppt/slides/slide2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07860652"/>
      </p:ext>
    </p:extLst>
  </p:cSld>
  <p:clrMapOvr>
    <a:masterClrMapping/>
  </p:clrMapOvr>
</p:sld>
</file>

<file path=ppt/slides/slide2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27636845"/>
      </p:ext>
    </p:extLst>
  </p:cSld>
  <p:clrMapOvr>
    <a:masterClrMapping/>
  </p:clrMapOvr>
</p:sld>
</file>

<file path=ppt/slides/slide2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82576953"/>
      </p:ext>
    </p:extLst>
  </p:cSld>
  <p:clrMapOvr>
    <a:masterClrMapping/>
  </p:clrMapOvr>
</p:sld>
</file>

<file path=ppt/slides/slide2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44806189"/>
      </p:ext>
    </p:extLst>
  </p:cSld>
  <p:clrMapOvr>
    <a:masterClrMapping/>
  </p:clrMapOvr>
</p:sld>
</file>

<file path=ppt/slides/slide2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69745137"/>
      </p:ext>
    </p:extLst>
  </p:cSld>
  <p:clrMapOvr>
    <a:masterClrMapping/>
  </p:clrMapOvr>
</p:sld>
</file>

<file path=ppt/slides/slide2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87280113"/>
      </p:ext>
    </p:extLst>
  </p:cSld>
  <p:clrMapOvr>
    <a:masterClrMapping/>
  </p:clrMapOvr>
</p:sld>
</file>

<file path=ppt/slides/slide2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46277131"/>
      </p:ext>
    </p:extLst>
  </p:cSld>
  <p:clrMapOvr>
    <a:masterClrMapping/>
  </p:clrMapOvr>
</p:sld>
</file>

<file path=ppt/slides/slide2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995981642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54343539"/>
      </p:ext>
    </p:extLst>
  </p:cSld>
  <p:clrMapOvr>
    <a:masterClrMapping/>
  </p:clrMapOvr>
</p:sld>
</file>

<file path=ppt/slides/slide2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39727264"/>
      </p:ext>
    </p:extLst>
  </p:cSld>
  <p:clrMapOvr>
    <a:masterClrMapping/>
  </p:clrMapOvr>
</p:sld>
</file>

<file path=ppt/slides/slide2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39395128"/>
      </p:ext>
    </p:extLst>
  </p:cSld>
  <p:clrMapOvr>
    <a:masterClrMapping/>
  </p:clrMapOvr>
</p:sld>
</file>

<file path=ppt/slides/slide2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01617933"/>
      </p:ext>
    </p:extLst>
  </p:cSld>
  <p:clrMapOvr>
    <a:masterClrMapping/>
  </p:clrMapOvr>
</p:sld>
</file>

<file path=ppt/slides/slide2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87698522"/>
      </p:ext>
    </p:extLst>
  </p:cSld>
  <p:clrMapOvr>
    <a:masterClrMapping/>
  </p:clrMapOvr>
</p:sld>
</file>

<file path=ppt/slides/slide2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66724235"/>
      </p:ext>
    </p:extLst>
  </p:cSld>
  <p:clrMapOvr>
    <a:masterClrMapping/>
  </p:clrMapOvr>
</p:sld>
</file>

<file path=ppt/slides/slide2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87564356"/>
      </p:ext>
    </p:extLst>
  </p:cSld>
  <p:clrMapOvr>
    <a:masterClrMapping/>
  </p:clrMapOvr>
</p:sld>
</file>

<file path=ppt/slides/slide2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40940070"/>
      </p:ext>
    </p:extLst>
  </p:cSld>
  <p:clrMapOvr>
    <a:masterClrMapping/>
  </p:clrMapOvr>
</p:sld>
</file>

<file path=ppt/slides/slide2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85995836"/>
      </p:ext>
    </p:extLst>
  </p:cSld>
  <p:clrMapOvr>
    <a:masterClrMapping/>
  </p:clrMapOvr>
</p:sld>
</file>

<file path=ppt/slides/slide2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36813885"/>
      </p:ext>
    </p:extLst>
  </p:cSld>
  <p:clrMapOvr>
    <a:masterClrMapping/>
  </p:clrMapOvr>
</p:sld>
</file>

<file path=ppt/slides/slide2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66648333"/>
      </p:ext>
    </p:extLst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11664100"/>
      </p:ext>
    </p:extLst>
  </p:cSld>
  <p:clrMapOvr>
    <a:masterClrMapping/>
  </p:clrMapOvr>
</p:sld>
</file>

<file path=ppt/slides/slide2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056960566"/>
      </p:ext>
    </p:extLst>
  </p:cSld>
  <p:clrMapOvr>
    <a:masterClrMapping/>
  </p:clrMapOvr>
</p:sld>
</file>

<file path=ppt/slides/slide2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2130946"/>
      </p:ext>
    </p:extLst>
  </p:cSld>
  <p:clrMapOvr>
    <a:masterClrMapping/>
  </p:clrMapOvr>
</p:sld>
</file>

<file path=ppt/slides/slide2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778184771"/>
      </p:ext>
    </p:extLst>
  </p:cSld>
  <p:clrMapOvr>
    <a:masterClrMapping/>
  </p:clrMapOvr>
</p:sld>
</file>

<file path=ppt/slides/slide2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48729575"/>
      </p:ext>
    </p:extLst>
  </p:cSld>
  <p:clrMapOvr>
    <a:masterClrMapping/>
  </p:clrMapOvr>
</p:sld>
</file>

<file path=ppt/slides/slide2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61487560"/>
      </p:ext>
    </p:extLst>
  </p:cSld>
  <p:clrMapOvr>
    <a:masterClrMapping/>
  </p:clrMapOvr>
</p:sld>
</file>

<file path=ppt/slides/slide2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00325117"/>
      </p:ext>
    </p:extLst>
  </p:cSld>
  <p:clrMapOvr>
    <a:masterClrMapping/>
  </p:clrMapOvr>
</p:sld>
</file>

<file path=ppt/slides/slide2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96875189"/>
      </p:ext>
    </p:extLst>
  </p:cSld>
  <p:clrMapOvr>
    <a:masterClrMapping/>
  </p:clrMapOvr>
</p:sld>
</file>

<file path=ppt/slides/slide2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96790458"/>
      </p:ext>
    </p:extLst>
  </p:cSld>
  <p:clrMapOvr>
    <a:masterClrMapping/>
  </p:clrMapOvr>
</p:sld>
</file>

<file path=ppt/slides/slide2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68938473"/>
      </p:ext>
    </p:extLst>
  </p:cSld>
  <p:clrMapOvr>
    <a:masterClrMapping/>
  </p:clrMapOvr>
</p:sld>
</file>

<file path=ppt/slides/slide2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36370967"/>
      </p:ext>
    </p:extLst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75602629"/>
      </p:ext>
    </p:extLst>
  </p:cSld>
  <p:clrMapOvr>
    <a:masterClrMapping/>
  </p:clrMapOvr>
</p:sld>
</file>

<file path=ppt/slides/slide2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09773519"/>
      </p:ext>
    </p:extLst>
  </p:cSld>
  <p:clrMapOvr>
    <a:masterClrMapping/>
  </p:clrMapOvr>
</p:sld>
</file>

<file path=ppt/slides/slide2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0414518"/>
      </p:ext>
    </p:extLst>
  </p:cSld>
  <p:clrMapOvr>
    <a:masterClrMapping/>
  </p:clrMapOvr>
</p:sld>
</file>

<file path=ppt/slides/slide2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57571557"/>
      </p:ext>
    </p:extLst>
  </p:cSld>
  <p:clrMapOvr>
    <a:masterClrMapping/>
  </p:clrMapOvr>
</p:sld>
</file>

<file path=ppt/slides/slide2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71489862"/>
      </p:ext>
    </p:extLst>
  </p:cSld>
  <p:clrMapOvr>
    <a:masterClrMapping/>
  </p:clrMapOvr>
</p:sld>
</file>

<file path=ppt/slides/slide2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66342944"/>
      </p:ext>
    </p:extLst>
  </p:cSld>
  <p:clrMapOvr>
    <a:masterClrMapping/>
  </p:clrMapOvr>
</p:sld>
</file>

<file path=ppt/slides/slide2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427925413"/>
      </p:ext>
    </p:extLst>
  </p:cSld>
  <p:clrMapOvr>
    <a:masterClrMapping/>
  </p:clrMapOvr>
</p:sld>
</file>

<file path=ppt/slides/slide2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03704537"/>
      </p:ext>
    </p:extLst>
  </p:cSld>
  <p:clrMapOvr>
    <a:masterClrMapping/>
  </p:clrMapOvr>
</p:sld>
</file>

<file path=ppt/slides/slide2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37915831"/>
      </p:ext>
    </p:extLst>
  </p:cSld>
  <p:clrMapOvr>
    <a:masterClrMapping/>
  </p:clrMapOvr>
</p:sld>
</file>

<file path=ppt/slides/slide2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27337675"/>
      </p:ext>
    </p:extLst>
  </p:cSld>
  <p:clrMapOvr>
    <a:masterClrMapping/>
  </p:clrMapOvr>
</p:sld>
</file>

<file path=ppt/slides/slide2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9455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3B0A2-A738-416F-B313-9E7C134BC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گران </a:t>
            </a:r>
            <a:r>
              <a:rPr lang="en-US" dirty="0"/>
              <a:t>SQL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E4D2A-39A6-4660-8C9E-9FB85229B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SLI</a:t>
            </a:r>
          </a:p>
          <a:p>
            <a:r>
              <a:rPr lang="en-US" dirty="0"/>
              <a:t>SLE</a:t>
            </a:r>
          </a:p>
          <a:p>
            <a:r>
              <a:rPr lang="en-US" dirty="0"/>
              <a:t>SL</a:t>
            </a:r>
          </a:p>
          <a:p>
            <a:r>
              <a:rPr lang="en-US" dirty="0"/>
              <a:t>SL+</a:t>
            </a:r>
          </a:p>
          <a:p>
            <a:r>
              <a:rPr lang="en-US" dirty="0"/>
              <a:t>SX</a:t>
            </a:r>
          </a:p>
          <a:p>
            <a:r>
              <a:rPr lang="en-US" dirty="0"/>
              <a:t>SXL</a:t>
            </a:r>
          </a:p>
          <a:p>
            <a:r>
              <a:rPr lang="en-US" dirty="0"/>
              <a:t>SX+</a:t>
            </a:r>
          </a:p>
          <a:p>
            <a:r>
              <a:rPr lang="en-US" dirty="0"/>
              <a:t>VF5</a:t>
            </a:r>
          </a:p>
          <a:p>
            <a:r>
              <a:rPr lang="en-US" dirty="0"/>
              <a:t>VFGT</a:t>
            </a:r>
          </a:p>
          <a:p>
            <a:r>
              <a:rPr lang="en-US" dirty="0"/>
              <a:t>VGTS: </a:t>
            </a:r>
            <a:r>
              <a:rPr lang="fa-IR" dirty="0"/>
              <a:t>گران ترین نسخه با حجم خیلی بیشتر نسبت به بقیه نسخه ها با امکانات فراوان</a:t>
            </a:r>
          </a:p>
        </p:txBody>
      </p:sp>
    </p:spTree>
    <p:extLst>
      <p:ext uri="{BB962C8B-B14F-4D97-AF65-F5344CB8AC3E}">
        <p14:creationId xmlns:p14="http://schemas.microsoft.com/office/powerpoint/2010/main" val="30042372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WD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441274422"/>
      </p:ext>
    </p:extLst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46268822"/>
      </p:ext>
    </p:extLst>
  </p:cSld>
  <p:clrMapOvr>
    <a:masterClrMapping/>
  </p:clrMapOvr>
</p:sld>
</file>

<file path=ppt/slides/slide3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50347060"/>
      </p:ext>
    </p:extLst>
  </p:cSld>
  <p:clrMapOvr>
    <a:masterClrMapping/>
  </p:clrMapOvr>
</p:sld>
</file>

<file path=ppt/slides/slide3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369911384"/>
      </p:ext>
    </p:extLst>
  </p:cSld>
  <p:clrMapOvr>
    <a:masterClrMapping/>
  </p:clrMapOvr>
</p:sld>
</file>

<file path=ppt/slides/slide3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0313345"/>
      </p:ext>
    </p:extLst>
  </p:cSld>
  <p:clrMapOvr>
    <a:masterClrMapping/>
  </p:clrMapOvr>
</p:sld>
</file>

<file path=ppt/slides/slide3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96661174"/>
      </p:ext>
    </p:extLst>
  </p:cSld>
  <p:clrMapOvr>
    <a:masterClrMapping/>
  </p:clrMapOvr>
</p:sld>
</file>

<file path=ppt/slides/slide3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19271921"/>
      </p:ext>
    </p:extLst>
  </p:cSld>
  <p:clrMapOvr>
    <a:masterClrMapping/>
  </p:clrMapOvr>
</p:sld>
</file>

<file path=ppt/slides/slide3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09434893"/>
      </p:ext>
    </p:extLst>
  </p:cSld>
  <p:clrMapOvr>
    <a:masterClrMapping/>
  </p:clrMapOvr>
</p:sld>
</file>

<file path=ppt/slides/slide3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23857822"/>
      </p:ext>
    </p:extLst>
  </p:cSld>
  <p:clrMapOvr>
    <a:masterClrMapping/>
  </p:clrMapOvr>
</p:sld>
</file>

<file path=ppt/slides/slide3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43961226"/>
      </p:ext>
    </p:extLst>
  </p:cSld>
  <p:clrMapOvr>
    <a:masterClrMapping/>
  </p:clrMapOvr>
</p:sld>
</file>

<file path=ppt/slides/slide3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200987112"/>
      </p:ext>
    </p:extLst>
  </p:cSld>
  <p:clrMapOvr>
    <a:masterClrMapping/>
  </p:clrMapOvr>
</p:sld>
</file>

<file path=ppt/slides/slide3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43166610"/>
      </p:ext>
    </p:extLst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82694107"/>
      </p:ext>
    </p:extLst>
  </p:cSld>
  <p:clrMapOvr>
    <a:masterClrMapping/>
  </p:clrMapOvr>
</p:sld>
</file>

<file path=ppt/slides/slide3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41070197"/>
      </p:ext>
    </p:extLst>
  </p:cSld>
  <p:clrMapOvr>
    <a:masterClrMapping/>
  </p:clrMapOvr>
</p:sld>
</file>

<file path=ppt/slides/slide3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57150340"/>
      </p:ext>
    </p:extLst>
  </p:cSld>
  <p:clrMapOvr>
    <a:masterClrMapping/>
  </p:clrMapOvr>
</p:sld>
</file>

<file path=ppt/slides/slide3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38641743"/>
      </p:ext>
    </p:extLst>
  </p:cSld>
  <p:clrMapOvr>
    <a:masterClrMapping/>
  </p:clrMapOvr>
</p:sld>
</file>

<file path=ppt/slides/slide3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93482025"/>
      </p:ext>
    </p:extLst>
  </p:cSld>
  <p:clrMapOvr>
    <a:masterClrMapping/>
  </p:clrMapOvr>
</p:sld>
</file>

<file path=ppt/slides/slide3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62164901"/>
      </p:ext>
    </p:extLst>
  </p:cSld>
  <p:clrMapOvr>
    <a:masterClrMapping/>
  </p:clrMapOvr>
</p:sld>
</file>

<file path=ppt/slides/slide3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09702705"/>
      </p:ext>
    </p:extLst>
  </p:cSld>
  <p:clrMapOvr>
    <a:masterClrMapping/>
  </p:clrMapOvr>
</p:sld>
</file>

<file path=ppt/slides/slide3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85647499"/>
      </p:ext>
    </p:extLst>
  </p:cSld>
  <p:clrMapOvr>
    <a:masterClrMapping/>
  </p:clrMapOvr>
</p:sld>
</file>

<file path=ppt/slides/slide3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88039610"/>
      </p:ext>
    </p:extLst>
  </p:cSld>
  <p:clrMapOvr>
    <a:masterClrMapping/>
  </p:clrMapOvr>
</p:sld>
</file>

<file path=ppt/slides/slide3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81729268"/>
      </p:ext>
    </p:extLst>
  </p:cSld>
  <p:clrMapOvr>
    <a:masterClrMapping/>
  </p:clrMapOvr>
</p:sld>
</file>

<file path=ppt/slides/slide3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30965480"/>
      </p:ext>
    </p:extLst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85162021"/>
      </p:ext>
    </p:extLst>
  </p:cSld>
  <p:clrMapOvr>
    <a:masterClrMapping/>
  </p:clrMapOvr>
</p:sld>
</file>

<file path=ppt/slides/slide3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15009998"/>
      </p:ext>
    </p:extLst>
  </p:cSld>
  <p:clrMapOvr>
    <a:masterClrMapping/>
  </p:clrMapOvr>
</p:sld>
</file>

<file path=ppt/slides/slide3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92455328"/>
      </p:ext>
    </p:extLst>
  </p:cSld>
  <p:clrMapOvr>
    <a:masterClrMapping/>
  </p:clrMapOvr>
</p:sld>
</file>

<file path=ppt/slides/slide3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83297662"/>
      </p:ext>
    </p:extLst>
  </p:cSld>
  <p:clrMapOvr>
    <a:masterClrMapping/>
  </p:clrMapOvr>
</p:sld>
</file>

<file path=ppt/slides/slide3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42986944"/>
      </p:ext>
    </p:extLst>
  </p:cSld>
  <p:clrMapOvr>
    <a:masterClrMapping/>
  </p:clrMapOvr>
</p:sld>
</file>

<file path=ppt/slides/slide3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93842410"/>
      </p:ext>
    </p:extLst>
  </p:cSld>
  <p:clrMapOvr>
    <a:masterClrMapping/>
  </p:clrMapOvr>
</p:sld>
</file>

<file path=ppt/slides/slide3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85971127"/>
      </p:ext>
    </p:extLst>
  </p:cSld>
  <p:clrMapOvr>
    <a:masterClrMapping/>
  </p:clrMapOvr>
</p:sld>
</file>

<file path=ppt/slides/slide3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78538236"/>
      </p:ext>
    </p:extLst>
  </p:cSld>
  <p:clrMapOvr>
    <a:masterClrMapping/>
  </p:clrMapOvr>
</p:sld>
</file>

<file path=ppt/slides/slide3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34001372"/>
      </p:ext>
    </p:extLst>
  </p:cSld>
  <p:clrMapOvr>
    <a:masterClrMapping/>
  </p:clrMapOvr>
</p:sld>
</file>

<file path=ppt/slides/slide3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99249817"/>
      </p:ext>
    </p:extLst>
  </p:cSld>
  <p:clrMapOvr>
    <a:masterClrMapping/>
  </p:clrMapOvr>
</p:sld>
</file>

<file path=ppt/slides/slide3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52427562"/>
      </p:ext>
    </p:extLst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61615412"/>
      </p:ext>
    </p:extLst>
  </p:cSld>
  <p:clrMapOvr>
    <a:masterClrMapping/>
  </p:clrMapOvr>
</p:sld>
</file>

<file path=ppt/slides/slide3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20971819"/>
      </p:ext>
    </p:extLst>
  </p:cSld>
  <p:clrMapOvr>
    <a:masterClrMapping/>
  </p:clrMapOvr>
</p:sld>
</file>

<file path=ppt/slides/slide3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40536565"/>
      </p:ext>
    </p:extLst>
  </p:cSld>
  <p:clrMapOvr>
    <a:masterClrMapping/>
  </p:clrMapOvr>
</p:sld>
</file>

<file path=ppt/slides/slide3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29110166"/>
      </p:ext>
    </p:extLst>
  </p:cSld>
  <p:clrMapOvr>
    <a:masterClrMapping/>
  </p:clrMapOvr>
</p:sld>
</file>

<file path=ppt/slides/slide3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58536082"/>
      </p:ext>
    </p:extLst>
  </p:cSld>
  <p:clrMapOvr>
    <a:masterClrMapping/>
  </p:clrMapOvr>
</p:sld>
</file>

<file path=ppt/slides/slide3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399835583"/>
      </p:ext>
    </p:extLst>
  </p:cSld>
  <p:clrMapOvr>
    <a:masterClrMapping/>
  </p:clrMapOvr>
</p:sld>
</file>

<file path=ppt/slides/slide3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78953103"/>
      </p:ext>
    </p:extLst>
  </p:cSld>
  <p:clrMapOvr>
    <a:masterClrMapping/>
  </p:clrMapOvr>
</p:sld>
</file>

<file path=ppt/slides/slide3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15577059"/>
      </p:ext>
    </p:extLst>
  </p:cSld>
  <p:clrMapOvr>
    <a:masterClrMapping/>
  </p:clrMapOvr>
</p:sld>
</file>

<file path=ppt/slides/slide3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35615469"/>
      </p:ext>
    </p:extLst>
  </p:cSld>
  <p:clrMapOvr>
    <a:masterClrMapping/>
  </p:clrMapOvr>
</p:sld>
</file>

<file path=ppt/slides/slide3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82022781"/>
      </p:ext>
    </p:extLst>
  </p:cSld>
  <p:clrMapOvr>
    <a:masterClrMapping/>
  </p:clrMapOvr>
</p:sld>
</file>

<file path=ppt/slides/slide3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21163365"/>
      </p:ext>
    </p:extLst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94491777"/>
      </p:ext>
    </p:extLst>
  </p:cSld>
  <p:clrMapOvr>
    <a:masterClrMapping/>
  </p:clrMapOvr>
</p:sld>
</file>

<file path=ppt/slides/slide3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07256632"/>
      </p:ext>
    </p:extLst>
  </p:cSld>
  <p:clrMapOvr>
    <a:masterClrMapping/>
  </p:clrMapOvr>
</p:sld>
</file>

<file path=ppt/slides/slide3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77855921"/>
      </p:ext>
    </p:extLst>
  </p:cSld>
  <p:clrMapOvr>
    <a:masterClrMapping/>
  </p:clrMapOvr>
</p:sld>
</file>

<file path=ppt/slides/slide3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76938323"/>
      </p:ext>
    </p:extLst>
  </p:cSld>
  <p:clrMapOvr>
    <a:masterClrMapping/>
  </p:clrMapOvr>
</p:sld>
</file>

<file path=ppt/slides/slide3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21827778"/>
      </p:ext>
    </p:extLst>
  </p:cSld>
  <p:clrMapOvr>
    <a:masterClrMapping/>
  </p:clrMapOvr>
</p:sld>
</file>

<file path=ppt/slides/slide3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57064003"/>
      </p:ext>
    </p:extLst>
  </p:cSld>
  <p:clrMapOvr>
    <a:masterClrMapping/>
  </p:clrMapOvr>
</p:sld>
</file>

<file path=ppt/slides/slide3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45749998"/>
      </p:ext>
    </p:extLst>
  </p:cSld>
  <p:clrMapOvr>
    <a:masterClrMapping/>
  </p:clrMapOvr>
</p:sld>
</file>

<file path=ppt/slides/slide3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06523757"/>
      </p:ext>
    </p:extLst>
  </p:cSld>
  <p:clrMapOvr>
    <a:masterClrMapping/>
  </p:clrMapOvr>
</p:sld>
</file>

<file path=ppt/slides/slide3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616476517"/>
      </p:ext>
    </p:extLst>
  </p:cSld>
  <p:clrMapOvr>
    <a:masterClrMapping/>
  </p:clrMapOvr>
</p:sld>
</file>

<file path=ppt/slides/slide3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04390927"/>
      </p:ext>
    </p:extLst>
  </p:cSld>
  <p:clrMapOvr>
    <a:masterClrMapping/>
  </p:clrMapOvr>
</p:sld>
</file>

<file path=ppt/slides/slide3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8344242"/>
      </p:ext>
    </p:extLst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66497746"/>
      </p:ext>
    </p:extLst>
  </p:cSld>
  <p:clrMapOvr>
    <a:masterClrMapping/>
  </p:clrMapOvr>
</p:sld>
</file>

<file path=ppt/slides/slide3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43141712"/>
      </p:ext>
    </p:extLst>
  </p:cSld>
  <p:clrMapOvr>
    <a:masterClrMapping/>
  </p:clrMapOvr>
</p:sld>
</file>

<file path=ppt/slides/slide3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45272961"/>
      </p:ext>
    </p:extLst>
  </p:cSld>
  <p:clrMapOvr>
    <a:masterClrMapping/>
  </p:clrMapOvr>
</p:sld>
</file>

<file path=ppt/slides/slide3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30571388"/>
      </p:ext>
    </p:extLst>
  </p:cSld>
  <p:clrMapOvr>
    <a:masterClrMapping/>
  </p:clrMapOvr>
</p:sld>
</file>

<file path=ppt/slides/slide3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01133850"/>
      </p:ext>
    </p:extLst>
  </p:cSld>
  <p:clrMapOvr>
    <a:masterClrMapping/>
  </p:clrMapOvr>
</p:sld>
</file>

<file path=ppt/slides/slide3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96391320"/>
      </p:ext>
    </p:extLst>
  </p:cSld>
  <p:clrMapOvr>
    <a:masterClrMapping/>
  </p:clrMapOvr>
</p:sld>
</file>

<file path=ppt/slides/slide3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64205615"/>
      </p:ext>
    </p:extLst>
  </p:cSld>
  <p:clrMapOvr>
    <a:masterClrMapping/>
  </p:clrMapOvr>
</p:sld>
</file>

<file path=ppt/slides/slide3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82509694"/>
      </p:ext>
    </p:extLst>
  </p:cSld>
  <p:clrMapOvr>
    <a:masterClrMapping/>
  </p:clrMapOvr>
</p:sld>
</file>

<file path=ppt/slides/slide3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16372222"/>
      </p:ext>
    </p:extLst>
  </p:cSld>
  <p:clrMapOvr>
    <a:masterClrMapping/>
  </p:clrMapOvr>
</p:sld>
</file>

<file path=ppt/slides/slide3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7667991"/>
      </p:ext>
    </p:extLst>
  </p:cSld>
  <p:clrMapOvr>
    <a:masterClrMapping/>
  </p:clrMapOvr>
</p:sld>
</file>

<file path=ppt/slides/slide3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0909001"/>
      </p:ext>
    </p:extLst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18750474"/>
      </p:ext>
    </p:extLst>
  </p:cSld>
  <p:clrMapOvr>
    <a:masterClrMapping/>
  </p:clrMapOvr>
</p:sld>
</file>

<file path=ppt/slides/slide3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4024270839"/>
      </p:ext>
    </p:extLst>
  </p:cSld>
  <p:clrMapOvr>
    <a:masterClrMapping/>
  </p:clrMapOvr>
</p:sld>
</file>

<file path=ppt/slides/slide3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86218555"/>
      </p:ext>
    </p:extLst>
  </p:cSld>
  <p:clrMapOvr>
    <a:masterClrMapping/>
  </p:clrMapOvr>
</p:sld>
</file>

<file path=ppt/slides/slide3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14604015"/>
      </p:ext>
    </p:extLst>
  </p:cSld>
  <p:clrMapOvr>
    <a:masterClrMapping/>
  </p:clrMapOvr>
</p:sld>
</file>

<file path=ppt/slides/slide3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30784596"/>
      </p:ext>
    </p:extLst>
  </p:cSld>
  <p:clrMapOvr>
    <a:masterClrMapping/>
  </p:clrMapOvr>
</p:sld>
</file>

<file path=ppt/slides/slide3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12691307"/>
      </p:ext>
    </p:extLst>
  </p:cSld>
  <p:clrMapOvr>
    <a:masterClrMapping/>
  </p:clrMapOvr>
</p:sld>
</file>

<file path=ppt/slides/slide3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63879521"/>
      </p:ext>
    </p:extLst>
  </p:cSld>
  <p:clrMapOvr>
    <a:masterClrMapping/>
  </p:clrMapOvr>
</p:sld>
</file>

<file path=ppt/slides/slide3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71044079"/>
      </p:ext>
    </p:extLst>
  </p:cSld>
  <p:clrMapOvr>
    <a:masterClrMapping/>
  </p:clrMapOvr>
</p:sld>
</file>

<file path=ppt/slides/slide3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18553752"/>
      </p:ext>
    </p:extLst>
  </p:cSld>
  <p:clrMapOvr>
    <a:masterClrMapping/>
  </p:clrMapOvr>
</p:sld>
</file>

<file path=ppt/slides/slide3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43641739"/>
      </p:ext>
    </p:extLst>
  </p:cSld>
  <p:clrMapOvr>
    <a:masterClrMapping/>
  </p:clrMapOvr>
</p:sld>
</file>

<file path=ppt/slides/slide3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65900360"/>
      </p:ext>
    </p:extLst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29005731"/>
      </p:ext>
    </p:extLst>
  </p:cSld>
  <p:clrMapOvr>
    <a:masterClrMapping/>
  </p:clrMapOvr>
</p:sld>
</file>

<file path=ppt/slides/slide3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66319022"/>
      </p:ext>
    </p:extLst>
  </p:cSld>
  <p:clrMapOvr>
    <a:masterClrMapping/>
  </p:clrMapOvr>
</p:sld>
</file>

<file path=ppt/slides/slide3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75078904"/>
      </p:ext>
    </p:extLst>
  </p:cSld>
  <p:clrMapOvr>
    <a:masterClrMapping/>
  </p:clrMapOvr>
</p:sld>
</file>

<file path=ppt/slides/slide3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89298696"/>
      </p:ext>
    </p:extLst>
  </p:cSld>
  <p:clrMapOvr>
    <a:masterClrMapping/>
  </p:clrMapOvr>
</p:sld>
</file>

<file path=ppt/slides/slide3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074719602"/>
      </p:ext>
    </p:extLst>
  </p:cSld>
  <p:clrMapOvr>
    <a:masterClrMapping/>
  </p:clrMapOvr>
</p:sld>
</file>

<file path=ppt/slides/slide3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23193092"/>
      </p:ext>
    </p:extLst>
  </p:cSld>
  <p:clrMapOvr>
    <a:masterClrMapping/>
  </p:clrMapOvr>
</p:sld>
</file>

<file path=ppt/slides/slide3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1240008"/>
      </p:ext>
    </p:extLst>
  </p:cSld>
  <p:clrMapOvr>
    <a:masterClrMapping/>
  </p:clrMapOvr>
</p:sld>
</file>

<file path=ppt/slides/slide3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837568797"/>
      </p:ext>
    </p:extLst>
  </p:cSld>
  <p:clrMapOvr>
    <a:masterClrMapping/>
  </p:clrMapOvr>
</p:sld>
</file>

<file path=ppt/slides/slide3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26786296"/>
      </p:ext>
    </p:extLst>
  </p:cSld>
  <p:clrMapOvr>
    <a:masterClrMapping/>
  </p:clrMapOvr>
</p:sld>
</file>

<file path=ppt/slides/slide3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65347304"/>
      </p:ext>
    </p:extLst>
  </p:cSld>
  <p:clrMapOvr>
    <a:masterClrMapping/>
  </p:clrMapOvr>
</p:sld>
</file>

<file path=ppt/slides/slide3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73585151"/>
      </p:ext>
    </p:extLst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680681079"/>
      </p:ext>
    </p:extLst>
  </p:cSld>
  <p:clrMapOvr>
    <a:masterClrMapping/>
  </p:clrMapOvr>
</p:sld>
</file>

<file path=ppt/slides/slide3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36703202"/>
      </p:ext>
    </p:extLst>
  </p:cSld>
  <p:clrMapOvr>
    <a:masterClrMapping/>
  </p:clrMapOvr>
</p:sld>
</file>

<file path=ppt/slides/slide3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65207201"/>
      </p:ext>
    </p:extLst>
  </p:cSld>
  <p:clrMapOvr>
    <a:masterClrMapping/>
  </p:clrMapOvr>
</p:sld>
</file>

<file path=ppt/slides/slide3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64489182"/>
      </p:ext>
    </p:extLst>
  </p:cSld>
  <p:clrMapOvr>
    <a:masterClrMapping/>
  </p:clrMapOvr>
</p:sld>
</file>

<file path=ppt/slides/slide3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96652249"/>
      </p:ext>
    </p:extLst>
  </p:cSld>
  <p:clrMapOvr>
    <a:masterClrMapping/>
  </p:clrMapOvr>
</p:sld>
</file>

<file path=ppt/slides/slide3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85924339"/>
      </p:ext>
    </p:extLst>
  </p:cSld>
  <p:clrMapOvr>
    <a:masterClrMapping/>
  </p:clrMapOvr>
</p:sld>
</file>

<file path=ppt/slides/slide3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56982109"/>
      </p:ext>
    </p:extLst>
  </p:cSld>
  <p:clrMapOvr>
    <a:masterClrMapping/>
  </p:clrMapOvr>
</p:sld>
</file>

<file path=ppt/slides/slide3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I1 SERIES </a:t>
            </a:r>
          </a:p>
        </p:txBody>
      </p:sp>
    </p:spTree>
    <p:extLst>
      <p:ext uri="{BB962C8B-B14F-4D97-AF65-F5344CB8AC3E}">
        <p14:creationId xmlns:p14="http://schemas.microsoft.com/office/powerpoint/2010/main" val="2954080600"/>
      </p:ext>
    </p:extLst>
  </p:cSld>
  <p:clrMapOvr>
    <a:masterClrMapping/>
  </p:clrMapOvr>
</p:sld>
</file>

<file path=ppt/slides/slide3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21103184"/>
      </p:ext>
    </p:extLst>
  </p:cSld>
  <p:clrMapOvr>
    <a:masterClrMapping/>
  </p:clrMapOvr>
</p:sld>
</file>

<file path=ppt/slides/slide3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06368515"/>
      </p:ext>
    </p:extLst>
  </p:cSld>
  <p:clrMapOvr>
    <a:masterClrMapping/>
  </p:clrMapOvr>
</p:sld>
</file>

<file path=ppt/slides/slide3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23928043"/>
      </p:ext>
    </p:extLst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20796408"/>
      </p:ext>
    </p:extLst>
  </p:cSld>
  <p:clrMapOvr>
    <a:masterClrMapping/>
  </p:clrMapOvr>
</p:sld>
</file>

<file path=ppt/slides/slide3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I2 SERIES </a:t>
            </a:r>
          </a:p>
        </p:txBody>
      </p:sp>
    </p:spTree>
    <p:extLst>
      <p:ext uri="{BB962C8B-B14F-4D97-AF65-F5344CB8AC3E}">
        <p14:creationId xmlns:p14="http://schemas.microsoft.com/office/powerpoint/2010/main" val="3839094045"/>
      </p:ext>
    </p:extLst>
  </p:cSld>
  <p:clrMapOvr>
    <a:masterClrMapping/>
  </p:clrMapOvr>
</p:sld>
</file>

<file path=ppt/slides/slide3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95524964"/>
      </p:ext>
    </p:extLst>
  </p:cSld>
  <p:clrMapOvr>
    <a:masterClrMapping/>
  </p:clrMapOvr>
</p:sld>
</file>

<file path=ppt/slides/slide3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54030476"/>
      </p:ext>
    </p:extLst>
  </p:cSld>
  <p:clrMapOvr>
    <a:masterClrMapping/>
  </p:clrMapOvr>
</p:sld>
</file>

<file path=ppt/slides/slide3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18030555"/>
      </p:ext>
    </p:extLst>
  </p:cSld>
  <p:clrMapOvr>
    <a:masterClrMapping/>
  </p:clrMapOvr>
</p:sld>
</file>

<file path=ppt/slides/slide3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I3 SERIES </a:t>
            </a:r>
          </a:p>
        </p:txBody>
      </p:sp>
    </p:spTree>
    <p:extLst>
      <p:ext uri="{BB962C8B-B14F-4D97-AF65-F5344CB8AC3E}">
        <p14:creationId xmlns:p14="http://schemas.microsoft.com/office/powerpoint/2010/main" val="3771705747"/>
      </p:ext>
    </p:extLst>
  </p:cSld>
  <p:clrMapOvr>
    <a:masterClrMapping/>
  </p:clrMapOvr>
</p:sld>
</file>

<file path=ppt/slides/slide3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3863421"/>
      </p:ext>
    </p:extLst>
  </p:cSld>
  <p:clrMapOvr>
    <a:masterClrMapping/>
  </p:clrMapOvr>
</p:sld>
</file>

<file path=ppt/slides/slide3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84630580"/>
      </p:ext>
    </p:extLst>
  </p:cSld>
  <p:clrMapOvr>
    <a:masterClrMapping/>
  </p:clrMapOvr>
</p:sld>
</file>

<file path=ppt/slides/slide3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80957628"/>
      </p:ext>
    </p:extLst>
  </p:cSld>
  <p:clrMapOvr>
    <a:masterClrMapping/>
  </p:clrMapOvr>
</p:sld>
</file>

<file path=ppt/slides/slide3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I4 SERIES </a:t>
            </a:r>
          </a:p>
        </p:txBody>
      </p:sp>
    </p:spTree>
    <p:extLst>
      <p:ext uri="{BB962C8B-B14F-4D97-AF65-F5344CB8AC3E}">
        <p14:creationId xmlns:p14="http://schemas.microsoft.com/office/powerpoint/2010/main" val="597254969"/>
      </p:ext>
    </p:extLst>
  </p:cSld>
  <p:clrMapOvr>
    <a:masterClrMapping/>
  </p:clrMapOvr>
</p:sld>
</file>

<file path=ppt/slides/slide3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606092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D381D-3333-4088-B0C5-B0C329619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مشخصات سیستمی سری </a:t>
            </a:r>
            <a:r>
              <a:rPr lang="en-US" dirty="0"/>
              <a:t>WD SQL SERVER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F5F76B-0745-4856-8523-860B7B3C6F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سیستم پیشنهادی</a:t>
            </a:r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BC432F92-D785-4FE5-8709-335134D09A7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9191541"/>
              </p:ext>
            </p:extLst>
          </p:nvPr>
        </p:nvGraphicFramePr>
        <p:xfrm>
          <a:off x="839788" y="2505075"/>
          <a:ext cx="5157787" cy="3684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558AEB-6B87-4FCA-9DC2-09674AD645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حداقل سیستم</a:t>
            </a:r>
            <a:endParaRPr lang="en-US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BAF2EBA-5C05-42FA-B382-7AA6995A7EAF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827704157"/>
              </p:ext>
            </p:extLst>
          </p:nvPr>
        </p:nvGraphicFramePr>
        <p:xfrm>
          <a:off x="6172200" y="2505075"/>
          <a:ext cx="5183188" cy="3684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671808801"/>
      </p:ext>
    </p:extLst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90034455"/>
      </p:ext>
    </p:extLst>
  </p:cSld>
  <p:clrMapOvr>
    <a:masterClrMapping/>
  </p:clrMapOvr>
</p:sld>
</file>

<file path=ppt/slides/slide3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19250911"/>
      </p:ext>
    </p:extLst>
  </p:cSld>
  <p:clrMapOvr>
    <a:masterClrMapping/>
  </p:clrMapOvr>
</p:sld>
</file>

<file path=ppt/slides/slide3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52980081"/>
      </p:ext>
    </p:extLst>
  </p:cSld>
  <p:clrMapOvr>
    <a:masterClrMapping/>
  </p:clrMapOvr>
</p:sld>
</file>

<file path=ppt/slides/slide3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I5 SERIES </a:t>
            </a:r>
          </a:p>
        </p:txBody>
      </p:sp>
    </p:spTree>
    <p:extLst>
      <p:ext uri="{BB962C8B-B14F-4D97-AF65-F5344CB8AC3E}">
        <p14:creationId xmlns:p14="http://schemas.microsoft.com/office/powerpoint/2010/main" val="588445507"/>
      </p:ext>
    </p:extLst>
  </p:cSld>
  <p:clrMapOvr>
    <a:masterClrMapping/>
  </p:clrMapOvr>
</p:sld>
</file>

<file path=ppt/slides/slide3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59079669"/>
      </p:ext>
    </p:extLst>
  </p:cSld>
  <p:clrMapOvr>
    <a:masterClrMapping/>
  </p:clrMapOvr>
</p:sld>
</file>

<file path=ppt/slides/slide3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38078263"/>
      </p:ext>
    </p:extLst>
  </p:cSld>
  <p:clrMapOvr>
    <a:masterClrMapping/>
  </p:clrMapOvr>
</p:sld>
</file>

<file path=ppt/slides/slide3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60891011"/>
      </p:ext>
    </p:extLst>
  </p:cSld>
  <p:clrMapOvr>
    <a:masterClrMapping/>
  </p:clrMapOvr>
</p:sld>
</file>

<file path=ppt/slides/slide3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I6 SERIES </a:t>
            </a:r>
          </a:p>
        </p:txBody>
      </p:sp>
    </p:spTree>
    <p:extLst>
      <p:ext uri="{BB962C8B-B14F-4D97-AF65-F5344CB8AC3E}">
        <p14:creationId xmlns:p14="http://schemas.microsoft.com/office/powerpoint/2010/main" val="1287242195"/>
      </p:ext>
    </p:extLst>
  </p:cSld>
  <p:clrMapOvr>
    <a:masterClrMapping/>
  </p:clrMapOvr>
</p:sld>
</file>

<file path=ppt/slides/slide3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60783874"/>
      </p:ext>
    </p:extLst>
  </p:cSld>
  <p:clrMapOvr>
    <a:masterClrMapping/>
  </p:clrMapOvr>
</p:sld>
</file>

<file path=ppt/slides/slide3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04807686"/>
      </p:ext>
    </p:extLst>
  </p:cSld>
  <p:clrMapOvr>
    <a:masterClrMapping/>
  </p:clrMapOvr>
</p:sld>
</file>

<file path=ppt/slides/slide3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75890144"/>
      </p:ext>
    </p:extLst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35985663"/>
      </p:ext>
    </p:extLst>
  </p:cSld>
  <p:clrMapOvr>
    <a:masterClrMapping/>
  </p:clrMapOvr>
</p:sld>
</file>

<file path=ppt/slides/slide3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I7 SERIES </a:t>
            </a:r>
          </a:p>
        </p:txBody>
      </p:sp>
    </p:spTree>
    <p:extLst>
      <p:ext uri="{BB962C8B-B14F-4D97-AF65-F5344CB8AC3E}">
        <p14:creationId xmlns:p14="http://schemas.microsoft.com/office/powerpoint/2010/main" val="2956603126"/>
      </p:ext>
    </p:extLst>
  </p:cSld>
  <p:clrMapOvr>
    <a:masterClrMapping/>
  </p:clrMapOvr>
</p:sld>
</file>

<file path=ppt/slides/slide3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85318640"/>
      </p:ext>
    </p:extLst>
  </p:cSld>
  <p:clrMapOvr>
    <a:masterClrMapping/>
  </p:clrMapOvr>
</p:sld>
</file>

<file path=ppt/slides/slide3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44170583"/>
      </p:ext>
    </p:extLst>
  </p:cSld>
  <p:clrMapOvr>
    <a:masterClrMapping/>
  </p:clrMapOvr>
</p:sld>
</file>

<file path=ppt/slides/slide3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8914961"/>
      </p:ext>
    </p:extLst>
  </p:cSld>
  <p:clrMapOvr>
    <a:masterClrMapping/>
  </p:clrMapOvr>
</p:sld>
</file>

<file path=ppt/slides/slide3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I8 SERIES </a:t>
            </a:r>
          </a:p>
        </p:txBody>
      </p:sp>
    </p:spTree>
    <p:extLst>
      <p:ext uri="{BB962C8B-B14F-4D97-AF65-F5344CB8AC3E}">
        <p14:creationId xmlns:p14="http://schemas.microsoft.com/office/powerpoint/2010/main" val="1387637005"/>
      </p:ext>
    </p:extLst>
  </p:cSld>
  <p:clrMapOvr>
    <a:masterClrMapping/>
  </p:clrMapOvr>
</p:sld>
</file>

<file path=ppt/slides/slide3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9667170"/>
      </p:ext>
    </p:extLst>
  </p:cSld>
  <p:clrMapOvr>
    <a:masterClrMapping/>
  </p:clrMapOvr>
</p:sld>
</file>

<file path=ppt/slides/slide3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12312717"/>
      </p:ext>
    </p:extLst>
  </p:cSld>
  <p:clrMapOvr>
    <a:masterClrMapping/>
  </p:clrMapOvr>
</p:sld>
</file>

<file path=ppt/slides/slide3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32881439"/>
      </p:ext>
    </p:extLst>
  </p:cSld>
  <p:clrMapOvr>
    <a:masterClrMapping/>
  </p:clrMapOvr>
</p:sld>
</file>

<file path=ppt/slides/slide3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I9 SERIES </a:t>
            </a:r>
          </a:p>
        </p:txBody>
      </p:sp>
    </p:spTree>
    <p:extLst>
      <p:ext uri="{BB962C8B-B14F-4D97-AF65-F5344CB8AC3E}">
        <p14:creationId xmlns:p14="http://schemas.microsoft.com/office/powerpoint/2010/main" val="459447547"/>
      </p:ext>
    </p:extLst>
  </p:cSld>
  <p:clrMapOvr>
    <a:masterClrMapping/>
  </p:clrMapOvr>
</p:sld>
</file>

<file path=ppt/slides/slide3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10261778"/>
      </p:ext>
    </p:extLst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51521468"/>
      </p:ext>
    </p:extLst>
  </p:cSld>
  <p:clrMapOvr>
    <a:masterClrMapping/>
  </p:clrMapOvr>
</p:sld>
</file>

<file path=ppt/slides/slide3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91782963"/>
      </p:ext>
    </p:extLst>
  </p:cSld>
  <p:clrMapOvr>
    <a:masterClrMapping/>
  </p:clrMapOvr>
</p:sld>
</file>

<file path=ppt/slides/slide3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24156817"/>
      </p:ext>
    </p:extLst>
  </p:cSld>
  <p:clrMapOvr>
    <a:masterClrMapping/>
  </p:clrMapOvr>
</p:sld>
</file>

<file path=ppt/slides/slide3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I10 SERIES </a:t>
            </a:r>
          </a:p>
        </p:txBody>
      </p:sp>
    </p:spTree>
    <p:extLst>
      <p:ext uri="{BB962C8B-B14F-4D97-AF65-F5344CB8AC3E}">
        <p14:creationId xmlns:p14="http://schemas.microsoft.com/office/powerpoint/2010/main" val="1434619318"/>
      </p:ext>
    </p:extLst>
  </p:cSld>
  <p:clrMapOvr>
    <a:masterClrMapping/>
  </p:clrMapOvr>
</p:sld>
</file>

<file path=ppt/slides/slide3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4819193"/>
      </p:ext>
    </p:extLst>
  </p:cSld>
  <p:clrMapOvr>
    <a:masterClrMapping/>
  </p:clrMapOvr>
</p:sld>
</file>

<file path=ppt/slides/slide3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4951993"/>
      </p:ext>
    </p:extLst>
  </p:cSld>
  <p:clrMapOvr>
    <a:masterClrMapping/>
  </p:clrMapOvr>
</p:sld>
</file>

<file path=ppt/slides/slide3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57038825"/>
      </p:ext>
    </p:extLst>
  </p:cSld>
  <p:clrMapOvr>
    <a:masterClrMapping/>
  </p:clrMapOvr>
</p:sld>
</file>

<file path=ppt/slides/slide3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 SERIES</a:t>
            </a:r>
          </a:p>
        </p:txBody>
      </p:sp>
    </p:spTree>
    <p:extLst>
      <p:ext uri="{BB962C8B-B14F-4D97-AF65-F5344CB8AC3E}">
        <p14:creationId xmlns:p14="http://schemas.microsoft.com/office/powerpoint/2010/main" val="2514365389"/>
      </p:ext>
    </p:extLst>
  </p:cSld>
  <p:clrMapOvr>
    <a:masterClrMapping/>
  </p:clrMapOvr>
</p:sld>
</file>

<file path=ppt/slides/slide3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V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960203212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705770863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506385992"/>
      </p:ext>
    </p:extLst>
  </p:cSld>
  <p:clrMapOvr>
    <a:masterClrMapping/>
  </p:clrMapOvr>
</p:sld>
</file>

<file path=ppt/slides/slide3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4054356801"/>
      </p:ext>
    </p:extLst>
  </p:cSld>
  <p:clrMapOvr>
    <a:masterClrMapping/>
  </p:clrMapOvr>
</p:sld>
</file>

<file path=ppt/slides/slide3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81918623"/>
      </p:ext>
    </p:extLst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89408148"/>
      </p:ext>
    </p:extLst>
  </p:cSld>
  <p:clrMapOvr>
    <a:masterClrMapping/>
  </p:clrMapOvr>
</p:sld>
</file>

<file path=ppt/slides/slide3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92503776"/>
      </p:ext>
    </p:extLst>
  </p:cSld>
  <p:clrMapOvr>
    <a:masterClrMapping/>
  </p:clrMapOvr>
</p:sld>
</file>

<file path=ppt/slides/slide3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62635435"/>
      </p:ext>
    </p:extLst>
  </p:cSld>
  <p:clrMapOvr>
    <a:masterClrMapping/>
  </p:clrMapOvr>
</p:sld>
</file>

<file path=ppt/slides/slide3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2961312"/>
      </p:ext>
    </p:extLst>
  </p:cSld>
  <p:clrMapOvr>
    <a:masterClrMapping/>
  </p:clrMapOvr>
</p:sld>
</file>

<file path=ppt/slides/slide3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08558710"/>
      </p:ext>
    </p:extLst>
  </p:cSld>
  <p:clrMapOvr>
    <a:masterClrMapping/>
  </p:clrMapOvr>
</p:sld>
</file>

<file path=ppt/slides/slide3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60444098"/>
      </p:ext>
    </p:extLst>
  </p:cSld>
  <p:clrMapOvr>
    <a:masterClrMapping/>
  </p:clrMapOvr>
</p:sld>
</file>

<file path=ppt/slides/slide3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94065251"/>
      </p:ext>
    </p:extLst>
  </p:cSld>
  <p:clrMapOvr>
    <a:masterClrMapping/>
  </p:clrMapOvr>
</p:sld>
</file>

<file path=ppt/slides/slide3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65141486"/>
      </p:ext>
    </p:extLst>
  </p:cSld>
  <p:clrMapOvr>
    <a:masterClrMapping/>
  </p:clrMapOvr>
</p:sld>
</file>

<file path=ppt/slides/slide3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00914984"/>
      </p:ext>
    </p:extLst>
  </p:cSld>
  <p:clrMapOvr>
    <a:masterClrMapping/>
  </p:clrMapOvr>
</p:sld>
</file>

<file path=ppt/slides/slide3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82973956"/>
      </p:ext>
    </p:extLst>
  </p:cSld>
  <p:clrMapOvr>
    <a:masterClrMapping/>
  </p:clrMapOvr>
</p:sld>
</file>

<file path=ppt/slides/slide3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47921419"/>
      </p:ext>
    </p:extLst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87125500"/>
      </p:ext>
    </p:extLst>
  </p:cSld>
  <p:clrMapOvr>
    <a:masterClrMapping/>
  </p:clrMapOvr>
</p:sld>
</file>

<file path=ppt/slides/slide3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49403179"/>
      </p:ext>
    </p:extLst>
  </p:cSld>
  <p:clrMapOvr>
    <a:masterClrMapping/>
  </p:clrMapOvr>
</p:sld>
</file>

<file path=ppt/slides/slide3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788136251"/>
      </p:ext>
    </p:extLst>
  </p:cSld>
  <p:clrMapOvr>
    <a:masterClrMapping/>
  </p:clrMapOvr>
</p:sld>
</file>

<file path=ppt/slides/slide3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48713625"/>
      </p:ext>
    </p:extLst>
  </p:cSld>
  <p:clrMapOvr>
    <a:masterClrMapping/>
  </p:clrMapOvr>
</p:sld>
</file>

<file path=ppt/slides/slide3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74362135"/>
      </p:ext>
    </p:extLst>
  </p:cSld>
  <p:clrMapOvr>
    <a:masterClrMapping/>
  </p:clrMapOvr>
</p:sld>
</file>

<file path=ppt/slides/slide3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6399261"/>
      </p:ext>
    </p:extLst>
  </p:cSld>
  <p:clrMapOvr>
    <a:masterClrMapping/>
  </p:clrMapOvr>
</p:sld>
</file>

<file path=ppt/slides/slide3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99893099"/>
      </p:ext>
    </p:extLst>
  </p:cSld>
  <p:clrMapOvr>
    <a:masterClrMapping/>
  </p:clrMapOvr>
</p:sld>
</file>

<file path=ppt/slides/slide3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44943562"/>
      </p:ext>
    </p:extLst>
  </p:cSld>
  <p:clrMapOvr>
    <a:masterClrMapping/>
  </p:clrMapOvr>
</p:sld>
</file>

<file path=ppt/slides/slide3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23043885"/>
      </p:ext>
    </p:extLst>
  </p:cSld>
  <p:clrMapOvr>
    <a:masterClrMapping/>
  </p:clrMapOvr>
</p:sld>
</file>

<file path=ppt/slides/slide3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89899041"/>
      </p:ext>
    </p:extLst>
  </p:cSld>
  <p:clrMapOvr>
    <a:masterClrMapping/>
  </p:clrMapOvr>
</p:sld>
</file>

<file path=ppt/slides/slide3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81267263"/>
      </p:ext>
    </p:extLst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5712833"/>
      </p:ext>
    </p:extLst>
  </p:cSld>
  <p:clrMapOvr>
    <a:masterClrMapping/>
  </p:clrMapOvr>
</p:sld>
</file>

<file path=ppt/slides/slide3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34262508"/>
      </p:ext>
    </p:extLst>
  </p:cSld>
  <p:clrMapOvr>
    <a:masterClrMapping/>
  </p:clrMapOvr>
</p:sld>
</file>

<file path=ppt/slides/slide3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19188443"/>
      </p:ext>
    </p:extLst>
  </p:cSld>
  <p:clrMapOvr>
    <a:masterClrMapping/>
  </p:clrMapOvr>
</p:sld>
</file>

<file path=ppt/slides/slide3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9182889"/>
      </p:ext>
    </p:extLst>
  </p:cSld>
  <p:clrMapOvr>
    <a:masterClrMapping/>
  </p:clrMapOvr>
</p:sld>
</file>

<file path=ppt/slides/slide3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83044030"/>
      </p:ext>
    </p:extLst>
  </p:cSld>
  <p:clrMapOvr>
    <a:masterClrMapping/>
  </p:clrMapOvr>
</p:sld>
</file>

<file path=ppt/slides/slide3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554837651"/>
      </p:ext>
    </p:extLst>
  </p:cSld>
  <p:clrMapOvr>
    <a:masterClrMapping/>
  </p:clrMapOvr>
</p:sld>
</file>

<file path=ppt/slides/slide3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32301718"/>
      </p:ext>
    </p:extLst>
  </p:cSld>
  <p:clrMapOvr>
    <a:masterClrMapping/>
  </p:clrMapOvr>
</p:sld>
</file>

<file path=ppt/slides/slide3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59783229"/>
      </p:ext>
    </p:extLst>
  </p:cSld>
  <p:clrMapOvr>
    <a:masterClrMapping/>
  </p:clrMapOvr>
</p:sld>
</file>

<file path=ppt/slides/slide3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71975962"/>
      </p:ext>
    </p:extLst>
  </p:cSld>
  <p:clrMapOvr>
    <a:masterClrMapping/>
  </p:clrMapOvr>
</p:sld>
</file>

<file path=ppt/slides/slide3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86550395"/>
      </p:ext>
    </p:extLst>
  </p:cSld>
  <p:clrMapOvr>
    <a:masterClrMapping/>
  </p:clrMapOvr>
</p:sld>
</file>

<file path=ppt/slides/slide3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53300017"/>
      </p:ext>
    </p:extLst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33117485"/>
      </p:ext>
    </p:extLst>
  </p:cSld>
  <p:clrMapOvr>
    <a:masterClrMapping/>
  </p:clrMapOvr>
</p:sld>
</file>

<file path=ppt/slides/slide3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84863942"/>
      </p:ext>
    </p:extLst>
  </p:cSld>
  <p:clrMapOvr>
    <a:masterClrMapping/>
  </p:clrMapOvr>
</p:sld>
</file>

<file path=ppt/slides/slide3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92447126"/>
      </p:ext>
    </p:extLst>
  </p:cSld>
  <p:clrMapOvr>
    <a:masterClrMapping/>
  </p:clrMapOvr>
</p:sld>
</file>

<file path=ppt/slides/slide3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24572514"/>
      </p:ext>
    </p:extLst>
  </p:cSld>
  <p:clrMapOvr>
    <a:masterClrMapping/>
  </p:clrMapOvr>
</p:sld>
</file>

<file path=ppt/slides/slide3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8458350"/>
      </p:ext>
    </p:extLst>
  </p:cSld>
  <p:clrMapOvr>
    <a:masterClrMapping/>
  </p:clrMapOvr>
</p:sld>
</file>

<file path=ppt/slides/slide3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46930216"/>
      </p:ext>
    </p:extLst>
  </p:cSld>
  <p:clrMapOvr>
    <a:masterClrMapping/>
  </p:clrMapOvr>
</p:sld>
</file>

<file path=ppt/slides/slide3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69672059"/>
      </p:ext>
    </p:extLst>
  </p:cSld>
  <p:clrMapOvr>
    <a:masterClrMapping/>
  </p:clrMapOvr>
</p:sld>
</file>

<file path=ppt/slides/slide3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87563441"/>
      </p:ext>
    </p:extLst>
  </p:cSld>
  <p:clrMapOvr>
    <a:masterClrMapping/>
  </p:clrMapOvr>
</p:sld>
</file>

<file path=ppt/slides/slide3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253430518"/>
      </p:ext>
    </p:extLst>
  </p:cSld>
  <p:clrMapOvr>
    <a:masterClrMapping/>
  </p:clrMapOvr>
</p:sld>
</file>

<file path=ppt/slides/slide3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46130145"/>
      </p:ext>
    </p:extLst>
  </p:cSld>
  <p:clrMapOvr>
    <a:masterClrMapping/>
  </p:clrMapOvr>
</p:sld>
</file>

<file path=ppt/slides/slide3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28146663"/>
      </p:ext>
    </p:extLst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90798756"/>
      </p:ext>
    </p:extLst>
  </p:cSld>
  <p:clrMapOvr>
    <a:masterClrMapping/>
  </p:clrMapOvr>
</p:sld>
</file>

<file path=ppt/slides/slide3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60814912"/>
      </p:ext>
    </p:extLst>
  </p:cSld>
  <p:clrMapOvr>
    <a:masterClrMapping/>
  </p:clrMapOvr>
</p:sld>
</file>

<file path=ppt/slides/slide3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45179604"/>
      </p:ext>
    </p:extLst>
  </p:cSld>
  <p:clrMapOvr>
    <a:masterClrMapping/>
  </p:clrMapOvr>
</p:sld>
</file>

<file path=ppt/slides/slide3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03239605"/>
      </p:ext>
    </p:extLst>
  </p:cSld>
  <p:clrMapOvr>
    <a:masterClrMapping/>
  </p:clrMapOvr>
</p:sld>
</file>

<file path=ppt/slides/slide3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31422581"/>
      </p:ext>
    </p:extLst>
  </p:cSld>
  <p:clrMapOvr>
    <a:masterClrMapping/>
  </p:clrMapOvr>
</p:sld>
</file>

<file path=ppt/slides/slide3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36743253"/>
      </p:ext>
    </p:extLst>
  </p:cSld>
  <p:clrMapOvr>
    <a:masterClrMapping/>
  </p:clrMapOvr>
</p:sld>
</file>

<file path=ppt/slides/slide3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74347458"/>
      </p:ext>
    </p:extLst>
  </p:cSld>
  <p:clrMapOvr>
    <a:masterClrMapping/>
  </p:clrMapOvr>
</p:sld>
</file>

<file path=ppt/slides/slide3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15749228"/>
      </p:ext>
    </p:extLst>
  </p:cSld>
  <p:clrMapOvr>
    <a:masterClrMapping/>
  </p:clrMapOvr>
</p:sld>
</file>

<file path=ppt/slides/slide3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30883910"/>
      </p:ext>
    </p:extLst>
  </p:cSld>
  <p:clrMapOvr>
    <a:masterClrMapping/>
  </p:clrMapOvr>
</p:sld>
</file>

<file path=ppt/slides/slide3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71784527"/>
      </p:ext>
    </p:extLst>
  </p:cSld>
  <p:clrMapOvr>
    <a:masterClrMapping/>
  </p:clrMapOvr>
</p:sld>
</file>

<file path=ppt/slides/slide3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41901907"/>
      </p:ext>
    </p:extLst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65851410"/>
      </p:ext>
    </p:extLst>
  </p:cSld>
  <p:clrMapOvr>
    <a:masterClrMapping/>
  </p:clrMapOvr>
</p:sld>
</file>

<file path=ppt/slides/slide3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314453205"/>
      </p:ext>
    </p:extLst>
  </p:cSld>
  <p:clrMapOvr>
    <a:masterClrMapping/>
  </p:clrMapOvr>
</p:sld>
</file>

<file path=ppt/slides/slide3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24147019"/>
      </p:ext>
    </p:extLst>
  </p:cSld>
  <p:clrMapOvr>
    <a:masterClrMapping/>
  </p:clrMapOvr>
</p:sld>
</file>

<file path=ppt/slides/slide3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00314184"/>
      </p:ext>
    </p:extLst>
  </p:cSld>
  <p:clrMapOvr>
    <a:masterClrMapping/>
  </p:clrMapOvr>
</p:sld>
</file>

<file path=ppt/slides/slide3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85827619"/>
      </p:ext>
    </p:extLst>
  </p:cSld>
  <p:clrMapOvr>
    <a:masterClrMapping/>
  </p:clrMapOvr>
</p:sld>
</file>

<file path=ppt/slides/slide3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46814614"/>
      </p:ext>
    </p:extLst>
  </p:cSld>
  <p:clrMapOvr>
    <a:masterClrMapping/>
  </p:clrMapOvr>
</p:sld>
</file>

<file path=ppt/slides/slide3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97785699"/>
      </p:ext>
    </p:extLst>
  </p:cSld>
  <p:clrMapOvr>
    <a:masterClrMapping/>
  </p:clrMapOvr>
</p:sld>
</file>

<file path=ppt/slides/slide3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42675360"/>
      </p:ext>
    </p:extLst>
  </p:cSld>
  <p:clrMapOvr>
    <a:masterClrMapping/>
  </p:clrMapOvr>
</p:sld>
</file>

<file path=ppt/slides/slide3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92633915"/>
      </p:ext>
    </p:extLst>
  </p:cSld>
  <p:clrMapOvr>
    <a:masterClrMapping/>
  </p:clrMapOvr>
</p:sld>
</file>

<file path=ppt/slides/slide3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71464743"/>
      </p:ext>
    </p:extLst>
  </p:cSld>
  <p:clrMapOvr>
    <a:masterClrMapping/>
  </p:clrMapOvr>
</p:sld>
</file>

<file path=ppt/slides/slide3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39299473"/>
      </p:ext>
    </p:extLst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19670231"/>
      </p:ext>
    </p:extLst>
  </p:cSld>
  <p:clrMapOvr>
    <a:masterClrMapping/>
  </p:clrMapOvr>
</p:sld>
</file>

<file path=ppt/slides/slide3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42588775"/>
      </p:ext>
    </p:extLst>
  </p:cSld>
  <p:clrMapOvr>
    <a:masterClrMapping/>
  </p:clrMapOvr>
</p:sld>
</file>

<file path=ppt/slides/slide3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84935851"/>
      </p:ext>
    </p:extLst>
  </p:cSld>
  <p:clrMapOvr>
    <a:masterClrMapping/>
  </p:clrMapOvr>
</p:sld>
</file>

<file path=ppt/slides/slide3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12452482"/>
      </p:ext>
    </p:extLst>
  </p:cSld>
  <p:clrMapOvr>
    <a:masterClrMapping/>
  </p:clrMapOvr>
</p:sld>
</file>

<file path=ppt/slides/slide3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127168442"/>
      </p:ext>
    </p:extLst>
  </p:cSld>
  <p:clrMapOvr>
    <a:masterClrMapping/>
  </p:clrMapOvr>
</p:sld>
</file>

<file path=ppt/slides/slide3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92464352"/>
      </p:ext>
    </p:extLst>
  </p:cSld>
  <p:clrMapOvr>
    <a:masterClrMapping/>
  </p:clrMapOvr>
</p:sld>
</file>

<file path=ppt/slides/slide3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17667402"/>
      </p:ext>
    </p:extLst>
  </p:cSld>
  <p:clrMapOvr>
    <a:masterClrMapping/>
  </p:clrMapOvr>
</p:sld>
</file>

<file path=ppt/slides/slide3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77679001"/>
      </p:ext>
    </p:extLst>
  </p:cSld>
  <p:clrMapOvr>
    <a:masterClrMapping/>
  </p:clrMapOvr>
</p:sld>
</file>

<file path=ppt/slides/slide3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28518694"/>
      </p:ext>
    </p:extLst>
  </p:cSld>
  <p:clrMapOvr>
    <a:masterClrMapping/>
  </p:clrMapOvr>
</p:sld>
</file>

<file path=ppt/slides/slide3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12239067"/>
      </p:ext>
    </p:extLst>
  </p:cSld>
  <p:clrMapOvr>
    <a:masterClrMapping/>
  </p:clrMapOvr>
</p:sld>
</file>

<file path=ppt/slides/slide3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876324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124336701"/>
      </p:ext>
    </p:extLst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40083611"/>
      </p:ext>
    </p:extLst>
  </p:cSld>
  <p:clrMapOvr>
    <a:masterClrMapping/>
  </p:clrMapOvr>
</p:sld>
</file>

<file path=ppt/slides/slide3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79490616"/>
      </p:ext>
    </p:extLst>
  </p:cSld>
  <p:clrMapOvr>
    <a:masterClrMapping/>
  </p:clrMapOvr>
</p:sld>
</file>

<file path=ppt/slides/slide3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22334439"/>
      </p:ext>
    </p:extLst>
  </p:cSld>
  <p:clrMapOvr>
    <a:masterClrMapping/>
  </p:clrMapOvr>
</p:sld>
</file>

<file path=ppt/slides/slide3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68534244"/>
      </p:ext>
    </p:extLst>
  </p:cSld>
  <p:clrMapOvr>
    <a:masterClrMapping/>
  </p:clrMapOvr>
</p:sld>
</file>

<file path=ppt/slides/slide3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71922571"/>
      </p:ext>
    </p:extLst>
  </p:cSld>
  <p:clrMapOvr>
    <a:masterClrMapping/>
  </p:clrMapOvr>
</p:sld>
</file>

<file path=ppt/slides/slide3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71885279"/>
      </p:ext>
    </p:extLst>
  </p:cSld>
  <p:clrMapOvr>
    <a:masterClrMapping/>
  </p:clrMapOvr>
</p:sld>
</file>

<file path=ppt/slides/slide3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29386373"/>
      </p:ext>
    </p:extLst>
  </p:cSld>
  <p:clrMapOvr>
    <a:masterClrMapping/>
  </p:clrMapOvr>
</p:sld>
</file>

<file path=ppt/slides/slide3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451168824"/>
      </p:ext>
    </p:extLst>
  </p:cSld>
  <p:clrMapOvr>
    <a:masterClrMapping/>
  </p:clrMapOvr>
</p:sld>
</file>

<file path=ppt/slides/slide3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10030293"/>
      </p:ext>
    </p:extLst>
  </p:cSld>
  <p:clrMapOvr>
    <a:masterClrMapping/>
  </p:clrMapOvr>
</p:sld>
</file>

<file path=ppt/slides/slide3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1430848"/>
      </p:ext>
    </p:extLst>
  </p:cSld>
  <p:clrMapOvr>
    <a:masterClrMapping/>
  </p:clrMapOvr>
</p:sld>
</file>

<file path=ppt/slides/slide3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68614598"/>
      </p:ext>
    </p:extLst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4109493753"/>
      </p:ext>
    </p:extLst>
  </p:cSld>
  <p:clrMapOvr>
    <a:masterClrMapping/>
  </p:clrMapOvr>
</p:sld>
</file>

<file path=ppt/slides/slide3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10196962"/>
      </p:ext>
    </p:extLst>
  </p:cSld>
  <p:clrMapOvr>
    <a:masterClrMapping/>
  </p:clrMapOvr>
</p:sld>
</file>

<file path=ppt/slides/slide3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60964989"/>
      </p:ext>
    </p:extLst>
  </p:cSld>
  <p:clrMapOvr>
    <a:masterClrMapping/>
  </p:clrMapOvr>
</p:sld>
</file>

<file path=ppt/slides/slide3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70443474"/>
      </p:ext>
    </p:extLst>
  </p:cSld>
  <p:clrMapOvr>
    <a:masterClrMapping/>
  </p:clrMapOvr>
</p:sld>
</file>

<file path=ppt/slides/slide3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76154593"/>
      </p:ext>
    </p:extLst>
  </p:cSld>
  <p:clrMapOvr>
    <a:masterClrMapping/>
  </p:clrMapOvr>
</p:sld>
</file>

<file path=ppt/slides/slide3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71857726"/>
      </p:ext>
    </p:extLst>
  </p:cSld>
  <p:clrMapOvr>
    <a:masterClrMapping/>
  </p:clrMapOvr>
</p:sld>
</file>

<file path=ppt/slides/slide3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24302816"/>
      </p:ext>
    </p:extLst>
  </p:cSld>
  <p:clrMapOvr>
    <a:masterClrMapping/>
  </p:clrMapOvr>
</p:sld>
</file>

<file path=ppt/slides/slide3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43962457"/>
      </p:ext>
    </p:extLst>
  </p:cSld>
  <p:clrMapOvr>
    <a:masterClrMapping/>
  </p:clrMapOvr>
</p:sld>
</file>

<file path=ppt/slides/slide3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20151717"/>
      </p:ext>
    </p:extLst>
  </p:cSld>
  <p:clrMapOvr>
    <a:masterClrMapping/>
  </p:clrMapOvr>
</p:sld>
</file>

<file path=ppt/slides/slide3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62129683"/>
      </p:ext>
    </p:extLst>
  </p:cSld>
  <p:clrMapOvr>
    <a:masterClrMapping/>
  </p:clrMapOvr>
</p:sld>
</file>

<file path=ppt/slides/slide3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061164446"/>
      </p:ext>
    </p:extLst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87819937"/>
      </p:ext>
    </p:extLst>
  </p:cSld>
  <p:clrMapOvr>
    <a:masterClrMapping/>
  </p:clrMapOvr>
</p:sld>
</file>

<file path=ppt/slides/slide3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71287409"/>
      </p:ext>
    </p:extLst>
  </p:cSld>
  <p:clrMapOvr>
    <a:masterClrMapping/>
  </p:clrMapOvr>
</p:sld>
</file>

<file path=ppt/slides/slide3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89254047"/>
      </p:ext>
    </p:extLst>
  </p:cSld>
  <p:clrMapOvr>
    <a:masterClrMapping/>
  </p:clrMapOvr>
</p:sld>
</file>

<file path=ppt/slides/slide3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74946834"/>
      </p:ext>
    </p:extLst>
  </p:cSld>
  <p:clrMapOvr>
    <a:masterClrMapping/>
  </p:clrMapOvr>
</p:sld>
</file>

<file path=ppt/slides/slide3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3425161"/>
      </p:ext>
    </p:extLst>
  </p:cSld>
  <p:clrMapOvr>
    <a:masterClrMapping/>
  </p:clrMapOvr>
</p:sld>
</file>

<file path=ppt/slides/slide3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98370065"/>
      </p:ext>
    </p:extLst>
  </p:cSld>
  <p:clrMapOvr>
    <a:masterClrMapping/>
  </p:clrMapOvr>
</p:sld>
</file>

<file path=ppt/slides/slide3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41923374"/>
      </p:ext>
    </p:extLst>
  </p:cSld>
  <p:clrMapOvr>
    <a:masterClrMapping/>
  </p:clrMapOvr>
</p:sld>
</file>

<file path=ppt/slides/slide3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12447197"/>
      </p:ext>
    </p:extLst>
  </p:cSld>
  <p:clrMapOvr>
    <a:masterClrMapping/>
  </p:clrMapOvr>
</p:sld>
</file>

<file path=ppt/slides/slide3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64852461"/>
      </p:ext>
    </p:extLst>
  </p:cSld>
  <p:clrMapOvr>
    <a:masterClrMapping/>
  </p:clrMapOvr>
</p:sld>
</file>

<file path=ppt/slides/slide3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13965580"/>
      </p:ext>
    </p:extLst>
  </p:cSld>
  <p:clrMapOvr>
    <a:masterClrMapping/>
  </p:clrMapOvr>
</p:sld>
</file>

<file path=ppt/slides/slide3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70386045"/>
      </p:ext>
    </p:extLst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544403"/>
      </p:ext>
    </p:extLst>
  </p:cSld>
  <p:clrMapOvr>
    <a:masterClrMapping/>
  </p:clrMapOvr>
</p:sld>
</file>

<file path=ppt/slides/slide3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90204945"/>
      </p:ext>
    </p:extLst>
  </p:cSld>
  <p:clrMapOvr>
    <a:masterClrMapping/>
  </p:clrMapOvr>
</p:sld>
</file>

<file path=ppt/slides/slide3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7646167"/>
      </p:ext>
    </p:extLst>
  </p:cSld>
  <p:clrMapOvr>
    <a:masterClrMapping/>
  </p:clrMapOvr>
</p:sld>
</file>

<file path=ppt/slides/slide3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758698604"/>
      </p:ext>
    </p:extLst>
  </p:cSld>
  <p:clrMapOvr>
    <a:masterClrMapping/>
  </p:clrMapOvr>
</p:sld>
</file>

<file path=ppt/slides/slide3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14062327"/>
      </p:ext>
    </p:extLst>
  </p:cSld>
  <p:clrMapOvr>
    <a:masterClrMapping/>
  </p:clrMapOvr>
</p:sld>
</file>

<file path=ppt/slides/slide3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11013108"/>
      </p:ext>
    </p:extLst>
  </p:cSld>
  <p:clrMapOvr>
    <a:masterClrMapping/>
  </p:clrMapOvr>
</p:sld>
</file>

<file path=ppt/slides/slide3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19488453"/>
      </p:ext>
    </p:extLst>
  </p:cSld>
  <p:clrMapOvr>
    <a:masterClrMapping/>
  </p:clrMapOvr>
</p:sld>
</file>

<file path=ppt/slides/slide3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13955378"/>
      </p:ext>
    </p:extLst>
  </p:cSld>
  <p:clrMapOvr>
    <a:masterClrMapping/>
  </p:clrMapOvr>
</p:sld>
</file>

<file path=ppt/slides/slide3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96707457"/>
      </p:ext>
    </p:extLst>
  </p:cSld>
  <p:clrMapOvr>
    <a:masterClrMapping/>
  </p:clrMapOvr>
</p:sld>
</file>

<file path=ppt/slides/slide3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98505310"/>
      </p:ext>
    </p:extLst>
  </p:cSld>
  <p:clrMapOvr>
    <a:masterClrMapping/>
  </p:clrMapOvr>
</p:sld>
</file>

<file path=ppt/slides/slide3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04808428"/>
      </p:ext>
    </p:extLst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83227704"/>
      </p:ext>
    </p:extLst>
  </p:cSld>
  <p:clrMapOvr>
    <a:masterClrMapping/>
  </p:clrMapOvr>
</p:sld>
</file>

<file path=ppt/slides/slide3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71480856"/>
      </p:ext>
    </p:extLst>
  </p:cSld>
  <p:clrMapOvr>
    <a:masterClrMapping/>
  </p:clrMapOvr>
</p:sld>
</file>

<file path=ppt/slides/slide3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50631293"/>
      </p:ext>
    </p:extLst>
  </p:cSld>
  <p:clrMapOvr>
    <a:masterClrMapping/>
  </p:clrMapOvr>
</p:sld>
</file>

<file path=ppt/slides/slide3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37263148"/>
      </p:ext>
    </p:extLst>
  </p:cSld>
  <p:clrMapOvr>
    <a:masterClrMapping/>
  </p:clrMapOvr>
</p:sld>
</file>

<file path=ppt/slides/slide3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73876591"/>
      </p:ext>
    </p:extLst>
  </p:cSld>
  <p:clrMapOvr>
    <a:masterClrMapping/>
  </p:clrMapOvr>
</p:sld>
</file>

<file path=ppt/slides/slide3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18391110"/>
      </p:ext>
    </p:extLst>
  </p:cSld>
  <p:clrMapOvr>
    <a:masterClrMapping/>
  </p:clrMapOvr>
</p:sld>
</file>

<file path=ppt/slides/slide3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66145116"/>
      </p:ext>
    </p:extLst>
  </p:cSld>
  <p:clrMapOvr>
    <a:masterClrMapping/>
  </p:clrMapOvr>
</p:sld>
</file>

<file path=ppt/slides/slide3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75886877"/>
      </p:ext>
    </p:extLst>
  </p:cSld>
  <p:clrMapOvr>
    <a:masterClrMapping/>
  </p:clrMapOvr>
</p:sld>
</file>

<file path=ppt/slides/slide3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40912802"/>
      </p:ext>
    </p:extLst>
  </p:cSld>
  <p:clrMapOvr>
    <a:masterClrMapping/>
  </p:clrMapOvr>
</p:sld>
</file>

<file path=ppt/slides/slide3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23345951"/>
      </p:ext>
    </p:extLst>
  </p:cSld>
  <p:clrMapOvr>
    <a:masterClrMapping/>
  </p:clrMapOvr>
</p:sld>
</file>

<file path=ppt/slides/slide3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40278039"/>
      </p:ext>
    </p:extLst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04153710"/>
      </p:ext>
    </p:extLst>
  </p:cSld>
  <p:clrMapOvr>
    <a:masterClrMapping/>
  </p:clrMapOvr>
</p:sld>
</file>

<file path=ppt/slides/slide3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70360264"/>
      </p:ext>
    </p:extLst>
  </p:cSld>
  <p:clrMapOvr>
    <a:masterClrMapping/>
  </p:clrMapOvr>
</p:sld>
</file>

<file path=ppt/slides/slide3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67722853"/>
      </p:ext>
    </p:extLst>
  </p:cSld>
  <p:clrMapOvr>
    <a:masterClrMapping/>
  </p:clrMapOvr>
</p:sld>
</file>

<file path=ppt/slides/slide3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80974991"/>
      </p:ext>
    </p:extLst>
  </p:cSld>
  <p:clrMapOvr>
    <a:masterClrMapping/>
  </p:clrMapOvr>
</p:sld>
</file>

<file path=ppt/slides/slide3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45528918"/>
      </p:ext>
    </p:extLst>
  </p:cSld>
  <p:clrMapOvr>
    <a:masterClrMapping/>
  </p:clrMapOvr>
</p:sld>
</file>

<file path=ppt/slides/slide3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03122489"/>
      </p:ext>
    </p:extLst>
  </p:cSld>
  <p:clrMapOvr>
    <a:masterClrMapping/>
  </p:clrMapOvr>
</p:sld>
</file>

<file path=ppt/slides/slide3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81497380"/>
      </p:ext>
    </p:extLst>
  </p:cSld>
  <p:clrMapOvr>
    <a:masterClrMapping/>
  </p:clrMapOvr>
</p:sld>
</file>

<file path=ppt/slides/slide3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68482001"/>
      </p:ext>
    </p:extLst>
  </p:cSld>
  <p:clrMapOvr>
    <a:masterClrMapping/>
  </p:clrMapOvr>
</p:sld>
</file>

<file path=ppt/slides/slide3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13764551"/>
      </p:ext>
    </p:extLst>
  </p:cSld>
  <p:clrMapOvr>
    <a:masterClrMapping/>
  </p:clrMapOvr>
</p:sld>
</file>

<file path=ppt/slides/slide3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V1 SERIES </a:t>
            </a:r>
          </a:p>
        </p:txBody>
      </p:sp>
    </p:spTree>
    <p:extLst>
      <p:ext uri="{BB962C8B-B14F-4D97-AF65-F5344CB8AC3E}">
        <p14:creationId xmlns:p14="http://schemas.microsoft.com/office/powerpoint/2010/main" val="2174303262"/>
      </p:ext>
    </p:extLst>
  </p:cSld>
  <p:clrMapOvr>
    <a:masterClrMapping/>
  </p:clrMapOvr>
</p:sld>
</file>

<file path=ppt/slides/slide3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13201258"/>
      </p:ext>
    </p:extLst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45378938"/>
      </p:ext>
    </p:extLst>
  </p:cSld>
  <p:clrMapOvr>
    <a:masterClrMapping/>
  </p:clrMapOvr>
</p:sld>
</file>

<file path=ppt/slides/slide3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93522664"/>
      </p:ext>
    </p:extLst>
  </p:cSld>
  <p:clrMapOvr>
    <a:masterClrMapping/>
  </p:clrMapOvr>
</p:sld>
</file>

<file path=ppt/slides/slide3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76008072"/>
      </p:ext>
    </p:extLst>
  </p:cSld>
  <p:clrMapOvr>
    <a:masterClrMapping/>
  </p:clrMapOvr>
</p:sld>
</file>

<file path=ppt/slides/slide3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V2 SERIES </a:t>
            </a:r>
          </a:p>
        </p:txBody>
      </p:sp>
    </p:spTree>
    <p:extLst>
      <p:ext uri="{BB962C8B-B14F-4D97-AF65-F5344CB8AC3E}">
        <p14:creationId xmlns:p14="http://schemas.microsoft.com/office/powerpoint/2010/main" val="434650561"/>
      </p:ext>
    </p:extLst>
  </p:cSld>
  <p:clrMapOvr>
    <a:masterClrMapping/>
  </p:clrMapOvr>
</p:sld>
</file>

<file path=ppt/slides/slide3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21603212"/>
      </p:ext>
    </p:extLst>
  </p:cSld>
  <p:clrMapOvr>
    <a:masterClrMapping/>
  </p:clrMapOvr>
</p:sld>
</file>

<file path=ppt/slides/slide3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71831891"/>
      </p:ext>
    </p:extLst>
  </p:cSld>
  <p:clrMapOvr>
    <a:masterClrMapping/>
  </p:clrMapOvr>
</p:sld>
</file>

<file path=ppt/slides/slide3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47700430"/>
      </p:ext>
    </p:extLst>
  </p:cSld>
  <p:clrMapOvr>
    <a:masterClrMapping/>
  </p:clrMapOvr>
</p:sld>
</file>

<file path=ppt/slides/slide3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V3 SERIES </a:t>
            </a:r>
          </a:p>
        </p:txBody>
      </p:sp>
    </p:spTree>
    <p:extLst>
      <p:ext uri="{BB962C8B-B14F-4D97-AF65-F5344CB8AC3E}">
        <p14:creationId xmlns:p14="http://schemas.microsoft.com/office/powerpoint/2010/main" val="2439750132"/>
      </p:ext>
    </p:extLst>
  </p:cSld>
  <p:clrMapOvr>
    <a:masterClrMapping/>
  </p:clrMapOvr>
</p:sld>
</file>

<file path=ppt/slides/slide3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07581060"/>
      </p:ext>
    </p:extLst>
  </p:cSld>
  <p:clrMapOvr>
    <a:masterClrMapping/>
  </p:clrMapOvr>
</p:sld>
</file>

<file path=ppt/slides/slide3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38229238"/>
      </p:ext>
    </p:extLst>
  </p:cSld>
  <p:clrMapOvr>
    <a:masterClrMapping/>
  </p:clrMapOvr>
</p:sld>
</file>

<file path=ppt/slides/slide3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28384494"/>
      </p:ext>
    </p:extLst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11911416"/>
      </p:ext>
    </p:extLst>
  </p:cSld>
  <p:clrMapOvr>
    <a:masterClrMapping/>
  </p:clrMapOvr>
</p:sld>
</file>

<file path=ppt/slides/slide3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V4 SERIES </a:t>
            </a:r>
          </a:p>
        </p:txBody>
      </p:sp>
    </p:spTree>
    <p:extLst>
      <p:ext uri="{BB962C8B-B14F-4D97-AF65-F5344CB8AC3E}">
        <p14:creationId xmlns:p14="http://schemas.microsoft.com/office/powerpoint/2010/main" val="519051334"/>
      </p:ext>
    </p:extLst>
  </p:cSld>
  <p:clrMapOvr>
    <a:masterClrMapping/>
  </p:clrMapOvr>
</p:sld>
</file>

<file path=ppt/slides/slide3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88628708"/>
      </p:ext>
    </p:extLst>
  </p:cSld>
  <p:clrMapOvr>
    <a:masterClrMapping/>
  </p:clrMapOvr>
</p:sld>
</file>

<file path=ppt/slides/slide3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059932"/>
      </p:ext>
    </p:extLst>
  </p:cSld>
  <p:clrMapOvr>
    <a:masterClrMapping/>
  </p:clrMapOvr>
</p:sld>
</file>

<file path=ppt/slides/slide3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33160334"/>
      </p:ext>
    </p:extLst>
  </p:cSld>
  <p:clrMapOvr>
    <a:masterClrMapping/>
  </p:clrMapOvr>
</p:sld>
</file>

<file path=ppt/slides/slide3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V5 SERIES </a:t>
            </a:r>
          </a:p>
        </p:txBody>
      </p:sp>
    </p:spTree>
    <p:extLst>
      <p:ext uri="{BB962C8B-B14F-4D97-AF65-F5344CB8AC3E}">
        <p14:creationId xmlns:p14="http://schemas.microsoft.com/office/powerpoint/2010/main" val="2462461581"/>
      </p:ext>
    </p:extLst>
  </p:cSld>
  <p:clrMapOvr>
    <a:masterClrMapping/>
  </p:clrMapOvr>
</p:sld>
</file>

<file path=ppt/slides/slide3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27116291"/>
      </p:ext>
    </p:extLst>
  </p:cSld>
  <p:clrMapOvr>
    <a:masterClrMapping/>
  </p:clrMapOvr>
</p:sld>
</file>

<file path=ppt/slides/slide3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42864391"/>
      </p:ext>
    </p:extLst>
  </p:cSld>
  <p:clrMapOvr>
    <a:masterClrMapping/>
  </p:clrMapOvr>
</p:sld>
</file>

<file path=ppt/slides/slide3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59549675"/>
      </p:ext>
    </p:extLst>
  </p:cSld>
  <p:clrMapOvr>
    <a:masterClrMapping/>
  </p:clrMapOvr>
</p:sld>
</file>

<file path=ppt/slides/slide3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V6 SERIES </a:t>
            </a:r>
          </a:p>
        </p:txBody>
      </p:sp>
    </p:spTree>
    <p:extLst>
      <p:ext uri="{BB962C8B-B14F-4D97-AF65-F5344CB8AC3E}">
        <p14:creationId xmlns:p14="http://schemas.microsoft.com/office/powerpoint/2010/main" val="2414978819"/>
      </p:ext>
    </p:extLst>
  </p:cSld>
  <p:clrMapOvr>
    <a:masterClrMapping/>
  </p:clrMapOvr>
</p:sld>
</file>

<file path=ppt/slides/slide3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49339668"/>
      </p:ext>
    </p:extLst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49600464"/>
      </p:ext>
    </p:extLst>
  </p:cSld>
  <p:clrMapOvr>
    <a:masterClrMapping/>
  </p:clrMapOvr>
</p:sld>
</file>

<file path=ppt/slides/slide3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59900326"/>
      </p:ext>
    </p:extLst>
  </p:cSld>
  <p:clrMapOvr>
    <a:masterClrMapping/>
  </p:clrMapOvr>
</p:sld>
</file>

<file path=ppt/slides/slide3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58742089"/>
      </p:ext>
    </p:extLst>
  </p:cSld>
  <p:clrMapOvr>
    <a:masterClrMapping/>
  </p:clrMapOvr>
</p:sld>
</file>

<file path=ppt/slides/slide3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V7 SERIES </a:t>
            </a:r>
          </a:p>
        </p:txBody>
      </p:sp>
    </p:spTree>
    <p:extLst>
      <p:ext uri="{BB962C8B-B14F-4D97-AF65-F5344CB8AC3E}">
        <p14:creationId xmlns:p14="http://schemas.microsoft.com/office/powerpoint/2010/main" val="3362711009"/>
      </p:ext>
    </p:extLst>
  </p:cSld>
  <p:clrMapOvr>
    <a:masterClrMapping/>
  </p:clrMapOvr>
</p:sld>
</file>

<file path=ppt/slides/slide3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01918965"/>
      </p:ext>
    </p:extLst>
  </p:cSld>
  <p:clrMapOvr>
    <a:masterClrMapping/>
  </p:clrMapOvr>
</p:sld>
</file>

<file path=ppt/slides/slide3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65231660"/>
      </p:ext>
    </p:extLst>
  </p:cSld>
  <p:clrMapOvr>
    <a:masterClrMapping/>
  </p:clrMapOvr>
</p:sld>
</file>

<file path=ppt/slides/slide3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25554781"/>
      </p:ext>
    </p:extLst>
  </p:cSld>
  <p:clrMapOvr>
    <a:masterClrMapping/>
  </p:clrMapOvr>
</p:sld>
</file>

<file path=ppt/slides/slide3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V8 SERIES </a:t>
            </a:r>
          </a:p>
        </p:txBody>
      </p:sp>
    </p:spTree>
    <p:extLst>
      <p:ext uri="{BB962C8B-B14F-4D97-AF65-F5344CB8AC3E}">
        <p14:creationId xmlns:p14="http://schemas.microsoft.com/office/powerpoint/2010/main" val="1056564433"/>
      </p:ext>
    </p:extLst>
  </p:cSld>
  <p:clrMapOvr>
    <a:masterClrMapping/>
  </p:clrMapOvr>
</p:sld>
</file>

<file path=ppt/slides/slide3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87543457"/>
      </p:ext>
    </p:extLst>
  </p:cSld>
  <p:clrMapOvr>
    <a:masterClrMapping/>
  </p:clrMapOvr>
</p:sld>
</file>

<file path=ppt/slides/slide3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28377325"/>
      </p:ext>
    </p:extLst>
  </p:cSld>
  <p:clrMapOvr>
    <a:masterClrMapping/>
  </p:clrMapOvr>
</p:sld>
</file>

<file path=ppt/slides/slide3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56078850"/>
      </p:ext>
    </p:extLst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94315564"/>
      </p:ext>
    </p:extLst>
  </p:cSld>
  <p:clrMapOvr>
    <a:masterClrMapping/>
  </p:clrMapOvr>
</p:sld>
</file>

<file path=ppt/slides/slide3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V9 SERIES </a:t>
            </a:r>
          </a:p>
        </p:txBody>
      </p:sp>
    </p:spTree>
    <p:extLst>
      <p:ext uri="{BB962C8B-B14F-4D97-AF65-F5344CB8AC3E}">
        <p14:creationId xmlns:p14="http://schemas.microsoft.com/office/powerpoint/2010/main" val="390674017"/>
      </p:ext>
    </p:extLst>
  </p:cSld>
  <p:clrMapOvr>
    <a:masterClrMapping/>
  </p:clrMapOvr>
</p:sld>
</file>

<file path=ppt/slides/slide3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77671053"/>
      </p:ext>
    </p:extLst>
  </p:cSld>
  <p:clrMapOvr>
    <a:masterClrMapping/>
  </p:clrMapOvr>
</p:sld>
</file>

<file path=ppt/slides/slide3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83727563"/>
      </p:ext>
    </p:extLst>
  </p:cSld>
  <p:clrMapOvr>
    <a:masterClrMapping/>
  </p:clrMapOvr>
</p:sld>
</file>

<file path=ppt/slides/slide3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09240913"/>
      </p:ext>
    </p:extLst>
  </p:cSld>
  <p:clrMapOvr>
    <a:masterClrMapping/>
  </p:clrMapOvr>
</p:sld>
</file>

<file path=ppt/slides/slide3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V10 SERIES </a:t>
            </a:r>
          </a:p>
        </p:txBody>
      </p:sp>
    </p:spTree>
    <p:extLst>
      <p:ext uri="{BB962C8B-B14F-4D97-AF65-F5344CB8AC3E}">
        <p14:creationId xmlns:p14="http://schemas.microsoft.com/office/powerpoint/2010/main" val="1560760341"/>
      </p:ext>
    </p:extLst>
  </p:cSld>
  <p:clrMapOvr>
    <a:masterClrMapping/>
  </p:clrMapOvr>
</p:sld>
</file>

<file path=ppt/slides/slide3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8607336"/>
      </p:ext>
    </p:extLst>
  </p:cSld>
  <p:clrMapOvr>
    <a:masterClrMapping/>
  </p:clrMapOvr>
</p:sld>
</file>

<file path=ppt/slides/slide3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99173449"/>
      </p:ext>
    </p:extLst>
  </p:cSld>
  <p:clrMapOvr>
    <a:masterClrMapping/>
  </p:clrMapOvr>
</p:sld>
</file>

<file path=ppt/slides/slide3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80311166"/>
      </p:ext>
    </p:extLst>
  </p:cSld>
  <p:clrMapOvr>
    <a:masterClrMapping/>
  </p:clrMapOvr>
</p:sld>
</file>

<file path=ppt/slides/slide3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 SERIES</a:t>
            </a:r>
          </a:p>
        </p:txBody>
      </p:sp>
    </p:spTree>
    <p:extLst>
      <p:ext uri="{BB962C8B-B14F-4D97-AF65-F5344CB8AC3E}">
        <p14:creationId xmlns:p14="http://schemas.microsoft.com/office/powerpoint/2010/main" val="2567095697"/>
      </p:ext>
    </p:extLst>
  </p:cSld>
  <p:clrMapOvr>
    <a:masterClrMapping/>
  </p:clrMapOvr>
</p:sld>
</file>

<file path=ppt/slides/slide3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C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091492540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56156234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8559173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11871753"/>
      </p:ext>
    </p:extLst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70147388"/>
      </p:ext>
    </p:extLst>
  </p:cSld>
  <p:clrMapOvr>
    <a:masterClrMapping/>
  </p:clrMapOvr>
</p:sld>
</file>

<file path=ppt/slides/slide3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648706870"/>
      </p:ext>
    </p:extLst>
  </p:cSld>
  <p:clrMapOvr>
    <a:masterClrMapping/>
  </p:clrMapOvr>
</p:sld>
</file>

<file path=ppt/slides/slide3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8735728"/>
      </p:ext>
    </p:extLst>
  </p:cSld>
  <p:clrMapOvr>
    <a:masterClrMapping/>
  </p:clrMapOvr>
</p:sld>
</file>

<file path=ppt/slides/slide3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00759706"/>
      </p:ext>
    </p:extLst>
  </p:cSld>
  <p:clrMapOvr>
    <a:masterClrMapping/>
  </p:clrMapOvr>
</p:sld>
</file>

<file path=ppt/slides/slide3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55704658"/>
      </p:ext>
    </p:extLst>
  </p:cSld>
  <p:clrMapOvr>
    <a:masterClrMapping/>
  </p:clrMapOvr>
</p:sld>
</file>

<file path=ppt/slides/slide3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08559457"/>
      </p:ext>
    </p:extLst>
  </p:cSld>
  <p:clrMapOvr>
    <a:masterClrMapping/>
  </p:clrMapOvr>
</p:sld>
</file>

<file path=ppt/slides/slide3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62284772"/>
      </p:ext>
    </p:extLst>
  </p:cSld>
  <p:clrMapOvr>
    <a:masterClrMapping/>
  </p:clrMapOvr>
</p:sld>
</file>

<file path=ppt/slides/slide3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48381628"/>
      </p:ext>
    </p:extLst>
  </p:cSld>
  <p:clrMapOvr>
    <a:masterClrMapping/>
  </p:clrMapOvr>
</p:sld>
</file>

<file path=ppt/slides/slide3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87029404"/>
      </p:ext>
    </p:extLst>
  </p:cSld>
  <p:clrMapOvr>
    <a:masterClrMapping/>
  </p:clrMapOvr>
</p:sld>
</file>

<file path=ppt/slides/slide3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630847335"/>
      </p:ext>
    </p:extLst>
  </p:cSld>
  <p:clrMapOvr>
    <a:masterClrMapping/>
  </p:clrMapOvr>
</p:sld>
</file>

<file path=ppt/slides/slide3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42594155"/>
      </p:ext>
    </p:extLst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84546344"/>
      </p:ext>
    </p:extLst>
  </p:cSld>
  <p:clrMapOvr>
    <a:masterClrMapping/>
  </p:clrMapOvr>
</p:sld>
</file>

<file path=ppt/slides/slide3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79857795"/>
      </p:ext>
    </p:extLst>
  </p:cSld>
  <p:clrMapOvr>
    <a:masterClrMapping/>
  </p:clrMapOvr>
</p:sld>
</file>

<file path=ppt/slides/slide3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82542668"/>
      </p:ext>
    </p:extLst>
  </p:cSld>
  <p:clrMapOvr>
    <a:masterClrMapping/>
  </p:clrMapOvr>
</p:sld>
</file>

<file path=ppt/slides/slide3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00333726"/>
      </p:ext>
    </p:extLst>
  </p:cSld>
  <p:clrMapOvr>
    <a:masterClrMapping/>
  </p:clrMapOvr>
</p:sld>
</file>

<file path=ppt/slides/slide3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4174583265"/>
      </p:ext>
    </p:extLst>
  </p:cSld>
  <p:clrMapOvr>
    <a:masterClrMapping/>
  </p:clrMapOvr>
</p:sld>
</file>

<file path=ppt/slides/slide3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55122795"/>
      </p:ext>
    </p:extLst>
  </p:cSld>
  <p:clrMapOvr>
    <a:masterClrMapping/>
  </p:clrMapOvr>
</p:sld>
</file>

<file path=ppt/slides/slide3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26210637"/>
      </p:ext>
    </p:extLst>
  </p:cSld>
  <p:clrMapOvr>
    <a:masterClrMapping/>
  </p:clrMapOvr>
</p:sld>
</file>

<file path=ppt/slides/slide3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67420590"/>
      </p:ext>
    </p:extLst>
  </p:cSld>
  <p:clrMapOvr>
    <a:masterClrMapping/>
  </p:clrMapOvr>
</p:sld>
</file>

<file path=ppt/slides/slide3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70792396"/>
      </p:ext>
    </p:extLst>
  </p:cSld>
  <p:clrMapOvr>
    <a:masterClrMapping/>
  </p:clrMapOvr>
</p:sld>
</file>

<file path=ppt/slides/slide3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43670073"/>
      </p:ext>
    </p:extLst>
  </p:cSld>
  <p:clrMapOvr>
    <a:masterClrMapping/>
  </p:clrMapOvr>
</p:sld>
</file>

<file path=ppt/slides/slide3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21897356"/>
      </p:ext>
    </p:extLst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54587924"/>
      </p:ext>
    </p:extLst>
  </p:cSld>
  <p:clrMapOvr>
    <a:masterClrMapping/>
  </p:clrMapOvr>
</p:sld>
</file>

<file path=ppt/slides/slide3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27669009"/>
      </p:ext>
    </p:extLst>
  </p:cSld>
  <p:clrMapOvr>
    <a:masterClrMapping/>
  </p:clrMapOvr>
</p:sld>
</file>

<file path=ppt/slides/slide3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47933277"/>
      </p:ext>
    </p:extLst>
  </p:cSld>
  <p:clrMapOvr>
    <a:masterClrMapping/>
  </p:clrMapOvr>
</p:sld>
</file>

<file path=ppt/slides/slide3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93474015"/>
      </p:ext>
    </p:extLst>
  </p:cSld>
  <p:clrMapOvr>
    <a:masterClrMapping/>
  </p:clrMapOvr>
</p:sld>
</file>

<file path=ppt/slides/slide3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81792970"/>
      </p:ext>
    </p:extLst>
  </p:cSld>
  <p:clrMapOvr>
    <a:masterClrMapping/>
  </p:clrMapOvr>
</p:sld>
</file>

<file path=ppt/slides/slide3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19822685"/>
      </p:ext>
    </p:extLst>
  </p:cSld>
  <p:clrMapOvr>
    <a:masterClrMapping/>
  </p:clrMapOvr>
</p:sld>
</file>

<file path=ppt/slides/slide3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92470549"/>
      </p:ext>
    </p:extLst>
  </p:cSld>
  <p:clrMapOvr>
    <a:masterClrMapping/>
  </p:clrMapOvr>
</p:sld>
</file>

<file path=ppt/slides/slide3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4253657067"/>
      </p:ext>
    </p:extLst>
  </p:cSld>
  <p:clrMapOvr>
    <a:masterClrMapping/>
  </p:clrMapOvr>
</p:sld>
</file>

<file path=ppt/slides/slide3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35302939"/>
      </p:ext>
    </p:extLst>
  </p:cSld>
  <p:clrMapOvr>
    <a:masterClrMapping/>
  </p:clrMapOvr>
</p:sld>
</file>

<file path=ppt/slides/slide3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16152546"/>
      </p:ext>
    </p:extLst>
  </p:cSld>
  <p:clrMapOvr>
    <a:masterClrMapping/>
  </p:clrMapOvr>
</p:sld>
</file>

<file path=ppt/slides/slide3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64269338"/>
      </p:ext>
    </p:extLst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99114240"/>
      </p:ext>
    </p:extLst>
  </p:cSld>
  <p:clrMapOvr>
    <a:masterClrMapping/>
  </p:clrMapOvr>
</p:sld>
</file>

<file path=ppt/slides/slide3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17776629"/>
      </p:ext>
    </p:extLst>
  </p:cSld>
  <p:clrMapOvr>
    <a:masterClrMapping/>
  </p:clrMapOvr>
</p:sld>
</file>

<file path=ppt/slides/slide3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63761883"/>
      </p:ext>
    </p:extLst>
  </p:cSld>
  <p:clrMapOvr>
    <a:masterClrMapping/>
  </p:clrMapOvr>
</p:sld>
</file>

<file path=ppt/slides/slide3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06244582"/>
      </p:ext>
    </p:extLst>
  </p:cSld>
  <p:clrMapOvr>
    <a:masterClrMapping/>
  </p:clrMapOvr>
</p:sld>
</file>

<file path=ppt/slides/slide3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26447786"/>
      </p:ext>
    </p:extLst>
  </p:cSld>
  <p:clrMapOvr>
    <a:masterClrMapping/>
  </p:clrMapOvr>
</p:sld>
</file>

<file path=ppt/slides/slide3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3473221"/>
      </p:ext>
    </p:extLst>
  </p:cSld>
  <p:clrMapOvr>
    <a:masterClrMapping/>
  </p:clrMapOvr>
</p:sld>
</file>

<file path=ppt/slides/slide3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01688481"/>
      </p:ext>
    </p:extLst>
  </p:cSld>
  <p:clrMapOvr>
    <a:masterClrMapping/>
  </p:clrMapOvr>
</p:sld>
</file>

<file path=ppt/slides/slide3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74917417"/>
      </p:ext>
    </p:extLst>
  </p:cSld>
  <p:clrMapOvr>
    <a:masterClrMapping/>
  </p:clrMapOvr>
</p:sld>
</file>

<file path=ppt/slides/slide3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45074805"/>
      </p:ext>
    </p:extLst>
  </p:cSld>
  <p:clrMapOvr>
    <a:masterClrMapping/>
  </p:clrMapOvr>
</p:sld>
</file>

<file path=ppt/slides/slide3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87819755"/>
      </p:ext>
    </p:extLst>
  </p:cSld>
  <p:clrMapOvr>
    <a:masterClrMapping/>
  </p:clrMapOvr>
</p:sld>
</file>

<file path=ppt/slides/slide3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694792189"/>
      </p:ext>
    </p:extLst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WP1 SERIES </a:t>
            </a:r>
          </a:p>
        </p:txBody>
      </p:sp>
    </p:spTree>
    <p:extLst>
      <p:ext uri="{BB962C8B-B14F-4D97-AF65-F5344CB8AC3E}">
        <p14:creationId xmlns:p14="http://schemas.microsoft.com/office/powerpoint/2010/main" val="3467191439"/>
      </p:ext>
    </p:extLst>
  </p:cSld>
  <p:clrMapOvr>
    <a:masterClrMapping/>
  </p:clrMapOvr>
</p:sld>
</file>

<file path=ppt/slides/slide3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15931607"/>
      </p:ext>
    </p:extLst>
  </p:cSld>
  <p:clrMapOvr>
    <a:masterClrMapping/>
  </p:clrMapOvr>
</p:sld>
</file>

<file path=ppt/slides/slide3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79253462"/>
      </p:ext>
    </p:extLst>
  </p:cSld>
  <p:clrMapOvr>
    <a:masterClrMapping/>
  </p:clrMapOvr>
</p:sld>
</file>

<file path=ppt/slides/slide3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7583466"/>
      </p:ext>
    </p:extLst>
  </p:cSld>
  <p:clrMapOvr>
    <a:masterClrMapping/>
  </p:clrMapOvr>
</p:sld>
</file>

<file path=ppt/slides/slide3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95462495"/>
      </p:ext>
    </p:extLst>
  </p:cSld>
  <p:clrMapOvr>
    <a:masterClrMapping/>
  </p:clrMapOvr>
</p:sld>
</file>

<file path=ppt/slides/slide3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49129818"/>
      </p:ext>
    </p:extLst>
  </p:cSld>
  <p:clrMapOvr>
    <a:masterClrMapping/>
  </p:clrMapOvr>
</p:sld>
</file>

<file path=ppt/slides/slide3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94592053"/>
      </p:ext>
    </p:extLst>
  </p:cSld>
  <p:clrMapOvr>
    <a:masterClrMapping/>
  </p:clrMapOvr>
</p:sld>
</file>

<file path=ppt/slides/slide3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32989915"/>
      </p:ext>
    </p:extLst>
  </p:cSld>
  <p:clrMapOvr>
    <a:masterClrMapping/>
  </p:clrMapOvr>
</p:sld>
</file>

<file path=ppt/slides/slide3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39277784"/>
      </p:ext>
    </p:extLst>
  </p:cSld>
  <p:clrMapOvr>
    <a:masterClrMapping/>
  </p:clrMapOvr>
</p:sld>
</file>

<file path=ppt/slides/slide3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04412708"/>
      </p:ext>
    </p:extLst>
  </p:cSld>
  <p:clrMapOvr>
    <a:masterClrMapping/>
  </p:clrMapOvr>
</p:sld>
</file>

<file path=ppt/slides/slide3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06979604"/>
      </p:ext>
    </p:extLst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76582972"/>
      </p:ext>
    </p:extLst>
  </p:cSld>
  <p:clrMapOvr>
    <a:masterClrMapping/>
  </p:clrMapOvr>
</p:sld>
</file>

<file path=ppt/slides/slide3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77850557"/>
      </p:ext>
    </p:extLst>
  </p:cSld>
  <p:clrMapOvr>
    <a:masterClrMapping/>
  </p:clrMapOvr>
</p:sld>
</file>

<file path=ppt/slides/slide3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20725282"/>
      </p:ext>
    </p:extLst>
  </p:cSld>
  <p:clrMapOvr>
    <a:masterClrMapping/>
  </p:clrMapOvr>
</p:sld>
</file>

<file path=ppt/slides/slide3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161418459"/>
      </p:ext>
    </p:extLst>
  </p:cSld>
  <p:clrMapOvr>
    <a:masterClrMapping/>
  </p:clrMapOvr>
</p:sld>
</file>

<file path=ppt/slides/slide3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38405770"/>
      </p:ext>
    </p:extLst>
  </p:cSld>
  <p:clrMapOvr>
    <a:masterClrMapping/>
  </p:clrMapOvr>
</p:sld>
</file>

<file path=ppt/slides/slide3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93025538"/>
      </p:ext>
    </p:extLst>
  </p:cSld>
  <p:clrMapOvr>
    <a:masterClrMapping/>
  </p:clrMapOvr>
</p:sld>
</file>

<file path=ppt/slides/slide3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23164239"/>
      </p:ext>
    </p:extLst>
  </p:cSld>
  <p:clrMapOvr>
    <a:masterClrMapping/>
  </p:clrMapOvr>
</p:sld>
</file>

<file path=ppt/slides/slide3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38577846"/>
      </p:ext>
    </p:extLst>
  </p:cSld>
  <p:clrMapOvr>
    <a:masterClrMapping/>
  </p:clrMapOvr>
</p:sld>
</file>

<file path=ppt/slides/slide3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41426256"/>
      </p:ext>
    </p:extLst>
  </p:cSld>
  <p:clrMapOvr>
    <a:masterClrMapping/>
  </p:clrMapOvr>
</p:sld>
</file>

<file path=ppt/slides/slide3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55723530"/>
      </p:ext>
    </p:extLst>
  </p:cSld>
  <p:clrMapOvr>
    <a:masterClrMapping/>
  </p:clrMapOvr>
</p:sld>
</file>

<file path=ppt/slides/slide3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51215637"/>
      </p:ext>
    </p:extLst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10294899"/>
      </p:ext>
    </p:extLst>
  </p:cSld>
  <p:clrMapOvr>
    <a:masterClrMapping/>
  </p:clrMapOvr>
</p:sld>
</file>

<file path=ppt/slides/slide3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68078026"/>
      </p:ext>
    </p:extLst>
  </p:cSld>
  <p:clrMapOvr>
    <a:masterClrMapping/>
  </p:clrMapOvr>
</p:sld>
</file>

<file path=ppt/slides/slide3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13743976"/>
      </p:ext>
    </p:extLst>
  </p:cSld>
  <p:clrMapOvr>
    <a:masterClrMapping/>
  </p:clrMapOvr>
</p:sld>
</file>

<file path=ppt/slides/slide3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40808366"/>
      </p:ext>
    </p:extLst>
  </p:cSld>
  <p:clrMapOvr>
    <a:masterClrMapping/>
  </p:clrMapOvr>
</p:sld>
</file>

<file path=ppt/slides/slide3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84591713"/>
      </p:ext>
    </p:extLst>
  </p:cSld>
  <p:clrMapOvr>
    <a:masterClrMapping/>
  </p:clrMapOvr>
</p:sld>
</file>

<file path=ppt/slides/slide3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15523919"/>
      </p:ext>
    </p:extLst>
  </p:cSld>
  <p:clrMapOvr>
    <a:masterClrMapping/>
  </p:clrMapOvr>
</p:sld>
</file>

<file path=ppt/slides/slide3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739437862"/>
      </p:ext>
    </p:extLst>
  </p:cSld>
  <p:clrMapOvr>
    <a:masterClrMapping/>
  </p:clrMapOvr>
</p:sld>
</file>

<file path=ppt/slides/slide3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60364799"/>
      </p:ext>
    </p:extLst>
  </p:cSld>
  <p:clrMapOvr>
    <a:masterClrMapping/>
  </p:clrMapOvr>
</p:sld>
</file>

<file path=ppt/slides/slide3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55776318"/>
      </p:ext>
    </p:extLst>
  </p:cSld>
  <p:clrMapOvr>
    <a:masterClrMapping/>
  </p:clrMapOvr>
</p:sld>
</file>

<file path=ppt/slides/slide3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35405649"/>
      </p:ext>
    </p:extLst>
  </p:cSld>
  <p:clrMapOvr>
    <a:masterClrMapping/>
  </p:clrMapOvr>
</p:sld>
</file>

<file path=ppt/slides/slide3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71679221"/>
      </p:ext>
    </p:extLst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04120577"/>
      </p:ext>
    </p:extLst>
  </p:cSld>
  <p:clrMapOvr>
    <a:masterClrMapping/>
  </p:clrMapOvr>
</p:sld>
</file>

<file path=ppt/slides/slide3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5455290"/>
      </p:ext>
    </p:extLst>
  </p:cSld>
  <p:clrMapOvr>
    <a:masterClrMapping/>
  </p:clrMapOvr>
</p:sld>
</file>

<file path=ppt/slides/slide3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60506776"/>
      </p:ext>
    </p:extLst>
  </p:cSld>
  <p:clrMapOvr>
    <a:masterClrMapping/>
  </p:clrMapOvr>
</p:sld>
</file>

<file path=ppt/slides/slide3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0383046"/>
      </p:ext>
    </p:extLst>
  </p:cSld>
  <p:clrMapOvr>
    <a:masterClrMapping/>
  </p:clrMapOvr>
</p:sld>
</file>

<file path=ppt/slides/slide3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74734527"/>
      </p:ext>
    </p:extLst>
  </p:cSld>
  <p:clrMapOvr>
    <a:masterClrMapping/>
  </p:clrMapOvr>
</p:sld>
</file>

<file path=ppt/slides/slide3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2450598"/>
      </p:ext>
    </p:extLst>
  </p:cSld>
  <p:clrMapOvr>
    <a:masterClrMapping/>
  </p:clrMapOvr>
</p:sld>
</file>

<file path=ppt/slides/slide3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88099972"/>
      </p:ext>
    </p:extLst>
  </p:cSld>
  <p:clrMapOvr>
    <a:masterClrMapping/>
  </p:clrMapOvr>
</p:sld>
</file>

<file path=ppt/slides/slide3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66878522"/>
      </p:ext>
    </p:extLst>
  </p:cSld>
  <p:clrMapOvr>
    <a:masterClrMapping/>
  </p:clrMapOvr>
</p:sld>
</file>

<file path=ppt/slides/slide3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89953349"/>
      </p:ext>
    </p:extLst>
  </p:cSld>
  <p:clrMapOvr>
    <a:masterClrMapping/>
  </p:clrMapOvr>
</p:sld>
</file>

<file path=ppt/slides/slide3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979372959"/>
      </p:ext>
    </p:extLst>
  </p:cSld>
  <p:clrMapOvr>
    <a:masterClrMapping/>
  </p:clrMapOvr>
</p:sld>
</file>

<file path=ppt/slides/slide3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78539949"/>
      </p:ext>
    </p:extLst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WP2 SERIES </a:t>
            </a:r>
          </a:p>
        </p:txBody>
      </p:sp>
    </p:spTree>
    <p:extLst>
      <p:ext uri="{BB962C8B-B14F-4D97-AF65-F5344CB8AC3E}">
        <p14:creationId xmlns:p14="http://schemas.microsoft.com/office/powerpoint/2010/main" val="2883218781"/>
      </p:ext>
    </p:extLst>
  </p:cSld>
  <p:clrMapOvr>
    <a:masterClrMapping/>
  </p:clrMapOvr>
</p:sld>
</file>

<file path=ppt/slides/slide3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53094475"/>
      </p:ext>
    </p:extLst>
  </p:cSld>
  <p:clrMapOvr>
    <a:masterClrMapping/>
  </p:clrMapOvr>
</p:sld>
</file>

<file path=ppt/slides/slide3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21337327"/>
      </p:ext>
    </p:extLst>
  </p:cSld>
  <p:clrMapOvr>
    <a:masterClrMapping/>
  </p:clrMapOvr>
</p:sld>
</file>

<file path=ppt/slides/slide3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80774438"/>
      </p:ext>
    </p:extLst>
  </p:cSld>
  <p:clrMapOvr>
    <a:masterClrMapping/>
  </p:clrMapOvr>
</p:sld>
</file>

<file path=ppt/slides/slide3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09767283"/>
      </p:ext>
    </p:extLst>
  </p:cSld>
  <p:clrMapOvr>
    <a:masterClrMapping/>
  </p:clrMapOvr>
</p:sld>
</file>

<file path=ppt/slides/slide3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23321732"/>
      </p:ext>
    </p:extLst>
  </p:cSld>
  <p:clrMapOvr>
    <a:masterClrMapping/>
  </p:clrMapOvr>
</p:sld>
</file>

<file path=ppt/slides/slide3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38652807"/>
      </p:ext>
    </p:extLst>
  </p:cSld>
  <p:clrMapOvr>
    <a:masterClrMapping/>
  </p:clrMapOvr>
</p:sld>
</file>

<file path=ppt/slides/slide3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05631470"/>
      </p:ext>
    </p:extLst>
  </p:cSld>
  <p:clrMapOvr>
    <a:masterClrMapping/>
  </p:clrMapOvr>
</p:sld>
</file>

<file path=ppt/slides/slide3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17879604"/>
      </p:ext>
    </p:extLst>
  </p:cSld>
  <p:clrMapOvr>
    <a:masterClrMapping/>
  </p:clrMapOvr>
</p:sld>
</file>

<file path=ppt/slides/slide3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39190749"/>
      </p:ext>
    </p:extLst>
  </p:cSld>
  <p:clrMapOvr>
    <a:masterClrMapping/>
  </p:clrMapOvr>
</p:sld>
</file>

<file path=ppt/slides/slide3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28785844"/>
      </p:ext>
    </p:extLst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51616738"/>
      </p:ext>
    </p:extLst>
  </p:cSld>
  <p:clrMapOvr>
    <a:masterClrMapping/>
  </p:clrMapOvr>
</p:sld>
</file>

<file path=ppt/slides/slide3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61388599"/>
      </p:ext>
    </p:extLst>
  </p:cSld>
  <p:clrMapOvr>
    <a:masterClrMapping/>
  </p:clrMapOvr>
</p:sld>
</file>

<file path=ppt/slides/slide3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064270531"/>
      </p:ext>
    </p:extLst>
  </p:cSld>
  <p:clrMapOvr>
    <a:masterClrMapping/>
  </p:clrMapOvr>
</p:sld>
</file>

<file path=ppt/slides/slide3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71518509"/>
      </p:ext>
    </p:extLst>
  </p:cSld>
  <p:clrMapOvr>
    <a:masterClrMapping/>
  </p:clrMapOvr>
</p:sld>
</file>

<file path=ppt/slides/slide3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59083215"/>
      </p:ext>
    </p:extLst>
  </p:cSld>
  <p:clrMapOvr>
    <a:masterClrMapping/>
  </p:clrMapOvr>
</p:sld>
</file>

<file path=ppt/slides/slide3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25664960"/>
      </p:ext>
    </p:extLst>
  </p:cSld>
  <p:clrMapOvr>
    <a:masterClrMapping/>
  </p:clrMapOvr>
</p:sld>
</file>

<file path=ppt/slides/slide3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61879657"/>
      </p:ext>
    </p:extLst>
  </p:cSld>
  <p:clrMapOvr>
    <a:masterClrMapping/>
  </p:clrMapOvr>
</p:sld>
</file>

<file path=ppt/slides/slide3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84495021"/>
      </p:ext>
    </p:extLst>
  </p:cSld>
  <p:clrMapOvr>
    <a:masterClrMapping/>
  </p:clrMapOvr>
</p:sld>
</file>

<file path=ppt/slides/slide3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88259249"/>
      </p:ext>
    </p:extLst>
  </p:cSld>
  <p:clrMapOvr>
    <a:masterClrMapping/>
  </p:clrMapOvr>
</p:sld>
</file>

<file path=ppt/slides/slide3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27094581"/>
      </p:ext>
    </p:extLst>
  </p:cSld>
  <p:clrMapOvr>
    <a:masterClrMapping/>
  </p:clrMapOvr>
</p:sld>
</file>

<file path=ppt/slides/slide3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964425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59493214"/>
      </p:ext>
    </p:extLst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42658618"/>
      </p:ext>
    </p:extLst>
  </p:cSld>
  <p:clrMapOvr>
    <a:masterClrMapping/>
  </p:clrMapOvr>
</p:sld>
</file>

<file path=ppt/slides/slide3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14111524"/>
      </p:ext>
    </p:extLst>
  </p:cSld>
  <p:clrMapOvr>
    <a:masterClrMapping/>
  </p:clrMapOvr>
</p:sld>
</file>

<file path=ppt/slides/slide3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61932631"/>
      </p:ext>
    </p:extLst>
  </p:cSld>
  <p:clrMapOvr>
    <a:masterClrMapping/>
  </p:clrMapOvr>
</p:sld>
</file>

<file path=ppt/slides/slide3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065677215"/>
      </p:ext>
    </p:extLst>
  </p:cSld>
  <p:clrMapOvr>
    <a:masterClrMapping/>
  </p:clrMapOvr>
</p:sld>
</file>

<file path=ppt/slides/slide3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27645942"/>
      </p:ext>
    </p:extLst>
  </p:cSld>
  <p:clrMapOvr>
    <a:masterClrMapping/>
  </p:clrMapOvr>
</p:sld>
</file>

<file path=ppt/slides/slide3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532196490"/>
      </p:ext>
    </p:extLst>
  </p:cSld>
  <p:clrMapOvr>
    <a:masterClrMapping/>
  </p:clrMapOvr>
</p:sld>
</file>

<file path=ppt/slides/slide3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64322382"/>
      </p:ext>
    </p:extLst>
  </p:cSld>
  <p:clrMapOvr>
    <a:masterClrMapping/>
  </p:clrMapOvr>
</p:sld>
</file>

<file path=ppt/slides/slide3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84103283"/>
      </p:ext>
    </p:extLst>
  </p:cSld>
  <p:clrMapOvr>
    <a:masterClrMapping/>
  </p:clrMapOvr>
</p:sld>
</file>

<file path=ppt/slides/slide3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80071711"/>
      </p:ext>
    </p:extLst>
  </p:cSld>
  <p:clrMapOvr>
    <a:masterClrMapping/>
  </p:clrMapOvr>
</p:sld>
</file>

<file path=ppt/slides/slide3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81854332"/>
      </p:ext>
    </p:extLst>
  </p:cSld>
  <p:clrMapOvr>
    <a:masterClrMapping/>
  </p:clrMapOvr>
</p:sld>
</file>

<file path=ppt/slides/slide3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61461395"/>
      </p:ext>
    </p:extLst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38323640"/>
      </p:ext>
    </p:extLst>
  </p:cSld>
  <p:clrMapOvr>
    <a:masterClrMapping/>
  </p:clrMapOvr>
</p:sld>
</file>

<file path=ppt/slides/slide3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78773216"/>
      </p:ext>
    </p:extLst>
  </p:cSld>
  <p:clrMapOvr>
    <a:masterClrMapping/>
  </p:clrMapOvr>
</p:sld>
</file>

<file path=ppt/slides/slide3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94496403"/>
      </p:ext>
    </p:extLst>
  </p:cSld>
  <p:clrMapOvr>
    <a:masterClrMapping/>
  </p:clrMapOvr>
</p:sld>
</file>

<file path=ppt/slides/slide3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14288479"/>
      </p:ext>
    </p:extLst>
  </p:cSld>
  <p:clrMapOvr>
    <a:masterClrMapping/>
  </p:clrMapOvr>
</p:sld>
</file>

<file path=ppt/slides/slide3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41111912"/>
      </p:ext>
    </p:extLst>
  </p:cSld>
  <p:clrMapOvr>
    <a:masterClrMapping/>
  </p:clrMapOvr>
</p:sld>
</file>

<file path=ppt/slides/slide3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23905101"/>
      </p:ext>
    </p:extLst>
  </p:cSld>
  <p:clrMapOvr>
    <a:masterClrMapping/>
  </p:clrMapOvr>
</p:sld>
</file>

<file path=ppt/slides/slide3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64487688"/>
      </p:ext>
    </p:extLst>
  </p:cSld>
  <p:clrMapOvr>
    <a:masterClrMapping/>
  </p:clrMapOvr>
</p:sld>
</file>

<file path=ppt/slides/slide3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79780883"/>
      </p:ext>
    </p:extLst>
  </p:cSld>
  <p:clrMapOvr>
    <a:masterClrMapping/>
  </p:clrMapOvr>
</p:sld>
</file>

<file path=ppt/slides/slide3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835944031"/>
      </p:ext>
    </p:extLst>
  </p:cSld>
  <p:clrMapOvr>
    <a:masterClrMapping/>
  </p:clrMapOvr>
</p:sld>
</file>

<file path=ppt/slides/slide3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55243070"/>
      </p:ext>
    </p:extLst>
  </p:cSld>
  <p:clrMapOvr>
    <a:masterClrMapping/>
  </p:clrMapOvr>
</p:sld>
</file>

<file path=ppt/slides/slide3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84388593"/>
      </p:ext>
    </p:extLst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WP3 SERIES </a:t>
            </a:r>
          </a:p>
        </p:txBody>
      </p:sp>
    </p:spTree>
    <p:extLst>
      <p:ext uri="{BB962C8B-B14F-4D97-AF65-F5344CB8AC3E}">
        <p14:creationId xmlns:p14="http://schemas.microsoft.com/office/powerpoint/2010/main" val="2204652411"/>
      </p:ext>
    </p:extLst>
  </p:cSld>
  <p:clrMapOvr>
    <a:masterClrMapping/>
  </p:clrMapOvr>
</p:sld>
</file>

<file path=ppt/slides/slide3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51827681"/>
      </p:ext>
    </p:extLst>
  </p:cSld>
  <p:clrMapOvr>
    <a:masterClrMapping/>
  </p:clrMapOvr>
</p:sld>
</file>

<file path=ppt/slides/slide3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21820168"/>
      </p:ext>
    </p:extLst>
  </p:cSld>
  <p:clrMapOvr>
    <a:masterClrMapping/>
  </p:clrMapOvr>
</p:sld>
</file>

<file path=ppt/slides/slide3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8077409"/>
      </p:ext>
    </p:extLst>
  </p:cSld>
  <p:clrMapOvr>
    <a:masterClrMapping/>
  </p:clrMapOvr>
</p:sld>
</file>

<file path=ppt/slides/slide3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46859116"/>
      </p:ext>
    </p:extLst>
  </p:cSld>
  <p:clrMapOvr>
    <a:masterClrMapping/>
  </p:clrMapOvr>
</p:sld>
</file>

<file path=ppt/slides/slide3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48298937"/>
      </p:ext>
    </p:extLst>
  </p:cSld>
  <p:clrMapOvr>
    <a:masterClrMapping/>
  </p:clrMapOvr>
</p:sld>
</file>

<file path=ppt/slides/slide3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85576838"/>
      </p:ext>
    </p:extLst>
  </p:cSld>
  <p:clrMapOvr>
    <a:masterClrMapping/>
  </p:clrMapOvr>
</p:sld>
</file>

<file path=ppt/slides/slide3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43724082"/>
      </p:ext>
    </p:extLst>
  </p:cSld>
  <p:clrMapOvr>
    <a:masterClrMapping/>
  </p:clrMapOvr>
</p:sld>
</file>

<file path=ppt/slides/slide3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66432063"/>
      </p:ext>
    </p:extLst>
  </p:cSld>
  <p:clrMapOvr>
    <a:masterClrMapping/>
  </p:clrMapOvr>
</p:sld>
</file>

<file path=ppt/slides/slide3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77075352"/>
      </p:ext>
    </p:extLst>
  </p:cSld>
  <p:clrMapOvr>
    <a:masterClrMapping/>
  </p:clrMapOvr>
</p:sld>
</file>

<file path=ppt/slides/slide3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86154910"/>
      </p:ext>
    </p:extLst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99462078"/>
      </p:ext>
    </p:extLst>
  </p:cSld>
  <p:clrMapOvr>
    <a:masterClrMapping/>
  </p:clrMapOvr>
</p:sld>
</file>

<file path=ppt/slides/slide3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C1 SERIES </a:t>
            </a:r>
          </a:p>
        </p:txBody>
      </p:sp>
    </p:spTree>
    <p:extLst>
      <p:ext uri="{BB962C8B-B14F-4D97-AF65-F5344CB8AC3E}">
        <p14:creationId xmlns:p14="http://schemas.microsoft.com/office/powerpoint/2010/main" val="1269106911"/>
      </p:ext>
    </p:extLst>
  </p:cSld>
  <p:clrMapOvr>
    <a:masterClrMapping/>
  </p:clrMapOvr>
</p:sld>
</file>

<file path=ppt/slides/slide3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66334277"/>
      </p:ext>
    </p:extLst>
  </p:cSld>
  <p:clrMapOvr>
    <a:masterClrMapping/>
  </p:clrMapOvr>
</p:sld>
</file>

<file path=ppt/slides/slide3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48310338"/>
      </p:ext>
    </p:extLst>
  </p:cSld>
  <p:clrMapOvr>
    <a:masterClrMapping/>
  </p:clrMapOvr>
</p:sld>
</file>

<file path=ppt/slides/slide3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59261953"/>
      </p:ext>
    </p:extLst>
  </p:cSld>
  <p:clrMapOvr>
    <a:masterClrMapping/>
  </p:clrMapOvr>
</p:sld>
</file>

<file path=ppt/slides/slide3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C2 SERIES </a:t>
            </a:r>
          </a:p>
        </p:txBody>
      </p:sp>
    </p:spTree>
    <p:extLst>
      <p:ext uri="{BB962C8B-B14F-4D97-AF65-F5344CB8AC3E}">
        <p14:creationId xmlns:p14="http://schemas.microsoft.com/office/powerpoint/2010/main" val="3039263339"/>
      </p:ext>
    </p:extLst>
  </p:cSld>
  <p:clrMapOvr>
    <a:masterClrMapping/>
  </p:clrMapOvr>
</p:sld>
</file>

<file path=ppt/slides/slide3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73517956"/>
      </p:ext>
    </p:extLst>
  </p:cSld>
  <p:clrMapOvr>
    <a:masterClrMapping/>
  </p:clrMapOvr>
</p:sld>
</file>

<file path=ppt/slides/slide3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5355233"/>
      </p:ext>
    </p:extLst>
  </p:cSld>
  <p:clrMapOvr>
    <a:masterClrMapping/>
  </p:clrMapOvr>
</p:sld>
</file>

<file path=ppt/slides/slide3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81581776"/>
      </p:ext>
    </p:extLst>
  </p:cSld>
  <p:clrMapOvr>
    <a:masterClrMapping/>
  </p:clrMapOvr>
</p:sld>
</file>

<file path=ppt/slides/slide3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C3 SERIES </a:t>
            </a:r>
          </a:p>
        </p:txBody>
      </p:sp>
    </p:spTree>
    <p:extLst>
      <p:ext uri="{BB962C8B-B14F-4D97-AF65-F5344CB8AC3E}">
        <p14:creationId xmlns:p14="http://schemas.microsoft.com/office/powerpoint/2010/main" val="1818082347"/>
      </p:ext>
    </p:extLst>
  </p:cSld>
  <p:clrMapOvr>
    <a:masterClrMapping/>
  </p:clrMapOvr>
</p:sld>
</file>

<file path=ppt/slides/slide3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48043498"/>
      </p:ext>
    </p:extLst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59101350"/>
      </p:ext>
    </p:extLst>
  </p:cSld>
  <p:clrMapOvr>
    <a:masterClrMapping/>
  </p:clrMapOvr>
</p:sld>
</file>

<file path=ppt/slides/slide3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32357619"/>
      </p:ext>
    </p:extLst>
  </p:cSld>
  <p:clrMapOvr>
    <a:masterClrMapping/>
  </p:clrMapOvr>
</p:sld>
</file>

<file path=ppt/slides/slide3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73619626"/>
      </p:ext>
    </p:extLst>
  </p:cSld>
  <p:clrMapOvr>
    <a:masterClrMapping/>
  </p:clrMapOvr>
</p:sld>
</file>

<file path=ppt/slides/slide3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C4 SERIES </a:t>
            </a:r>
          </a:p>
        </p:txBody>
      </p:sp>
    </p:spTree>
    <p:extLst>
      <p:ext uri="{BB962C8B-B14F-4D97-AF65-F5344CB8AC3E}">
        <p14:creationId xmlns:p14="http://schemas.microsoft.com/office/powerpoint/2010/main" val="2914023591"/>
      </p:ext>
    </p:extLst>
  </p:cSld>
  <p:clrMapOvr>
    <a:masterClrMapping/>
  </p:clrMapOvr>
</p:sld>
</file>

<file path=ppt/slides/slide3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53016762"/>
      </p:ext>
    </p:extLst>
  </p:cSld>
  <p:clrMapOvr>
    <a:masterClrMapping/>
  </p:clrMapOvr>
</p:sld>
</file>

<file path=ppt/slides/slide3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71093489"/>
      </p:ext>
    </p:extLst>
  </p:cSld>
  <p:clrMapOvr>
    <a:masterClrMapping/>
  </p:clrMapOvr>
</p:sld>
</file>

<file path=ppt/slides/slide3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76148479"/>
      </p:ext>
    </p:extLst>
  </p:cSld>
  <p:clrMapOvr>
    <a:masterClrMapping/>
  </p:clrMapOvr>
</p:sld>
</file>

<file path=ppt/slides/slide3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C5 SERIES </a:t>
            </a:r>
          </a:p>
        </p:txBody>
      </p:sp>
    </p:spTree>
    <p:extLst>
      <p:ext uri="{BB962C8B-B14F-4D97-AF65-F5344CB8AC3E}">
        <p14:creationId xmlns:p14="http://schemas.microsoft.com/office/powerpoint/2010/main" val="3126537702"/>
      </p:ext>
    </p:extLst>
  </p:cSld>
  <p:clrMapOvr>
    <a:masterClrMapping/>
  </p:clrMapOvr>
</p:sld>
</file>

<file path=ppt/slides/slide3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65372140"/>
      </p:ext>
    </p:extLst>
  </p:cSld>
  <p:clrMapOvr>
    <a:masterClrMapping/>
  </p:clrMapOvr>
</p:sld>
</file>

<file path=ppt/slides/slide3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83169362"/>
      </p:ext>
    </p:extLst>
  </p:cSld>
  <p:clrMapOvr>
    <a:masterClrMapping/>
  </p:clrMapOvr>
</p:sld>
</file>

<file path=ppt/slides/slide3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93788749"/>
      </p:ext>
    </p:extLst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16243579"/>
      </p:ext>
    </p:extLst>
  </p:cSld>
  <p:clrMapOvr>
    <a:masterClrMapping/>
  </p:clrMapOvr>
</p:sld>
</file>

<file path=ppt/slides/slide3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C6 SERIES </a:t>
            </a:r>
          </a:p>
        </p:txBody>
      </p:sp>
    </p:spTree>
    <p:extLst>
      <p:ext uri="{BB962C8B-B14F-4D97-AF65-F5344CB8AC3E}">
        <p14:creationId xmlns:p14="http://schemas.microsoft.com/office/powerpoint/2010/main" val="1858196030"/>
      </p:ext>
    </p:extLst>
  </p:cSld>
  <p:clrMapOvr>
    <a:masterClrMapping/>
  </p:clrMapOvr>
</p:sld>
</file>

<file path=ppt/slides/slide3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91981067"/>
      </p:ext>
    </p:extLst>
  </p:cSld>
  <p:clrMapOvr>
    <a:masterClrMapping/>
  </p:clrMapOvr>
</p:sld>
</file>

<file path=ppt/slides/slide3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66030034"/>
      </p:ext>
    </p:extLst>
  </p:cSld>
  <p:clrMapOvr>
    <a:masterClrMapping/>
  </p:clrMapOvr>
</p:sld>
</file>

<file path=ppt/slides/slide3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31764698"/>
      </p:ext>
    </p:extLst>
  </p:cSld>
  <p:clrMapOvr>
    <a:masterClrMapping/>
  </p:clrMapOvr>
</p:sld>
</file>

<file path=ppt/slides/slide3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C7 SERIES </a:t>
            </a:r>
          </a:p>
        </p:txBody>
      </p:sp>
    </p:spTree>
    <p:extLst>
      <p:ext uri="{BB962C8B-B14F-4D97-AF65-F5344CB8AC3E}">
        <p14:creationId xmlns:p14="http://schemas.microsoft.com/office/powerpoint/2010/main" val="2985560898"/>
      </p:ext>
    </p:extLst>
  </p:cSld>
  <p:clrMapOvr>
    <a:masterClrMapping/>
  </p:clrMapOvr>
</p:sld>
</file>

<file path=ppt/slides/slide3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61886791"/>
      </p:ext>
    </p:extLst>
  </p:cSld>
  <p:clrMapOvr>
    <a:masterClrMapping/>
  </p:clrMapOvr>
</p:sld>
</file>

<file path=ppt/slides/slide3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3231264"/>
      </p:ext>
    </p:extLst>
  </p:cSld>
  <p:clrMapOvr>
    <a:masterClrMapping/>
  </p:clrMapOvr>
</p:sld>
</file>

<file path=ppt/slides/slide3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61739277"/>
      </p:ext>
    </p:extLst>
  </p:cSld>
  <p:clrMapOvr>
    <a:masterClrMapping/>
  </p:clrMapOvr>
</p:sld>
</file>

<file path=ppt/slides/slide3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C8 SERIES </a:t>
            </a:r>
          </a:p>
        </p:txBody>
      </p:sp>
    </p:spTree>
    <p:extLst>
      <p:ext uri="{BB962C8B-B14F-4D97-AF65-F5344CB8AC3E}">
        <p14:creationId xmlns:p14="http://schemas.microsoft.com/office/powerpoint/2010/main" val="3060789065"/>
      </p:ext>
    </p:extLst>
  </p:cSld>
  <p:clrMapOvr>
    <a:masterClrMapping/>
  </p:clrMapOvr>
</p:sld>
</file>

<file path=ppt/slides/slide3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05934299"/>
      </p:ext>
    </p:extLst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WP4 SERIES </a:t>
            </a:r>
          </a:p>
        </p:txBody>
      </p:sp>
    </p:spTree>
    <p:extLst>
      <p:ext uri="{BB962C8B-B14F-4D97-AF65-F5344CB8AC3E}">
        <p14:creationId xmlns:p14="http://schemas.microsoft.com/office/powerpoint/2010/main" val="3106909177"/>
      </p:ext>
    </p:extLst>
  </p:cSld>
  <p:clrMapOvr>
    <a:masterClrMapping/>
  </p:clrMapOvr>
</p:sld>
</file>

<file path=ppt/slides/slide3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23816135"/>
      </p:ext>
    </p:extLst>
  </p:cSld>
  <p:clrMapOvr>
    <a:masterClrMapping/>
  </p:clrMapOvr>
</p:sld>
</file>

<file path=ppt/slides/slide3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39051978"/>
      </p:ext>
    </p:extLst>
  </p:cSld>
  <p:clrMapOvr>
    <a:masterClrMapping/>
  </p:clrMapOvr>
</p:sld>
</file>

<file path=ppt/slides/slide3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C9 SERIES </a:t>
            </a:r>
          </a:p>
        </p:txBody>
      </p:sp>
    </p:spTree>
    <p:extLst>
      <p:ext uri="{BB962C8B-B14F-4D97-AF65-F5344CB8AC3E}">
        <p14:creationId xmlns:p14="http://schemas.microsoft.com/office/powerpoint/2010/main" val="2615737197"/>
      </p:ext>
    </p:extLst>
  </p:cSld>
  <p:clrMapOvr>
    <a:masterClrMapping/>
  </p:clrMapOvr>
</p:sld>
</file>

<file path=ppt/slides/slide3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01883954"/>
      </p:ext>
    </p:extLst>
  </p:cSld>
  <p:clrMapOvr>
    <a:masterClrMapping/>
  </p:clrMapOvr>
</p:sld>
</file>

<file path=ppt/slides/slide3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68697282"/>
      </p:ext>
    </p:extLst>
  </p:cSld>
  <p:clrMapOvr>
    <a:masterClrMapping/>
  </p:clrMapOvr>
</p:sld>
</file>

<file path=ppt/slides/slide3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89962608"/>
      </p:ext>
    </p:extLst>
  </p:cSld>
  <p:clrMapOvr>
    <a:masterClrMapping/>
  </p:clrMapOvr>
</p:sld>
</file>

<file path=ppt/slides/slide3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C10 SERIES </a:t>
            </a:r>
          </a:p>
        </p:txBody>
      </p:sp>
    </p:spTree>
    <p:extLst>
      <p:ext uri="{BB962C8B-B14F-4D97-AF65-F5344CB8AC3E}">
        <p14:creationId xmlns:p14="http://schemas.microsoft.com/office/powerpoint/2010/main" val="578982386"/>
      </p:ext>
    </p:extLst>
  </p:cSld>
  <p:clrMapOvr>
    <a:masterClrMapping/>
  </p:clrMapOvr>
</p:sld>
</file>

<file path=ppt/slides/slide3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84541345"/>
      </p:ext>
    </p:extLst>
  </p:cSld>
  <p:clrMapOvr>
    <a:masterClrMapping/>
  </p:clrMapOvr>
</p:sld>
</file>

<file path=ppt/slides/slide3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47106243"/>
      </p:ext>
    </p:extLst>
  </p:cSld>
  <p:clrMapOvr>
    <a:masterClrMapping/>
  </p:clrMapOvr>
</p:sld>
</file>

<file path=ppt/slides/slide3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14004178"/>
      </p:ext>
    </p:extLst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34751783"/>
      </p:ext>
    </p:extLst>
  </p:cSld>
  <p:clrMapOvr>
    <a:masterClrMapping/>
  </p:clrMapOvr>
</p:sld>
</file>

<file path=ppt/slides/slide3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 SERIES</a:t>
            </a:r>
          </a:p>
        </p:txBody>
      </p:sp>
    </p:spTree>
    <p:extLst>
      <p:ext uri="{BB962C8B-B14F-4D97-AF65-F5344CB8AC3E}">
        <p14:creationId xmlns:p14="http://schemas.microsoft.com/office/powerpoint/2010/main" val="1849715979"/>
      </p:ext>
    </p:extLst>
  </p:cSld>
  <p:clrMapOvr>
    <a:masterClrMapping/>
  </p:clrMapOvr>
</p:sld>
</file>

<file path=ppt/slides/slide3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W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557998925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70966011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56951653"/>
      </p:ext>
    </p:extLst>
  </p:cSld>
  <p:clrMapOvr>
    <a:masterClrMapping/>
  </p:clrMapOvr>
</p:sld>
</file>

<file path=ppt/slides/slide3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129631356"/>
      </p:ext>
    </p:extLst>
  </p:cSld>
  <p:clrMapOvr>
    <a:masterClrMapping/>
  </p:clrMapOvr>
</p:sld>
</file>

<file path=ppt/slides/slide3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21167028"/>
      </p:ext>
    </p:extLst>
  </p:cSld>
  <p:clrMapOvr>
    <a:masterClrMapping/>
  </p:clrMapOvr>
</p:sld>
</file>

<file path=ppt/slides/slide3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41287550"/>
      </p:ext>
    </p:extLst>
  </p:cSld>
  <p:clrMapOvr>
    <a:masterClrMapping/>
  </p:clrMapOvr>
</p:sld>
</file>

<file path=ppt/slides/slide3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38652861"/>
      </p:ext>
    </p:extLst>
  </p:cSld>
  <p:clrMapOvr>
    <a:masterClrMapping/>
  </p:clrMapOvr>
</p:sld>
</file>

<file path=ppt/slides/slide3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93984864"/>
      </p:ext>
    </p:extLst>
  </p:cSld>
  <p:clrMapOvr>
    <a:masterClrMapping/>
  </p:clrMapOvr>
</p:sld>
</file>

<file path=ppt/slides/slide3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80996287"/>
      </p:ext>
    </p:extLst>
  </p:cSld>
  <p:clrMapOvr>
    <a:masterClrMapping/>
  </p:clrMapOvr>
</p:sld>
</file>

<file path=ppt/slides/slide3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09188639"/>
      </p:ext>
    </p:extLst>
  </p:cSld>
  <p:clrMapOvr>
    <a:masterClrMapping/>
  </p:clrMapOvr>
</p:sld>
</file>

<file path=ppt/slides/slide3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82874262"/>
      </p:ext>
    </p:extLst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75305721"/>
      </p:ext>
    </p:extLst>
  </p:cSld>
  <p:clrMapOvr>
    <a:masterClrMapping/>
  </p:clrMapOvr>
</p:sld>
</file>

<file path=ppt/slides/slide3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66243546"/>
      </p:ext>
    </p:extLst>
  </p:cSld>
  <p:clrMapOvr>
    <a:masterClrMapping/>
  </p:clrMapOvr>
</p:sld>
</file>

<file path=ppt/slides/slide3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78657402"/>
      </p:ext>
    </p:extLst>
  </p:cSld>
  <p:clrMapOvr>
    <a:masterClrMapping/>
  </p:clrMapOvr>
</p:sld>
</file>

<file path=ppt/slides/slide3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78162525"/>
      </p:ext>
    </p:extLst>
  </p:cSld>
  <p:clrMapOvr>
    <a:masterClrMapping/>
  </p:clrMapOvr>
</p:sld>
</file>

<file path=ppt/slides/slide3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3708007"/>
      </p:ext>
    </p:extLst>
  </p:cSld>
  <p:clrMapOvr>
    <a:masterClrMapping/>
  </p:clrMapOvr>
</p:sld>
</file>

<file path=ppt/slides/slide3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80253488"/>
      </p:ext>
    </p:extLst>
  </p:cSld>
  <p:clrMapOvr>
    <a:masterClrMapping/>
  </p:clrMapOvr>
</p:sld>
</file>

<file path=ppt/slides/slide3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776856026"/>
      </p:ext>
    </p:extLst>
  </p:cSld>
  <p:clrMapOvr>
    <a:masterClrMapping/>
  </p:clrMapOvr>
</p:sld>
</file>

<file path=ppt/slides/slide3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4402514"/>
      </p:ext>
    </p:extLst>
  </p:cSld>
  <p:clrMapOvr>
    <a:masterClrMapping/>
  </p:clrMapOvr>
</p:sld>
</file>

<file path=ppt/slides/slide3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00953305"/>
      </p:ext>
    </p:extLst>
  </p:cSld>
  <p:clrMapOvr>
    <a:masterClrMapping/>
  </p:clrMapOvr>
</p:sld>
</file>

<file path=ppt/slides/slide3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60490605"/>
      </p:ext>
    </p:extLst>
  </p:cSld>
  <p:clrMapOvr>
    <a:masterClrMapping/>
  </p:clrMapOvr>
</p:sld>
</file>

<file path=ppt/slides/slide3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26915438"/>
      </p:ext>
    </p:extLst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07705625"/>
      </p:ext>
    </p:extLst>
  </p:cSld>
  <p:clrMapOvr>
    <a:masterClrMapping/>
  </p:clrMapOvr>
</p:sld>
</file>

<file path=ppt/slides/slide3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1623636"/>
      </p:ext>
    </p:extLst>
  </p:cSld>
  <p:clrMapOvr>
    <a:masterClrMapping/>
  </p:clrMapOvr>
</p:sld>
</file>

<file path=ppt/slides/slide3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85520879"/>
      </p:ext>
    </p:extLst>
  </p:cSld>
  <p:clrMapOvr>
    <a:masterClrMapping/>
  </p:clrMapOvr>
</p:sld>
</file>

<file path=ppt/slides/slide3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74251303"/>
      </p:ext>
    </p:extLst>
  </p:cSld>
  <p:clrMapOvr>
    <a:masterClrMapping/>
  </p:clrMapOvr>
</p:sld>
</file>

<file path=ppt/slides/slide3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91719468"/>
      </p:ext>
    </p:extLst>
  </p:cSld>
  <p:clrMapOvr>
    <a:masterClrMapping/>
  </p:clrMapOvr>
</p:sld>
</file>

<file path=ppt/slides/slide3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42589448"/>
      </p:ext>
    </p:extLst>
  </p:cSld>
  <p:clrMapOvr>
    <a:masterClrMapping/>
  </p:clrMapOvr>
</p:sld>
</file>

<file path=ppt/slides/slide3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57339795"/>
      </p:ext>
    </p:extLst>
  </p:cSld>
  <p:clrMapOvr>
    <a:masterClrMapping/>
  </p:clrMapOvr>
</p:sld>
</file>

<file path=ppt/slides/slide3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82329002"/>
      </p:ext>
    </p:extLst>
  </p:cSld>
  <p:clrMapOvr>
    <a:masterClrMapping/>
  </p:clrMapOvr>
</p:sld>
</file>

<file path=ppt/slides/slide3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94217636"/>
      </p:ext>
    </p:extLst>
  </p:cSld>
  <p:clrMapOvr>
    <a:masterClrMapping/>
  </p:clrMapOvr>
</p:sld>
</file>

<file path=ppt/slides/slide3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424812492"/>
      </p:ext>
    </p:extLst>
  </p:cSld>
  <p:clrMapOvr>
    <a:masterClrMapping/>
  </p:clrMapOvr>
</p:sld>
</file>

<file path=ppt/slides/slide3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002988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69083317"/>
      </p:ext>
    </p:extLst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WP5 SERIES </a:t>
            </a:r>
          </a:p>
        </p:txBody>
      </p:sp>
    </p:spTree>
    <p:extLst>
      <p:ext uri="{BB962C8B-B14F-4D97-AF65-F5344CB8AC3E}">
        <p14:creationId xmlns:p14="http://schemas.microsoft.com/office/powerpoint/2010/main" val="899241867"/>
      </p:ext>
    </p:extLst>
  </p:cSld>
  <p:clrMapOvr>
    <a:masterClrMapping/>
  </p:clrMapOvr>
</p:sld>
</file>

<file path=ppt/slides/slide3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79900022"/>
      </p:ext>
    </p:extLst>
  </p:cSld>
  <p:clrMapOvr>
    <a:masterClrMapping/>
  </p:clrMapOvr>
</p:sld>
</file>

<file path=ppt/slides/slide3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6332657"/>
      </p:ext>
    </p:extLst>
  </p:cSld>
  <p:clrMapOvr>
    <a:masterClrMapping/>
  </p:clrMapOvr>
</p:sld>
</file>

<file path=ppt/slides/slide3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3579547"/>
      </p:ext>
    </p:extLst>
  </p:cSld>
  <p:clrMapOvr>
    <a:masterClrMapping/>
  </p:clrMapOvr>
</p:sld>
</file>

<file path=ppt/slides/slide3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51185884"/>
      </p:ext>
    </p:extLst>
  </p:cSld>
  <p:clrMapOvr>
    <a:masterClrMapping/>
  </p:clrMapOvr>
</p:sld>
</file>

<file path=ppt/slides/slide3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36435223"/>
      </p:ext>
    </p:extLst>
  </p:cSld>
  <p:clrMapOvr>
    <a:masterClrMapping/>
  </p:clrMapOvr>
</p:sld>
</file>

<file path=ppt/slides/slide3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72612057"/>
      </p:ext>
    </p:extLst>
  </p:cSld>
  <p:clrMapOvr>
    <a:masterClrMapping/>
  </p:clrMapOvr>
</p:sld>
</file>

<file path=ppt/slides/slide3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25436133"/>
      </p:ext>
    </p:extLst>
  </p:cSld>
  <p:clrMapOvr>
    <a:masterClrMapping/>
  </p:clrMapOvr>
</p:sld>
</file>

<file path=ppt/slides/slide3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6353171"/>
      </p:ext>
    </p:extLst>
  </p:cSld>
  <p:clrMapOvr>
    <a:masterClrMapping/>
  </p:clrMapOvr>
</p:sld>
</file>

<file path=ppt/slides/slide3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33168954"/>
      </p:ext>
    </p:extLst>
  </p:cSld>
  <p:clrMapOvr>
    <a:masterClrMapping/>
  </p:clrMapOvr>
</p:sld>
</file>

<file path=ppt/slides/slide3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80103202"/>
      </p:ext>
    </p:extLst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31716943"/>
      </p:ext>
    </p:extLst>
  </p:cSld>
  <p:clrMapOvr>
    <a:masterClrMapping/>
  </p:clrMapOvr>
</p:sld>
</file>

<file path=ppt/slides/slide3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72828533"/>
      </p:ext>
    </p:extLst>
  </p:cSld>
  <p:clrMapOvr>
    <a:masterClrMapping/>
  </p:clrMapOvr>
</p:sld>
</file>

<file path=ppt/slides/slide3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997535179"/>
      </p:ext>
    </p:extLst>
  </p:cSld>
  <p:clrMapOvr>
    <a:masterClrMapping/>
  </p:clrMapOvr>
</p:sld>
</file>

<file path=ppt/slides/slide3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97164741"/>
      </p:ext>
    </p:extLst>
  </p:cSld>
  <p:clrMapOvr>
    <a:masterClrMapping/>
  </p:clrMapOvr>
</p:sld>
</file>

<file path=ppt/slides/slide3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9066506"/>
      </p:ext>
    </p:extLst>
  </p:cSld>
  <p:clrMapOvr>
    <a:masterClrMapping/>
  </p:clrMapOvr>
</p:sld>
</file>

<file path=ppt/slides/slide3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88696616"/>
      </p:ext>
    </p:extLst>
  </p:cSld>
  <p:clrMapOvr>
    <a:masterClrMapping/>
  </p:clrMapOvr>
</p:sld>
</file>

<file path=ppt/slides/slide3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89227504"/>
      </p:ext>
    </p:extLst>
  </p:cSld>
  <p:clrMapOvr>
    <a:masterClrMapping/>
  </p:clrMapOvr>
</p:sld>
</file>

<file path=ppt/slides/slide3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12820214"/>
      </p:ext>
    </p:extLst>
  </p:cSld>
  <p:clrMapOvr>
    <a:masterClrMapping/>
  </p:clrMapOvr>
</p:sld>
</file>

<file path=ppt/slides/slide3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87084447"/>
      </p:ext>
    </p:extLst>
  </p:cSld>
  <p:clrMapOvr>
    <a:masterClrMapping/>
  </p:clrMapOvr>
</p:sld>
</file>

<file path=ppt/slides/slide3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01815042"/>
      </p:ext>
    </p:extLst>
  </p:cSld>
  <p:clrMapOvr>
    <a:masterClrMapping/>
  </p:clrMapOvr>
</p:sld>
</file>

<file path=ppt/slides/slide3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01927450"/>
      </p:ext>
    </p:extLst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99600170"/>
      </p:ext>
    </p:extLst>
  </p:cSld>
  <p:clrMapOvr>
    <a:masterClrMapping/>
  </p:clrMapOvr>
</p:sld>
</file>

<file path=ppt/slides/slide3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64943926"/>
      </p:ext>
    </p:extLst>
  </p:cSld>
  <p:clrMapOvr>
    <a:masterClrMapping/>
  </p:clrMapOvr>
</p:sld>
</file>

<file path=ppt/slides/slide3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52832610"/>
      </p:ext>
    </p:extLst>
  </p:cSld>
  <p:clrMapOvr>
    <a:masterClrMapping/>
  </p:clrMapOvr>
</p:sld>
</file>

<file path=ppt/slides/slide3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6094227"/>
      </p:ext>
    </p:extLst>
  </p:cSld>
  <p:clrMapOvr>
    <a:masterClrMapping/>
  </p:clrMapOvr>
</p:sld>
</file>

<file path=ppt/slides/slide3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54450480"/>
      </p:ext>
    </p:extLst>
  </p:cSld>
  <p:clrMapOvr>
    <a:masterClrMapping/>
  </p:clrMapOvr>
</p:sld>
</file>

<file path=ppt/slides/slide3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78891547"/>
      </p:ext>
    </p:extLst>
  </p:cSld>
  <p:clrMapOvr>
    <a:masterClrMapping/>
  </p:clrMapOvr>
</p:sld>
</file>

<file path=ppt/slides/slide3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1949208"/>
      </p:ext>
    </p:extLst>
  </p:cSld>
  <p:clrMapOvr>
    <a:masterClrMapping/>
  </p:clrMapOvr>
</p:sld>
</file>

<file path=ppt/slides/slide3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32117805"/>
      </p:ext>
    </p:extLst>
  </p:cSld>
  <p:clrMapOvr>
    <a:masterClrMapping/>
  </p:clrMapOvr>
</p:sld>
</file>

<file path=ppt/slides/slide3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855808575"/>
      </p:ext>
    </p:extLst>
  </p:cSld>
  <p:clrMapOvr>
    <a:masterClrMapping/>
  </p:clrMapOvr>
</p:sld>
</file>

<file path=ppt/slides/slide3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58893161"/>
      </p:ext>
    </p:extLst>
  </p:cSld>
  <p:clrMapOvr>
    <a:masterClrMapping/>
  </p:clrMapOvr>
</p:sld>
</file>

<file path=ppt/slides/slide3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74780763"/>
      </p:ext>
    </p:extLst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32511200"/>
      </p:ext>
    </p:extLst>
  </p:cSld>
  <p:clrMapOvr>
    <a:masterClrMapping/>
  </p:clrMapOvr>
</p:sld>
</file>

<file path=ppt/slides/slide3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00862370"/>
      </p:ext>
    </p:extLst>
  </p:cSld>
  <p:clrMapOvr>
    <a:masterClrMapping/>
  </p:clrMapOvr>
</p:sld>
</file>

<file path=ppt/slides/slide3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27074601"/>
      </p:ext>
    </p:extLst>
  </p:cSld>
  <p:clrMapOvr>
    <a:masterClrMapping/>
  </p:clrMapOvr>
</p:sld>
</file>

<file path=ppt/slides/slide3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26482707"/>
      </p:ext>
    </p:extLst>
  </p:cSld>
  <p:clrMapOvr>
    <a:masterClrMapping/>
  </p:clrMapOvr>
</p:sld>
</file>

<file path=ppt/slides/slide3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14091254"/>
      </p:ext>
    </p:extLst>
  </p:cSld>
  <p:clrMapOvr>
    <a:masterClrMapping/>
  </p:clrMapOvr>
</p:sld>
</file>

<file path=ppt/slides/slide3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42812525"/>
      </p:ext>
    </p:extLst>
  </p:cSld>
  <p:clrMapOvr>
    <a:masterClrMapping/>
  </p:clrMapOvr>
</p:sld>
</file>

<file path=ppt/slides/slide3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74397401"/>
      </p:ext>
    </p:extLst>
  </p:cSld>
  <p:clrMapOvr>
    <a:masterClrMapping/>
  </p:clrMapOvr>
</p:sld>
</file>

<file path=ppt/slides/slide3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94390207"/>
      </p:ext>
    </p:extLst>
  </p:cSld>
  <p:clrMapOvr>
    <a:masterClrMapping/>
  </p:clrMapOvr>
</p:sld>
</file>

<file path=ppt/slides/slide3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640486327"/>
      </p:ext>
    </p:extLst>
  </p:cSld>
  <p:clrMapOvr>
    <a:masterClrMapping/>
  </p:clrMapOvr>
</p:sld>
</file>

<file path=ppt/slides/slide3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40115489"/>
      </p:ext>
    </p:extLst>
  </p:cSld>
  <p:clrMapOvr>
    <a:masterClrMapping/>
  </p:clrMapOvr>
</p:sld>
</file>

<file path=ppt/slides/slide3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33698671"/>
      </p:ext>
    </p:extLst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WP6 SERIES </a:t>
            </a:r>
          </a:p>
        </p:txBody>
      </p:sp>
    </p:spTree>
    <p:extLst>
      <p:ext uri="{BB962C8B-B14F-4D97-AF65-F5344CB8AC3E}">
        <p14:creationId xmlns:p14="http://schemas.microsoft.com/office/powerpoint/2010/main" val="4075084320"/>
      </p:ext>
    </p:extLst>
  </p:cSld>
  <p:clrMapOvr>
    <a:masterClrMapping/>
  </p:clrMapOvr>
</p:sld>
</file>

<file path=ppt/slides/slide3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07657691"/>
      </p:ext>
    </p:extLst>
  </p:cSld>
  <p:clrMapOvr>
    <a:masterClrMapping/>
  </p:clrMapOvr>
</p:sld>
</file>

<file path=ppt/slides/slide3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08713265"/>
      </p:ext>
    </p:extLst>
  </p:cSld>
  <p:clrMapOvr>
    <a:masterClrMapping/>
  </p:clrMapOvr>
</p:sld>
</file>

<file path=ppt/slides/slide3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81478453"/>
      </p:ext>
    </p:extLst>
  </p:cSld>
  <p:clrMapOvr>
    <a:masterClrMapping/>
  </p:clrMapOvr>
</p:sld>
</file>

<file path=ppt/slides/slide3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1847766"/>
      </p:ext>
    </p:extLst>
  </p:cSld>
  <p:clrMapOvr>
    <a:masterClrMapping/>
  </p:clrMapOvr>
</p:sld>
</file>

<file path=ppt/slides/slide3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96008055"/>
      </p:ext>
    </p:extLst>
  </p:cSld>
  <p:clrMapOvr>
    <a:masterClrMapping/>
  </p:clrMapOvr>
</p:sld>
</file>

<file path=ppt/slides/slide3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33757020"/>
      </p:ext>
    </p:extLst>
  </p:cSld>
  <p:clrMapOvr>
    <a:masterClrMapping/>
  </p:clrMapOvr>
</p:sld>
</file>

<file path=ppt/slides/slide3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49015378"/>
      </p:ext>
    </p:extLst>
  </p:cSld>
  <p:clrMapOvr>
    <a:masterClrMapping/>
  </p:clrMapOvr>
</p:sld>
</file>

<file path=ppt/slides/slide3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05803276"/>
      </p:ext>
    </p:extLst>
  </p:cSld>
  <p:clrMapOvr>
    <a:masterClrMapping/>
  </p:clrMapOvr>
</p:sld>
</file>

<file path=ppt/slides/slide3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06992992"/>
      </p:ext>
    </p:extLst>
  </p:cSld>
  <p:clrMapOvr>
    <a:masterClrMapping/>
  </p:clrMapOvr>
</p:sld>
</file>

<file path=ppt/slides/slide3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36617689"/>
      </p:ext>
    </p:extLst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00427686"/>
      </p:ext>
    </p:extLst>
  </p:cSld>
  <p:clrMapOvr>
    <a:masterClrMapping/>
  </p:clrMapOvr>
</p:sld>
</file>

<file path=ppt/slides/slide3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942986475"/>
      </p:ext>
    </p:extLst>
  </p:cSld>
  <p:clrMapOvr>
    <a:masterClrMapping/>
  </p:clrMapOvr>
</p:sld>
</file>

<file path=ppt/slides/slide3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16542426"/>
      </p:ext>
    </p:extLst>
  </p:cSld>
  <p:clrMapOvr>
    <a:masterClrMapping/>
  </p:clrMapOvr>
</p:sld>
</file>

<file path=ppt/slides/slide3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97406222"/>
      </p:ext>
    </p:extLst>
  </p:cSld>
  <p:clrMapOvr>
    <a:masterClrMapping/>
  </p:clrMapOvr>
</p:sld>
</file>

<file path=ppt/slides/slide3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80193071"/>
      </p:ext>
    </p:extLst>
  </p:cSld>
  <p:clrMapOvr>
    <a:masterClrMapping/>
  </p:clrMapOvr>
</p:sld>
</file>

<file path=ppt/slides/slide3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23087254"/>
      </p:ext>
    </p:extLst>
  </p:cSld>
  <p:clrMapOvr>
    <a:masterClrMapping/>
  </p:clrMapOvr>
</p:sld>
</file>

<file path=ppt/slides/slide3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89530830"/>
      </p:ext>
    </p:extLst>
  </p:cSld>
  <p:clrMapOvr>
    <a:masterClrMapping/>
  </p:clrMapOvr>
</p:sld>
</file>

<file path=ppt/slides/slide3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01527368"/>
      </p:ext>
    </p:extLst>
  </p:cSld>
  <p:clrMapOvr>
    <a:masterClrMapping/>
  </p:clrMapOvr>
</p:sld>
</file>

<file path=ppt/slides/slide3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16985458"/>
      </p:ext>
    </p:extLst>
  </p:cSld>
  <p:clrMapOvr>
    <a:masterClrMapping/>
  </p:clrMapOvr>
</p:sld>
</file>

<file path=ppt/slides/slide3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5843567"/>
      </p:ext>
    </p:extLst>
  </p:cSld>
  <p:clrMapOvr>
    <a:masterClrMapping/>
  </p:clrMapOvr>
</p:sld>
</file>

<file path=ppt/slides/slide3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40563028"/>
      </p:ext>
    </p:extLst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87840119"/>
      </p:ext>
    </p:extLst>
  </p:cSld>
  <p:clrMapOvr>
    <a:masterClrMapping/>
  </p:clrMapOvr>
</p:sld>
</file>

<file path=ppt/slides/slide3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57037028"/>
      </p:ext>
    </p:extLst>
  </p:cSld>
  <p:clrMapOvr>
    <a:masterClrMapping/>
  </p:clrMapOvr>
</p:sld>
</file>

<file path=ppt/slides/slide3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08912898"/>
      </p:ext>
    </p:extLst>
  </p:cSld>
  <p:clrMapOvr>
    <a:masterClrMapping/>
  </p:clrMapOvr>
</p:sld>
</file>

<file path=ppt/slides/slide3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35083113"/>
      </p:ext>
    </p:extLst>
  </p:cSld>
  <p:clrMapOvr>
    <a:masterClrMapping/>
  </p:clrMapOvr>
</p:sld>
</file>

<file path=ppt/slides/slide3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645558120"/>
      </p:ext>
    </p:extLst>
  </p:cSld>
  <p:clrMapOvr>
    <a:masterClrMapping/>
  </p:clrMapOvr>
</p:sld>
</file>

<file path=ppt/slides/slide3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5370183"/>
      </p:ext>
    </p:extLst>
  </p:cSld>
  <p:clrMapOvr>
    <a:masterClrMapping/>
  </p:clrMapOvr>
</p:sld>
</file>

<file path=ppt/slides/slide3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13115281"/>
      </p:ext>
    </p:extLst>
  </p:cSld>
  <p:clrMapOvr>
    <a:masterClrMapping/>
  </p:clrMapOvr>
</p:sld>
</file>

<file path=ppt/slides/slide3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36115081"/>
      </p:ext>
    </p:extLst>
  </p:cSld>
  <p:clrMapOvr>
    <a:masterClrMapping/>
  </p:clrMapOvr>
</p:sld>
</file>

<file path=ppt/slides/slide3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96691600"/>
      </p:ext>
    </p:extLst>
  </p:cSld>
  <p:clrMapOvr>
    <a:masterClrMapping/>
  </p:clrMapOvr>
</p:sld>
</file>

<file path=ppt/slides/slide3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79335672"/>
      </p:ext>
    </p:extLst>
  </p:cSld>
  <p:clrMapOvr>
    <a:masterClrMapping/>
  </p:clrMapOvr>
</p:sld>
</file>

<file path=ppt/slides/slide3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67337485"/>
      </p:ext>
    </p:extLst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69471340"/>
      </p:ext>
    </p:extLst>
  </p:cSld>
  <p:clrMapOvr>
    <a:masterClrMapping/>
  </p:clrMapOvr>
</p:sld>
</file>

<file path=ppt/slides/slide3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03306502"/>
      </p:ext>
    </p:extLst>
  </p:cSld>
  <p:clrMapOvr>
    <a:masterClrMapping/>
  </p:clrMapOvr>
</p:sld>
</file>

<file path=ppt/slides/slide3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73767318"/>
      </p:ext>
    </p:extLst>
  </p:cSld>
  <p:clrMapOvr>
    <a:masterClrMapping/>
  </p:clrMapOvr>
</p:sld>
</file>

<file path=ppt/slides/slide3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76953494"/>
      </p:ext>
    </p:extLst>
  </p:cSld>
  <p:clrMapOvr>
    <a:masterClrMapping/>
  </p:clrMapOvr>
</p:sld>
</file>

<file path=ppt/slides/slide3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90490803"/>
      </p:ext>
    </p:extLst>
  </p:cSld>
  <p:clrMapOvr>
    <a:masterClrMapping/>
  </p:clrMapOvr>
</p:sld>
</file>

<file path=ppt/slides/slide3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23391987"/>
      </p:ext>
    </p:extLst>
  </p:cSld>
  <p:clrMapOvr>
    <a:masterClrMapping/>
  </p:clrMapOvr>
</p:sld>
</file>

<file path=ppt/slides/slide3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74089827"/>
      </p:ext>
    </p:extLst>
  </p:cSld>
  <p:clrMapOvr>
    <a:masterClrMapping/>
  </p:clrMapOvr>
</p:sld>
</file>

<file path=ppt/slides/slide3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849791795"/>
      </p:ext>
    </p:extLst>
  </p:cSld>
  <p:clrMapOvr>
    <a:masterClrMapping/>
  </p:clrMapOvr>
</p:sld>
</file>

<file path=ppt/slides/slide3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61531715"/>
      </p:ext>
    </p:extLst>
  </p:cSld>
  <p:clrMapOvr>
    <a:masterClrMapping/>
  </p:clrMapOvr>
</p:sld>
</file>

<file path=ppt/slides/slide3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30123159"/>
      </p:ext>
    </p:extLst>
  </p:cSld>
  <p:clrMapOvr>
    <a:masterClrMapping/>
  </p:clrMapOvr>
</p:sld>
</file>

<file path=ppt/slides/slide3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05004091"/>
      </p:ext>
    </p:extLst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WP7 SERIES </a:t>
            </a:r>
          </a:p>
        </p:txBody>
      </p:sp>
    </p:spTree>
    <p:extLst>
      <p:ext uri="{BB962C8B-B14F-4D97-AF65-F5344CB8AC3E}">
        <p14:creationId xmlns:p14="http://schemas.microsoft.com/office/powerpoint/2010/main" val="1070584007"/>
      </p:ext>
    </p:extLst>
  </p:cSld>
  <p:clrMapOvr>
    <a:masterClrMapping/>
  </p:clrMapOvr>
</p:sld>
</file>

<file path=ppt/slides/slide3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26216436"/>
      </p:ext>
    </p:extLst>
  </p:cSld>
  <p:clrMapOvr>
    <a:masterClrMapping/>
  </p:clrMapOvr>
</p:sld>
</file>

<file path=ppt/slides/slide3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56758593"/>
      </p:ext>
    </p:extLst>
  </p:cSld>
  <p:clrMapOvr>
    <a:masterClrMapping/>
  </p:clrMapOvr>
</p:sld>
</file>

<file path=ppt/slides/slide3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58004977"/>
      </p:ext>
    </p:extLst>
  </p:cSld>
  <p:clrMapOvr>
    <a:masterClrMapping/>
  </p:clrMapOvr>
</p:sld>
</file>

<file path=ppt/slides/slide3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05233354"/>
      </p:ext>
    </p:extLst>
  </p:cSld>
  <p:clrMapOvr>
    <a:masterClrMapping/>
  </p:clrMapOvr>
</p:sld>
</file>

<file path=ppt/slides/slide3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94620427"/>
      </p:ext>
    </p:extLst>
  </p:cSld>
  <p:clrMapOvr>
    <a:masterClrMapping/>
  </p:clrMapOvr>
</p:sld>
</file>

<file path=ppt/slides/slide3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42410948"/>
      </p:ext>
    </p:extLst>
  </p:cSld>
  <p:clrMapOvr>
    <a:masterClrMapping/>
  </p:clrMapOvr>
</p:sld>
</file>

<file path=ppt/slides/slide3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75076999"/>
      </p:ext>
    </p:extLst>
  </p:cSld>
  <p:clrMapOvr>
    <a:masterClrMapping/>
  </p:clrMapOvr>
</p:sld>
</file>

<file path=ppt/slides/slide3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18448230"/>
      </p:ext>
    </p:extLst>
  </p:cSld>
  <p:clrMapOvr>
    <a:masterClrMapping/>
  </p:clrMapOvr>
</p:sld>
</file>

<file path=ppt/slides/slide3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38026106"/>
      </p:ext>
    </p:extLst>
  </p:cSld>
  <p:clrMapOvr>
    <a:masterClrMapping/>
  </p:clrMapOvr>
</p:sld>
</file>

<file path=ppt/slides/slide3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558250987"/>
      </p:ext>
    </p:extLst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38142865"/>
      </p:ext>
    </p:extLst>
  </p:cSld>
  <p:clrMapOvr>
    <a:masterClrMapping/>
  </p:clrMapOvr>
</p:sld>
</file>

<file path=ppt/slides/slide3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73104115"/>
      </p:ext>
    </p:extLst>
  </p:cSld>
  <p:clrMapOvr>
    <a:masterClrMapping/>
  </p:clrMapOvr>
</p:sld>
</file>

<file path=ppt/slides/slide3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99918903"/>
      </p:ext>
    </p:extLst>
  </p:cSld>
  <p:clrMapOvr>
    <a:masterClrMapping/>
  </p:clrMapOvr>
</p:sld>
</file>

<file path=ppt/slides/slide3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83636025"/>
      </p:ext>
    </p:extLst>
  </p:cSld>
  <p:clrMapOvr>
    <a:masterClrMapping/>
  </p:clrMapOvr>
</p:sld>
</file>

<file path=ppt/slides/slide3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59762211"/>
      </p:ext>
    </p:extLst>
  </p:cSld>
  <p:clrMapOvr>
    <a:masterClrMapping/>
  </p:clrMapOvr>
</p:sld>
</file>

<file path=ppt/slides/slide3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59353240"/>
      </p:ext>
    </p:extLst>
  </p:cSld>
  <p:clrMapOvr>
    <a:masterClrMapping/>
  </p:clrMapOvr>
</p:sld>
</file>

<file path=ppt/slides/slide3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28302433"/>
      </p:ext>
    </p:extLst>
  </p:cSld>
  <p:clrMapOvr>
    <a:masterClrMapping/>
  </p:clrMapOvr>
</p:sld>
</file>

<file path=ppt/slides/slide3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67993640"/>
      </p:ext>
    </p:extLst>
  </p:cSld>
  <p:clrMapOvr>
    <a:masterClrMapping/>
  </p:clrMapOvr>
</p:sld>
</file>

<file path=ppt/slides/slide3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39279139"/>
      </p:ext>
    </p:extLst>
  </p:cSld>
  <p:clrMapOvr>
    <a:masterClrMapping/>
  </p:clrMapOvr>
</p:sld>
</file>

<file path=ppt/slides/slide3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66653125"/>
      </p:ext>
    </p:extLst>
  </p:cSld>
  <p:clrMapOvr>
    <a:masterClrMapping/>
  </p:clrMapOvr>
</p:sld>
</file>

<file path=ppt/slides/slide3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195622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66826344"/>
      </p:ext>
    </p:extLst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48493299"/>
      </p:ext>
    </p:extLst>
  </p:cSld>
  <p:clrMapOvr>
    <a:masterClrMapping/>
  </p:clrMapOvr>
</p:sld>
</file>

<file path=ppt/slides/slide3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96054422"/>
      </p:ext>
    </p:extLst>
  </p:cSld>
  <p:clrMapOvr>
    <a:masterClrMapping/>
  </p:clrMapOvr>
</p:sld>
</file>

<file path=ppt/slides/slide3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0627470"/>
      </p:ext>
    </p:extLst>
  </p:cSld>
  <p:clrMapOvr>
    <a:masterClrMapping/>
  </p:clrMapOvr>
</p:sld>
</file>

<file path=ppt/slides/slide3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/>
              <a:t>W1 </a:t>
            </a:r>
            <a:r>
              <a:rPr lang="en-US" dirty="0"/>
              <a:t>SERIES </a:t>
            </a:r>
          </a:p>
        </p:txBody>
      </p:sp>
    </p:spTree>
    <p:extLst>
      <p:ext uri="{BB962C8B-B14F-4D97-AF65-F5344CB8AC3E}">
        <p14:creationId xmlns:p14="http://schemas.microsoft.com/office/powerpoint/2010/main" val="3135117345"/>
      </p:ext>
    </p:extLst>
  </p:cSld>
  <p:clrMapOvr>
    <a:masterClrMapping/>
  </p:clrMapOvr>
</p:sld>
</file>

<file path=ppt/slides/slide3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76788867"/>
      </p:ext>
    </p:extLst>
  </p:cSld>
  <p:clrMapOvr>
    <a:masterClrMapping/>
  </p:clrMapOvr>
</p:sld>
</file>

<file path=ppt/slides/slide3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06584226"/>
      </p:ext>
    </p:extLst>
  </p:cSld>
  <p:clrMapOvr>
    <a:masterClrMapping/>
  </p:clrMapOvr>
</p:sld>
</file>

<file path=ppt/slides/slide3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45133466"/>
      </p:ext>
    </p:extLst>
  </p:cSld>
  <p:clrMapOvr>
    <a:masterClrMapping/>
  </p:clrMapOvr>
</p:sld>
</file>

<file path=ppt/slides/slide3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W2 SERIES </a:t>
            </a:r>
          </a:p>
        </p:txBody>
      </p:sp>
    </p:spTree>
    <p:extLst>
      <p:ext uri="{BB962C8B-B14F-4D97-AF65-F5344CB8AC3E}">
        <p14:creationId xmlns:p14="http://schemas.microsoft.com/office/powerpoint/2010/main" val="884681732"/>
      </p:ext>
    </p:extLst>
  </p:cSld>
  <p:clrMapOvr>
    <a:masterClrMapping/>
  </p:clrMapOvr>
</p:sld>
</file>

<file path=ppt/slides/slide3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34987193"/>
      </p:ext>
    </p:extLst>
  </p:cSld>
  <p:clrMapOvr>
    <a:masterClrMapping/>
  </p:clrMapOvr>
</p:sld>
</file>

<file path=ppt/slides/slide3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73374113"/>
      </p:ext>
    </p:extLst>
  </p:cSld>
  <p:clrMapOvr>
    <a:masterClrMapping/>
  </p:clrMapOvr>
</p:sld>
</file>

<file path=ppt/slides/slide3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72186403"/>
      </p:ext>
    </p:extLst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63891964"/>
      </p:ext>
    </p:extLst>
  </p:cSld>
  <p:clrMapOvr>
    <a:masterClrMapping/>
  </p:clrMapOvr>
</p:sld>
</file>

<file path=ppt/slides/slide3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W3 SERIES </a:t>
            </a:r>
          </a:p>
        </p:txBody>
      </p:sp>
    </p:spTree>
    <p:extLst>
      <p:ext uri="{BB962C8B-B14F-4D97-AF65-F5344CB8AC3E}">
        <p14:creationId xmlns:p14="http://schemas.microsoft.com/office/powerpoint/2010/main" val="3032559822"/>
      </p:ext>
    </p:extLst>
  </p:cSld>
  <p:clrMapOvr>
    <a:masterClrMapping/>
  </p:clrMapOvr>
</p:sld>
</file>

<file path=ppt/slides/slide3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40037868"/>
      </p:ext>
    </p:extLst>
  </p:cSld>
  <p:clrMapOvr>
    <a:masterClrMapping/>
  </p:clrMapOvr>
</p:sld>
</file>

<file path=ppt/slides/slide3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08511264"/>
      </p:ext>
    </p:extLst>
  </p:cSld>
  <p:clrMapOvr>
    <a:masterClrMapping/>
  </p:clrMapOvr>
</p:sld>
</file>

<file path=ppt/slides/slide3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68062385"/>
      </p:ext>
    </p:extLst>
  </p:cSld>
  <p:clrMapOvr>
    <a:masterClrMapping/>
  </p:clrMapOvr>
</p:sld>
</file>

<file path=ppt/slides/slide3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W4 SERIES </a:t>
            </a:r>
          </a:p>
        </p:txBody>
      </p:sp>
    </p:spTree>
    <p:extLst>
      <p:ext uri="{BB962C8B-B14F-4D97-AF65-F5344CB8AC3E}">
        <p14:creationId xmlns:p14="http://schemas.microsoft.com/office/powerpoint/2010/main" val="3497684909"/>
      </p:ext>
    </p:extLst>
  </p:cSld>
  <p:clrMapOvr>
    <a:masterClrMapping/>
  </p:clrMapOvr>
</p:sld>
</file>

<file path=ppt/slides/slide3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2138434"/>
      </p:ext>
    </p:extLst>
  </p:cSld>
  <p:clrMapOvr>
    <a:masterClrMapping/>
  </p:clrMapOvr>
</p:sld>
</file>

<file path=ppt/slides/slide3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89231495"/>
      </p:ext>
    </p:extLst>
  </p:cSld>
  <p:clrMapOvr>
    <a:masterClrMapping/>
  </p:clrMapOvr>
</p:sld>
</file>

<file path=ppt/slides/slide3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54142077"/>
      </p:ext>
    </p:extLst>
  </p:cSld>
  <p:clrMapOvr>
    <a:masterClrMapping/>
  </p:clrMapOvr>
</p:sld>
</file>

<file path=ppt/slides/slide3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W5 SERIES </a:t>
            </a:r>
          </a:p>
        </p:txBody>
      </p:sp>
    </p:spTree>
    <p:extLst>
      <p:ext uri="{BB962C8B-B14F-4D97-AF65-F5344CB8AC3E}">
        <p14:creationId xmlns:p14="http://schemas.microsoft.com/office/powerpoint/2010/main" val="800856266"/>
      </p:ext>
    </p:extLst>
  </p:cSld>
  <p:clrMapOvr>
    <a:masterClrMapping/>
  </p:clrMapOvr>
</p:sld>
</file>

<file path=ppt/slides/slide3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36535071"/>
      </p:ext>
    </p:extLst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WP8 SERIES </a:t>
            </a:r>
          </a:p>
        </p:txBody>
      </p:sp>
    </p:spTree>
    <p:extLst>
      <p:ext uri="{BB962C8B-B14F-4D97-AF65-F5344CB8AC3E}">
        <p14:creationId xmlns:p14="http://schemas.microsoft.com/office/powerpoint/2010/main" val="751211531"/>
      </p:ext>
    </p:extLst>
  </p:cSld>
  <p:clrMapOvr>
    <a:masterClrMapping/>
  </p:clrMapOvr>
</p:sld>
</file>

<file path=ppt/slides/slide3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42392433"/>
      </p:ext>
    </p:extLst>
  </p:cSld>
  <p:clrMapOvr>
    <a:masterClrMapping/>
  </p:clrMapOvr>
</p:sld>
</file>

<file path=ppt/slides/slide3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19227373"/>
      </p:ext>
    </p:extLst>
  </p:cSld>
  <p:clrMapOvr>
    <a:masterClrMapping/>
  </p:clrMapOvr>
</p:sld>
</file>

<file path=ppt/slides/slide3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W6 SERIES </a:t>
            </a:r>
          </a:p>
        </p:txBody>
      </p:sp>
    </p:spTree>
    <p:extLst>
      <p:ext uri="{BB962C8B-B14F-4D97-AF65-F5344CB8AC3E}">
        <p14:creationId xmlns:p14="http://schemas.microsoft.com/office/powerpoint/2010/main" val="1678096051"/>
      </p:ext>
    </p:extLst>
  </p:cSld>
  <p:clrMapOvr>
    <a:masterClrMapping/>
  </p:clrMapOvr>
</p:sld>
</file>

<file path=ppt/slides/slide3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85405575"/>
      </p:ext>
    </p:extLst>
  </p:cSld>
  <p:clrMapOvr>
    <a:masterClrMapping/>
  </p:clrMapOvr>
</p:sld>
</file>

<file path=ppt/slides/slide3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01147757"/>
      </p:ext>
    </p:extLst>
  </p:cSld>
  <p:clrMapOvr>
    <a:masterClrMapping/>
  </p:clrMapOvr>
</p:sld>
</file>

<file path=ppt/slides/slide3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19563818"/>
      </p:ext>
    </p:extLst>
  </p:cSld>
  <p:clrMapOvr>
    <a:masterClrMapping/>
  </p:clrMapOvr>
</p:sld>
</file>

<file path=ppt/slides/slide3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W7 SERIES </a:t>
            </a:r>
          </a:p>
        </p:txBody>
      </p:sp>
    </p:spTree>
    <p:extLst>
      <p:ext uri="{BB962C8B-B14F-4D97-AF65-F5344CB8AC3E}">
        <p14:creationId xmlns:p14="http://schemas.microsoft.com/office/powerpoint/2010/main" val="205062812"/>
      </p:ext>
    </p:extLst>
  </p:cSld>
  <p:clrMapOvr>
    <a:masterClrMapping/>
  </p:clrMapOvr>
</p:sld>
</file>

<file path=ppt/slides/slide3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89684763"/>
      </p:ext>
    </p:extLst>
  </p:cSld>
  <p:clrMapOvr>
    <a:masterClrMapping/>
  </p:clrMapOvr>
</p:sld>
</file>

<file path=ppt/slides/slide3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20730578"/>
      </p:ext>
    </p:extLst>
  </p:cSld>
  <p:clrMapOvr>
    <a:masterClrMapping/>
  </p:clrMapOvr>
</p:sld>
</file>

<file path=ppt/slides/slide3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18153108"/>
      </p:ext>
    </p:extLst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09985644"/>
      </p:ext>
    </p:extLst>
  </p:cSld>
  <p:clrMapOvr>
    <a:masterClrMapping/>
  </p:clrMapOvr>
</p:sld>
</file>

<file path=ppt/slides/slide3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W8 SERIES </a:t>
            </a:r>
          </a:p>
        </p:txBody>
      </p:sp>
    </p:spTree>
    <p:extLst>
      <p:ext uri="{BB962C8B-B14F-4D97-AF65-F5344CB8AC3E}">
        <p14:creationId xmlns:p14="http://schemas.microsoft.com/office/powerpoint/2010/main" val="2235188459"/>
      </p:ext>
    </p:extLst>
  </p:cSld>
  <p:clrMapOvr>
    <a:masterClrMapping/>
  </p:clrMapOvr>
</p:sld>
</file>

<file path=ppt/slides/slide3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68623214"/>
      </p:ext>
    </p:extLst>
  </p:cSld>
  <p:clrMapOvr>
    <a:masterClrMapping/>
  </p:clrMapOvr>
</p:sld>
</file>

<file path=ppt/slides/slide3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25642722"/>
      </p:ext>
    </p:extLst>
  </p:cSld>
  <p:clrMapOvr>
    <a:masterClrMapping/>
  </p:clrMapOvr>
</p:sld>
</file>

<file path=ppt/slides/slide3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8961293"/>
      </p:ext>
    </p:extLst>
  </p:cSld>
  <p:clrMapOvr>
    <a:masterClrMapping/>
  </p:clrMapOvr>
</p:sld>
</file>

<file path=ppt/slides/slide3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W9 SERIES </a:t>
            </a:r>
          </a:p>
        </p:txBody>
      </p:sp>
    </p:spTree>
    <p:extLst>
      <p:ext uri="{BB962C8B-B14F-4D97-AF65-F5344CB8AC3E}">
        <p14:creationId xmlns:p14="http://schemas.microsoft.com/office/powerpoint/2010/main" val="2463951258"/>
      </p:ext>
    </p:extLst>
  </p:cSld>
  <p:clrMapOvr>
    <a:masterClrMapping/>
  </p:clrMapOvr>
</p:sld>
</file>

<file path=ppt/slides/slide3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44957308"/>
      </p:ext>
    </p:extLst>
  </p:cSld>
  <p:clrMapOvr>
    <a:masterClrMapping/>
  </p:clrMapOvr>
</p:sld>
</file>

<file path=ppt/slides/slide3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87971005"/>
      </p:ext>
    </p:extLst>
  </p:cSld>
  <p:clrMapOvr>
    <a:masterClrMapping/>
  </p:clrMapOvr>
</p:sld>
</file>

<file path=ppt/slides/slide3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64767917"/>
      </p:ext>
    </p:extLst>
  </p:cSld>
  <p:clrMapOvr>
    <a:masterClrMapping/>
  </p:clrMapOvr>
</p:sld>
</file>

<file path=ppt/slides/slide3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W10 SERIES </a:t>
            </a:r>
          </a:p>
        </p:txBody>
      </p:sp>
    </p:spTree>
    <p:extLst>
      <p:ext uri="{BB962C8B-B14F-4D97-AF65-F5344CB8AC3E}">
        <p14:creationId xmlns:p14="http://schemas.microsoft.com/office/powerpoint/2010/main" val="3482358035"/>
      </p:ext>
    </p:extLst>
  </p:cSld>
  <p:clrMapOvr>
    <a:masterClrMapping/>
  </p:clrMapOvr>
</p:sld>
</file>

<file path=ppt/slides/slide3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94214487"/>
      </p:ext>
    </p:extLst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84796196"/>
      </p:ext>
    </p:extLst>
  </p:cSld>
  <p:clrMapOvr>
    <a:masterClrMapping/>
  </p:clrMapOvr>
</p:sld>
</file>

<file path=ppt/slides/slide3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83448533"/>
      </p:ext>
    </p:extLst>
  </p:cSld>
  <p:clrMapOvr>
    <a:masterClrMapping/>
  </p:clrMapOvr>
</p:sld>
</file>

<file path=ppt/slides/slide3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464536155"/>
      </p:ext>
    </p:extLst>
  </p:cSld>
  <p:clrMapOvr>
    <a:masterClrMapping/>
  </p:clrMapOvr>
</p:sld>
</file>

<file path=ppt/slides/slide3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 SERIES</a:t>
            </a:r>
          </a:p>
        </p:txBody>
      </p:sp>
    </p:spTree>
    <p:extLst>
      <p:ext uri="{BB962C8B-B14F-4D97-AF65-F5344CB8AC3E}">
        <p14:creationId xmlns:p14="http://schemas.microsoft.com/office/powerpoint/2010/main" val="2227952426"/>
      </p:ext>
    </p:extLst>
  </p:cSld>
  <p:clrMapOvr>
    <a:masterClrMapping/>
  </p:clrMapOvr>
</p:sld>
</file>

<file path=ppt/slides/slide3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CS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926688332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23183547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090534470"/>
      </p:ext>
    </p:extLst>
  </p:cSld>
  <p:clrMapOvr>
    <a:masterClrMapping/>
  </p:clrMapOvr>
</p:sld>
</file>

<file path=ppt/slides/slide3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220016548"/>
      </p:ext>
    </p:extLst>
  </p:cSld>
  <p:clrMapOvr>
    <a:masterClrMapping/>
  </p:clrMapOvr>
</p:sld>
</file>

<file path=ppt/slides/slide3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75176947"/>
      </p:ext>
    </p:extLst>
  </p:cSld>
  <p:clrMapOvr>
    <a:masterClrMapping/>
  </p:clrMapOvr>
</p:sld>
</file>

<file path=ppt/slides/slide3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10467411"/>
      </p:ext>
    </p:extLst>
  </p:cSld>
  <p:clrMapOvr>
    <a:masterClrMapping/>
  </p:clrMapOvr>
</p:sld>
</file>

<file path=ppt/slides/slide3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5108331"/>
      </p:ext>
    </p:extLst>
  </p:cSld>
  <p:clrMapOvr>
    <a:masterClrMapping/>
  </p:clrMapOvr>
</p:sld>
</file>

<file path=ppt/slides/slide3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33949985"/>
      </p:ext>
    </p:extLst>
  </p:cSld>
  <p:clrMapOvr>
    <a:masterClrMapping/>
  </p:clrMapOvr>
</p:sld>
</file>

<file path=ppt/slides/slide3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91548069"/>
      </p:ext>
    </p:extLst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82503761"/>
      </p:ext>
    </p:extLst>
  </p:cSld>
  <p:clrMapOvr>
    <a:masterClrMapping/>
  </p:clrMapOvr>
</p:sld>
</file>

<file path=ppt/slides/slide3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03463120"/>
      </p:ext>
    </p:extLst>
  </p:cSld>
  <p:clrMapOvr>
    <a:masterClrMapping/>
  </p:clrMapOvr>
</p:sld>
</file>

<file path=ppt/slides/slide3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36098541"/>
      </p:ext>
    </p:extLst>
  </p:cSld>
  <p:clrMapOvr>
    <a:masterClrMapping/>
  </p:clrMapOvr>
</p:sld>
</file>

<file path=ppt/slides/slide3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67855873"/>
      </p:ext>
    </p:extLst>
  </p:cSld>
  <p:clrMapOvr>
    <a:masterClrMapping/>
  </p:clrMapOvr>
</p:sld>
</file>

<file path=ppt/slides/slide3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98966967"/>
      </p:ext>
    </p:extLst>
  </p:cSld>
  <p:clrMapOvr>
    <a:masterClrMapping/>
  </p:clrMapOvr>
</p:sld>
</file>

<file path=ppt/slides/slide3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73048426"/>
      </p:ext>
    </p:extLst>
  </p:cSld>
  <p:clrMapOvr>
    <a:masterClrMapping/>
  </p:clrMapOvr>
</p:sld>
</file>

<file path=ppt/slides/slide3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59389932"/>
      </p:ext>
    </p:extLst>
  </p:cSld>
  <p:clrMapOvr>
    <a:masterClrMapping/>
  </p:clrMapOvr>
</p:sld>
</file>

<file path=ppt/slides/slide3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56791263"/>
      </p:ext>
    </p:extLst>
  </p:cSld>
  <p:clrMapOvr>
    <a:masterClrMapping/>
  </p:clrMapOvr>
</p:sld>
</file>

<file path=ppt/slides/slide3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046749032"/>
      </p:ext>
    </p:extLst>
  </p:cSld>
  <p:clrMapOvr>
    <a:masterClrMapping/>
  </p:clrMapOvr>
</p:sld>
</file>

<file path=ppt/slides/slide3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52914786"/>
      </p:ext>
    </p:extLst>
  </p:cSld>
  <p:clrMapOvr>
    <a:masterClrMapping/>
  </p:clrMapOvr>
</p:sld>
</file>

<file path=ppt/slides/slide3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61544194"/>
      </p:ext>
    </p:extLst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WP9 SERIES </a:t>
            </a:r>
          </a:p>
        </p:txBody>
      </p:sp>
    </p:spTree>
    <p:extLst>
      <p:ext uri="{BB962C8B-B14F-4D97-AF65-F5344CB8AC3E}">
        <p14:creationId xmlns:p14="http://schemas.microsoft.com/office/powerpoint/2010/main" val="3445079352"/>
      </p:ext>
    </p:extLst>
  </p:cSld>
  <p:clrMapOvr>
    <a:masterClrMapping/>
  </p:clrMapOvr>
</p:sld>
</file>

<file path=ppt/slides/slide3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88530814"/>
      </p:ext>
    </p:extLst>
  </p:cSld>
  <p:clrMapOvr>
    <a:masterClrMapping/>
  </p:clrMapOvr>
</p:sld>
</file>

<file path=ppt/slides/slide3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33624426"/>
      </p:ext>
    </p:extLst>
  </p:cSld>
  <p:clrMapOvr>
    <a:masterClrMapping/>
  </p:clrMapOvr>
</p:sld>
</file>

<file path=ppt/slides/slide3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39185682"/>
      </p:ext>
    </p:extLst>
  </p:cSld>
  <p:clrMapOvr>
    <a:masterClrMapping/>
  </p:clrMapOvr>
</p:sld>
</file>

<file path=ppt/slides/slide3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87099395"/>
      </p:ext>
    </p:extLst>
  </p:cSld>
  <p:clrMapOvr>
    <a:masterClrMapping/>
  </p:clrMapOvr>
</p:sld>
</file>

<file path=ppt/slides/slide3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8136911"/>
      </p:ext>
    </p:extLst>
  </p:cSld>
  <p:clrMapOvr>
    <a:masterClrMapping/>
  </p:clrMapOvr>
</p:sld>
</file>

<file path=ppt/slides/slide3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51026563"/>
      </p:ext>
    </p:extLst>
  </p:cSld>
  <p:clrMapOvr>
    <a:masterClrMapping/>
  </p:clrMapOvr>
</p:sld>
</file>

<file path=ppt/slides/slide3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91280238"/>
      </p:ext>
    </p:extLst>
  </p:cSld>
  <p:clrMapOvr>
    <a:masterClrMapping/>
  </p:clrMapOvr>
</p:sld>
</file>

<file path=ppt/slides/slide3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77373591"/>
      </p:ext>
    </p:extLst>
  </p:cSld>
  <p:clrMapOvr>
    <a:masterClrMapping/>
  </p:clrMapOvr>
</p:sld>
</file>

<file path=ppt/slides/slide3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2820141"/>
      </p:ext>
    </p:extLst>
  </p:cSld>
  <p:clrMapOvr>
    <a:masterClrMapping/>
  </p:clrMapOvr>
</p:sld>
</file>

<file path=ppt/slides/slide3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24067461"/>
      </p:ext>
    </p:extLst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96649379"/>
      </p:ext>
    </p:extLst>
  </p:cSld>
  <p:clrMapOvr>
    <a:masterClrMapping/>
  </p:clrMapOvr>
</p:sld>
</file>

<file path=ppt/slides/slide3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906487366"/>
      </p:ext>
    </p:extLst>
  </p:cSld>
  <p:clrMapOvr>
    <a:masterClrMapping/>
  </p:clrMapOvr>
</p:sld>
</file>

<file path=ppt/slides/slide3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73803669"/>
      </p:ext>
    </p:extLst>
  </p:cSld>
  <p:clrMapOvr>
    <a:masterClrMapping/>
  </p:clrMapOvr>
</p:sld>
</file>

<file path=ppt/slides/slide3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48302580"/>
      </p:ext>
    </p:extLst>
  </p:cSld>
  <p:clrMapOvr>
    <a:masterClrMapping/>
  </p:clrMapOvr>
</p:sld>
</file>

<file path=ppt/slides/slide3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34090973"/>
      </p:ext>
    </p:extLst>
  </p:cSld>
  <p:clrMapOvr>
    <a:masterClrMapping/>
  </p:clrMapOvr>
</p:sld>
</file>

<file path=ppt/slides/slide3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24784852"/>
      </p:ext>
    </p:extLst>
  </p:cSld>
  <p:clrMapOvr>
    <a:masterClrMapping/>
  </p:clrMapOvr>
</p:sld>
</file>

<file path=ppt/slides/slide3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11236067"/>
      </p:ext>
    </p:extLst>
  </p:cSld>
  <p:clrMapOvr>
    <a:masterClrMapping/>
  </p:clrMapOvr>
</p:sld>
</file>

<file path=ppt/slides/slide3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45545309"/>
      </p:ext>
    </p:extLst>
  </p:cSld>
  <p:clrMapOvr>
    <a:masterClrMapping/>
  </p:clrMapOvr>
</p:sld>
</file>

<file path=ppt/slides/slide3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39573934"/>
      </p:ext>
    </p:extLst>
  </p:cSld>
  <p:clrMapOvr>
    <a:masterClrMapping/>
  </p:clrMapOvr>
</p:sld>
</file>

<file path=ppt/slides/slide3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03871883"/>
      </p:ext>
    </p:extLst>
  </p:cSld>
  <p:clrMapOvr>
    <a:masterClrMapping/>
  </p:clrMapOvr>
</p:sld>
</file>

<file path=ppt/slides/slide3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47930909"/>
      </p:ext>
    </p:extLst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84981411"/>
      </p:ext>
    </p:extLst>
  </p:cSld>
  <p:clrMapOvr>
    <a:masterClrMapping/>
  </p:clrMapOvr>
</p:sld>
</file>

<file path=ppt/slides/slide3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24912483"/>
      </p:ext>
    </p:extLst>
  </p:cSld>
  <p:clrMapOvr>
    <a:masterClrMapping/>
  </p:clrMapOvr>
</p:sld>
</file>

<file path=ppt/slides/slide3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3358426"/>
      </p:ext>
    </p:extLst>
  </p:cSld>
  <p:clrMapOvr>
    <a:masterClrMapping/>
  </p:clrMapOvr>
</p:sld>
</file>

<file path=ppt/slides/slide3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90336153"/>
      </p:ext>
    </p:extLst>
  </p:cSld>
  <p:clrMapOvr>
    <a:masterClrMapping/>
  </p:clrMapOvr>
</p:sld>
</file>

<file path=ppt/slides/slide3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4163775976"/>
      </p:ext>
    </p:extLst>
  </p:cSld>
  <p:clrMapOvr>
    <a:masterClrMapping/>
  </p:clrMapOvr>
</p:sld>
</file>

<file path=ppt/slides/slide3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89188153"/>
      </p:ext>
    </p:extLst>
  </p:cSld>
  <p:clrMapOvr>
    <a:masterClrMapping/>
  </p:clrMapOvr>
</p:sld>
</file>

<file path=ppt/slides/slide3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36221152"/>
      </p:ext>
    </p:extLst>
  </p:cSld>
  <p:clrMapOvr>
    <a:masterClrMapping/>
  </p:clrMapOvr>
</p:sld>
</file>

<file path=ppt/slides/slide3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22091667"/>
      </p:ext>
    </p:extLst>
  </p:cSld>
  <p:clrMapOvr>
    <a:masterClrMapping/>
  </p:clrMapOvr>
</p:sld>
</file>

<file path=ppt/slides/slide3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86542431"/>
      </p:ext>
    </p:extLst>
  </p:cSld>
  <p:clrMapOvr>
    <a:masterClrMapping/>
  </p:clrMapOvr>
</p:sld>
</file>

<file path=ppt/slides/slide3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67603123"/>
      </p:ext>
    </p:extLst>
  </p:cSld>
  <p:clrMapOvr>
    <a:masterClrMapping/>
  </p:clrMapOvr>
</p:sld>
</file>

<file path=ppt/slides/slide3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43599537"/>
      </p:ext>
    </p:extLst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12735487"/>
      </p:ext>
    </p:extLst>
  </p:cSld>
  <p:clrMapOvr>
    <a:masterClrMapping/>
  </p:clrMapOvr>
</p:sld>
</file>

<file path=ppt/slides/slide3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99056156"/>
      </p:ext>
    </p:extLst>
  </p:cSld>
  <p:clrMapOvr>
    <a:masterClrMapping/>
  </p:clrMapOvr>
</p:sld>
</file>

<file path=ppt/slides/slide3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89564564"/>
      </p:ext>
    </p:extLst>
  </p:cSld>
  <p:clrMapOvr>
    <a:masterClrMapping/>
  </p:clrMapOvr>
</p:sld>
</file>

<file path=ppt/slides/slide3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67551117"/>
      </p:ext>
    </p:extLst>
  </p:cSld>
  <p:clrMapOvr>
    <a:masterClrMapping/>
  </p:clrMapOvr>
</p:sld>
</file>

<file path=ppt/slides/slide3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52426278"/>
      </p:ext>
    </p:extLst>
  </p:cSld>
  <p:clrMapOvr>
    <a:masterClrMapping/>
  </p:clrMapOvr>
</p:sld>
</file>

<file path=ppt/slides/slide3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5305656"/>
      </p:ext>
    </p:extLst>
  </p:cSld>
  <p:clrMapOvr>
    <a:masterClrMapping/>
  </p:clrMapOvr>
</p:sld>
</file>

<file path=ppt/slides/slide3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68113892"/>
      </p:ext>
    </p:extLst>
  </p:cSld>
  <p:clrMapOvr>
    <a:masterClrMapping/>
  </p:clrMapOvr>
</p:sld>
</file>

<file path=ppt/slides/slide3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513924855"/>
      </p:ext>
    </p:extLst>
  </p:cSld>
  <p:clrMapOvr>
    <a:masterClrMapping/>
  </p:clrMapOvr>
</p:sld>
</file>

<file path=ppt/slides/slide3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07975346"/>
      </p:ext>
    </p:extLst>
  </p:cSld>
  <p:clrMapOvr>
    <a:masterClrMapping/>
  </p:clrMapOvr>
</p:sld>
</file>

<file path=ppt/slides/slide3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69009262"/>
      </p:ext>
    </p:extLst>
  </p:cSld>
  <p:clrMapOvr>
    <a:masterClrMapping/>
  </p:clrMapOvr>
</p:sld>
</file>

<file path=ppt/slides/slide3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791729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29043485"/>
      </p:ext>
    </p:extLst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WP10 SERIES </a:t>
            </a:r>
          </a:p>
        </p:txBody>
      </p:sp>
    </p:spTree>
    <p:extLst>
      <p:ext uri="{BB962C8B-B14F-4D97-AF65-F5344CB8AC3E}">
        <p14:creationId xmlns:p14="http://schemas.microsoft.com/office/powerpoint/2010/main" val="3979194752"/>
      </p:ext>
    </p:extLst>
  </p:cSld>
  <p:clrMapOvr>
    <a:masterClrMapping/>
  </p:clrMapOvr>
</p:sld>
</file>

<file path=ppt/slides/slide3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43289228"/>
      </p:ext>
    </p:extLst>
  </p:cSld>
  <p:clrMapOvr>
    <a:masterClrMapping/>
  </p:clrMapOvr>
</p:sld>
</file>

<file path=ppt/slides/slide3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76492580"/>
      </p:ext>
    </p:extLst>
  </p:cSld>
  <p:clrMapOvr>
    <a:masterClrMapping/>
  </p:clrMapOvr>
</p:sld>
</file>

<file path=ppt/slides/slide3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44832612"/>
      </p:ext>
    </p:extLst>
  </p:cSld>
  <p:clrMapOvr>
    <a:masterClrMapping/>
  </p:clrMapOvr>
</p:sld>
</file>

<file path=ppt/slides/slide3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60194360"/>
      </p:ext>
    </p:extLst>
  </p:cSld>
  <p:clrMapOvr>
    <a:masterClrMapping/>
  </p:clrMapOvr>
</p:sld>
</file>

<file path=ppt/slides/slide3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77298115"/>
      </p:ext>
    </p:extLst>
  </p:cSld>
  <p:clrMapOvr>
    <a:masterClrMapping/>
  </p:clrMapOvr>
</p:sld>
</file>

<file path=ppt/slides/slide3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82063799"/>
      </p:ext>
    </p:extLst>
  </p:cSld>
  <p:clrMapOvr>
    <a:masterClrMapping/>
  </p:clrMapOvr>
</p:sld>
</file>

<file path=ppt/slides/slide3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14025939"/>
      </p:ext>
    </p:extLst>
  </p:cSld>
  <p:clrMapOvr>
    <a:masterClrMapping/>
  </p:clrMapOvr>
</p:sld>
</file>

<file path=ppt/slides/slide3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01116922"/>
      </p:ext>
    </p:extLst>
  </p:cSld>
  <p:clrMapOvr>
    <a:masterClrMapping/>
  </p:clrMapOvr>
</p:sld>
</file>

<file path=ppt/slides/slide3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41656960"/>
      </p:ext>
    </p:extLst>
  </p:cSld>
  <p:clrMapOvr>
    <a:masterClrMapping/>
  </p:clrMapOvr>
</p:sld>
</file>

<file path=ppt/slides/slide3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4087904853"/>
      </p:ext>
    </p:extLst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756086352"/>
      </p:ext>
    </p:extLst>
  </p:cSld>
  <p:clrMapOvr>
    <a:masterClrMapping/>
  </p:clrMapOvr>
</p:sld>
</file>

<file path=ppt/slides/slide3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7044488"/>
      </p:ext>
    </p:extLst>
  </p:cSld>
  <p:clrMapOvr>
    <a:masterClrMapping/>
  </p:clrMapOvr>
</p:sld>
</file>

<file path=ppt/slides/slide3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60910848"/>
      </p:ext>
    </p:extLst>
  </p:cSld>
  <p:clrMapOvr>
    <a:masterClrMapping/>
  </p:clrMapOvr>
</p:sld>
</file>

<file path=ppt/slides/slide3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15187112"/>
      </p:ext>
    </p:extLst>
  </p:cSld>
  <p:clrMapOvr>
    <a:masterClrMapping/>
  </p:clrMapOvr>
</p:sld>
</file>

<file path=ppt/slides/slide3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47229481"/>
      </p:ext>
    </p:extLst>
  </p:cSld>
  <p:clrMapOvr>
    <a:masterClrMapping/>
  </p:clrMapOvr>
</p:sld>
</file>

<file path=ppt/slides/slide3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62753845"/>
      </p:ext>
    </p:extLst>
  </p:cSld>
  <p:clrMapOvr>
    <a:masterClrMapping/>
  </p:clrMapOvr>
</p:sld>
</file>

<file path=ppt/slides/slide3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357088493"/>
      </p:ext>
    </p:extLst>
  </p:cSld>
  <p:clrMapOvr>
    <a:masterClrMapping/>
  </p:clrMapOvr>
</p:sld>
</file>

<file path=ppt/slides/slide3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87567075"/>
      </p:ext>
    </p:extLst>
  </p:cSld>
  <p:clrMapOvr>
    <a:masterClrMapping/>
  </p:clrMapOvr>
</p:sld>
</file>

<file path=ppt/slides/slide3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61870670"/>
      </p:ext>
    </p:extLst>
  </p:cSld>
  <p:clrMapOvr>
    <a:masterClrMapping/>
  </p:clrMapOvr>
</p:sld>
</file>

<file path=ppt/slides/slide3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04960214"/>
      </p:ext>
    </p:extLst>
  </p:cSld>
  <p:clrMapOvr>
    <a:masterClrMapping/>
  </p:clrMapOvr>
</p:sld>
</file>

<file path=ppt/slides/slide3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94876357"/>
      </p:ext>
    </p:extLst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03533312"/>
      </p:ext>
    </p:extLst>
  </p:cSld>
  <p:clrMapOvr>
    <a:masterClrMapping/>
  </p:clrMapOvr>
</p:sld>
</file>

<file path=ppt/slides/slide3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82702866"/>
      </p:ext>
    </p:extLst>
  </p:cSld>
  <p:clrMapOvr>
    <a:masterClrMapping/>
  </p:clrMapOvr>
</p:sld>
</file>

<file path=ppt/slides/slide3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1777279"/>
      </p:ext>
    </p:extLst>
  </p:cSld>
  <p:clrMapOvr>
    <a:masterClrMapping/>
  </p:clrMapOvr>
</p:sld>
</file>

<file path=ppt/slides/slide3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271134464"/>
      </p:ext>
    </p:extLst>
  </p:cSld>
  <p:clrMapOvr>
    <a:masterClrMapping/>
  </p:clrMapOvr>
</p:sld>
</file>

<file path=ppt/slides/slide3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32649663"/>
      </p:ext>
    </p:extLst>
  </p:cSld>
  <p:clrMapOvr>
    <a:masterClrMapping/>
  </p:clrMapOvr>
</p:sld>
</file>

<file path=ppt/slides/slide3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54842118"/>
      </p:ext>
    </p:extLst>
  </p:cSld>
  <p:clrMapOvr>
    <a:masterClrMapping/>
  </p:clrMapOvr>
</p:sld>
</file>

<file path=ppt/slides/slide3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31184731"/>
      </p:ext>
    </p:extLst>
  </p:cSld>
  <p:clrMapOvr>
    <a:masterClrMapping/>
  </p:clrMapOvr>
</p:sld>
</file>

<file path=ppt/slides/slide3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71015070"/>
      </p:ext>
    </p:extLst>
  </p:cSld>
  <p:clrMapOvr>
    <a:masterClrMapping/>
  </p:clrMapOvr>
</p:sld>
</file>

<file path=ppt/slides/slide3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13567128"/>
      </p:ext>
    </p:extLst>
  </p:cSld>
  <p:clrMapOvr>
    <a:masterClrMapping/>
  </p:clrMapOvr>
</p:sld>
</file>

<file path=ppt/slides/slide3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20692623"/>
      </p:ext>
    </p:extLst>
  </p:cSld>
  <p:clrMapOvr>
    <a:masterClrMapping/>
  </p:clrMapOvr>
</p:sld>
</file>

<file path=ppt/slides/slide3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70788553"/>
      </p:ext>
    </p:extLst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01558068"/>
      </p:ext>
    </p:extLst>
  </p:cSld>
  <p:clrMapOvr>
    <a:masterClrMapping/>
  </p:clrMapOvr>
</p:sld>
</file>

<file path=ppt/slides/slide3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99456807"/>
      </p:ext>
    </p:extLst>
  </p:cSld>
  <p:clrMapOvr>
    <a:masterClrMapping/>
  </p:clrMapOvr>
</p:sld>
</file>

<file path=ppt/slides/slide3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58289366"/>
      </p:ext>
    </p:extLst>
  </p:cSld>
  <p:clrMapOvr>
    <a:masterClrMapping/>
  </p:clrMapOvr>
</p:sld>
</file>

<file path=ppt/slides/slide3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65342836"/>
      </p:ext>
    </p:extLst>
  </p:cSld>
  <p:clrMapOvr>
    <a:masterClrMapping/>
  </p:clrMapOvr>
</p:sld>
</file>

<file path=ppt/slides/slide3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24815037"/>
      </p:ext>
    </p:extLst>
  </p:cSld>
  <p:clrMapOvr>
    <a:masterClrMapping/>
  </p:clrMapOvr>
</p:sld>
</file>

<file path=ppt/slides/slide3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8295521"/>
      </p:ext>
    </p:extLst>
  </p:cSld>
  <p:clrMapOvr>
    <a:masterClrMapping/>
  </p:clrMapOvr>
</p:sld>
</file>

<file path=ppt/slides/slide3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413195061"/>
      </p:ext>
    </p:extLst>
  </p:cSld>
  <p:clrMapOvr>
    <a:masterClrMapping/>
  </p:clrMapOvr>
</p:sld>
</file>

<file path=ppt/slides/slide3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91003850"/>
      </p:ext>
    </p:extLst>
  </p:cSld>
  <p:clrMapOvr>
    <a:masterClrMapping/>
  </p:clrMapOvr>
</p:sld>
</file>

<file path=ppt/slides/slide3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23782390"/>
      </p:ext>
    </p:extLst>
  </p:cSld>
  <p:clrMapOvr>
    <a:masterClrMapping/>
  </p:clrMapOvr>
</p:sld>
</file>

<file path=ppt/slides/slide3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68346666"/>
      </p:ext>
    </p:extLst>
  </p:cSld>
  <p:clrMapOvr>
    <a:masterClrMapping/>
  </p:clrMapOvr>
</p:sld>
</file>

<file path=ppt/slides/slide3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78425282"/>
      </p:ext>
    </p:extLst>
  </p:cSld>
  <p:clrMapOvr>
    <a:masterClrMapping/>
  </p:clrMapOvr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 SERIES</a:t>
            </a:r>
          </a:p>
        </p:txBody>
      </p:sp>
    </p:spTree>
    <p:extLst>
      <p:ext uri="{BB962C8B-B14F-4D97-AF65-F5344CB8AC3E}">
        <p14:creationId xmlns:p14="http://schemas.microsoft.com/office/powerpoint/2010/main" val="479990226"/>
      </p:ext>
    </p:extLst>
  </p:cSld>
  <p:clrMapOvr>
    <a:masterClrMapping/>
  </p:clrMapOvr>
</p:sld>
</file>

<file path=ppt/slides/slide3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63563050"/>
      </p:ext>
    </p:extLst>
  </p:cSld>
  <p:clrMapOvr>
    <a:masterClrMapping/>
  </p:clrMapOvr>
</p:sld>
</file>

<file path=ppt/slides/slide3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26372090"/>
      </p:ext>
    </p:extLst>
  </p:cSld>
  <p:clrMapOvr>
    <a:masterClrMapping/>
  </p:clrMapOvr>
</p:sld>
</file>

<file path=ppt/slides/slide3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07902937"/>
      </p:ext>
    </p:extLst>
  </p:cSld>
  <p:clrMapOvr>
    <a:masterClrMapping/>
  </p:clrMapOvr>
</p:sld>
</file>

<file path=ppt/slides/slide3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8559983"/>
      </p:ext>
    </p:extLst>
  </p:cSld>
  <p:clrMapOvr>
    <a:masterClrMapping/>
  </p:clrMapOvr>
</p:sld>
</file>

<file path=ppt/slides/slide3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10407199"/>
      </p:ext>
    </p:extLst>
  </p:cSld>
  <p:clrMapOvr>
    <a:masterClrMapping/>
  </p:clrMapOvr>
</p:sld>
</file>

<file path=ppt/slides/slide3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16217134"/>
      </p:ext>
    </p:extLst>
  </p:cSld>
  <p:clrMapOvr>
    <a:masterClrMapping/>
  </p:clrMapOvr>
</p:sld>
</file>

<file path=ppt/slides/slide3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13717446"/>
      </p:ext>
    </p:extLst>
  </p:cSld>
  <p:clrMapOvr>
    <a:masterClrMapping/>
  </p:clrMapOvr>
</p:sld>
</file>

<file path=ppt/slides/slide3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23027379"/>
      </p:ext>
    </p:extLst>
  </p:cSld>
  <p:clrMapOvr>
    <a:masterClrMapping/>
  </p:clrMapOvr>
</p:sld>
</file>

<file path=ppt/slides/slide3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651344726"/>
      </p:ext>
    </p:extLst>
  </p:cSld>
  <p:clrMapOvr>
    <a:masterClrMapping/>
  </p:clrMapOvr>
</p:sld>
</file>

<file path=ppt/slides/slide3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30206569"/>
      </p:ext>
    </p:extLst>
  </p:cSld>
  <p:clrMapOvr>
    <a:masterClrMapping/>
  </p:clrMapOvr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TR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084392899"/>
      </p:ext>
    </p:extLst>
  </p:cSld>
  <p:clrMapOvr>
    <a:masterClrMapping/>
  </p:clrMapOvr>
</p:sld>
</file>

<file path=ppt/slides/slide3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5377044"/>
      </p:ext>
    </p:extLst>
  </p:cSld>
  <p:clrMapOvr>
    <a:masterClrMapping/>
  </p:clrMapOvr>
</p:sld>
</file>

<file path=ppt/slides/slide3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00345972"/>
      </p:ext>
    </p:extLst>
  </p:cSld>
  <p:clrMapOvr>
    <a:masterClrMapping/>
  </p:clrMapOvr>
</p:sld>
</file>

<file path=ppt/slides/slide3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86221782"/>
      </p:ext>
    </p:extLst>
  </p:cSld>
  <p:clrMapOvr>
    <a:masterClrMapping/>
  </p:clrMapOvr>
</p:sld>
</file>

<file path=ppt/slides/slide3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85950539"/>
      </p:ext>
    </p:extLst>
  </p:cSld>
  <p:clrMapOvr>
    <a:masterClrMapping/>
  </p:clrMapOvr>
</p:sld>
</file>

<file path=ppt/slides/slide3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56744182"/>
      </p:ext>
    </p:extLst>
  </p:cSld>
  <p:clrMapOvr>
    <a:masterClrMapping/>
  </p:clrMapOvr>
</p:sld>
</file>

<file path=ppt/slides/slide3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99688024"/>
      </p:ext>
    </p:extLst>
  </p:cSld>
  <p:clrMapOvr>
    <a:masterClrMapping/>
  </p:clrMapOvr>
</p:sld>
</file>

<file path=ppt/slides/slide3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93270082"/>
      </p:ext>
    </p:extLst>
  </p:cSld>
  <p:clrMapOvr>
    <a:masterClrMapping/>
  </p:clrMapOvr>
</p:sld>
</file>

<file path=ppt/slides/slide3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89262342"/>
      </p:ext>
    </p:extLst>
  </p:cSld>
  <p:clrMapOvr>
    <a:masterClrMapping/>
  </p:clrMapOvr>
</p:sld>
</file>

<file path=ppt/slides/slide3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40726694"/>
      </p:ext>
    </p:extLst>
  </p:cSld>
  <p:clrMapOvr>
    <a:masterClrMapping/>
  </p:clrMapOvr>
</p:sld>
</file>

<file path=ppt/slides/slide3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39519958"/>
      </p:ext>
    </p:extLst>
  </p:cSld>
  <p:clrMapOvr>
    <a:masterClrMapping/>
  </p:clrMapOvr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150249383"/>
      </p:ext>
    </p:extLst>
  </p:cSld>
  <p:clrMapOvr>
    <a:masterClrMapping/>
  </p:clrMapOvr>
</p:sld>
</file>

<file path=ppt/slides/slide3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69186044"/>
      </p:ext>
    </p:extLst>
  </p:cSld>
  <p:clrMapOvr>
    <a:masterClrMapping/>
  </p:clrMapOvr>
</p:sld>
</file>

<file path=ppt/slides/slide3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526043207"/>
      </p:ext>
    </p:extLst>
  </p:cSld>
  <p:clrMapOvr>
    <a:masterClrMapping/>
  </p:clrMapOvr>
</p:sld>
</file>

<file path=ppt/slides/slide3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83136084"/>
      </p:ext>
    </p:extLst>
  </p:cSld>
  <p:clrMapOvr>
    <a:masterClrMapping/>
  </p:clrMapOvr>
</p:sld>
</file>

<file path=ppt/slides/slide3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4121240"/>
      </p:ext>
    </p:extLst>
  </p:cSld>
  <p:clrMapOvr>
    <a:masterClrMapping/>
  </p:clrMapOvr>
</p:sld>
</file>

<file path=ppt/slides/slide3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91607213"/>
      </p:ext>
    </p:extLst>
  </p:cSld>
  <p:clrMapOvr>
    <a:masterClrMapping/>
  </p:clrMapOvr>
</p:sld>
</file>

<file path=ppt/slides/slide3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68138941"/>
      </p:ext>
    </p:extLst>
  </p:cSld>
  <p:clrMapOvr>
    <a:masterClrMapping/>
  </p:clrMapOvr>
</p:sld>
</file>

<file path=ppt/slides/slide3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43375492"/>
      </p:ext>
    </p:extLst>
  </p:cSld>
  <p:clrMapOvr>
    <a:masterClrMapping/>
  </p:clrMapOvr>
</p:sld>
</file>

<file path=ppt/slides/slide3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34198763"/>
      </p:ext>
    </p:extLst>
  </p:cSld>
  <p:clrMapOvr>
    <a:masterClrMapping/>
  </p:clrMapOvr>
</p:sld>
</file>

<file path=ppt/slides/slide3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90722110"/>
      </p:ext>
    </p:extLst>
  </p:cSld>
  <p:clrMapOvr>
    <a:masterClrMapping/>
  </p:clrMapOvr>
</p:sld>
</file>

<file path=ppt/slides/slide3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69493815"/>
      </p:ext>
    </p:extLst>
  </p:cSld>
  <p:clrMapOvr>
    <a:masterClrMapping/>
  </p:clrMapOvr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04273137"/>
      </p:ext>
    </p:extLst>
  </p:cSld>
  <p:clrMapOvr>
    <a:masterClrMapping/>
  </p:clrMapOvr>
</p:sld>
</file>

<file path=ppt/slides/slide3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08587697"/>
      </p:ext>
    </p:extLst>
  </p:cSld>
  <p:clrMapOvr>
    <a:masterClrMapping/>
  </p:clrMapOvr>
</p:sld>
</file>

<file path=ppt/slides/slide3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24961798"/>
      </p:ext>
    </p:extLst>
  </p:cSld>
  <p:clrMapOvr>
    <a:masterClrMapping/>
  </p:clrMapOvr>
</p:sld>
</file>

<file path=ppt/slides/slide3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59979555"/>
      </p:ext>
    </p:extLst>
  </p:cSld>
  <p:clrMapOvr>
    <a:masterClrMapping/>
  </p:clrMapOvr>
</p:sld>
</file>

<file path=ppt/slides/slide3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22884347"/>
      </p:ext>
    </p:extLst>
  </p:cSld>
  <p:clrMapOvr>
    <a:masterClrMapping/>
  </p:clrMapOvr>
</p:sld>
</file>

<file path=ppt/slides/slide3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CS1 SERIES </a:t>
            </a:r>
          </a:p>
        </p:txBody>
      </p:sp>
    </p:spTree>
    <p:extLst>
      <p:ext uri="{BB962C8B-B14F-4D97-AF65-F5344CB8AC3E}">
        <p14:creationId xmlns:p14="http://schemas.microsoft.com/office/powerpoint/2010/main" val="658903426"/>
      </p:ext>
    </p:extLst>
  </p:cSld>
  <p:clrMapOvr>
    <a:masterClrMapping/>
  </p:clrMapOvr>
</p:sld>
</file>

<file path=ppt/slides/slide3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74926321"/>
      </p:ext>
    </p:extLst>
  </p:cSld>
  <p:clrMapOvr>
    <a:masterClrMapping/>
  </p:clrMapOvr>
</p:sld>
</file>

<file path=ppt/slides/slide3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41843155"/>
      </p:ext>
    </p:extLst>
  </p:cSld>
  <p:clrMapOvr>
    <a:masterClrMapping/>
  </p:clrMapOvr>
</p:sld>
</file>

<file path=ppt/slides/slide3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92179287"/>
      </p:ext>
    </p:extLst>
  </p:cSld>
  <p:clrMapOvr>
    <a:masterClrMapping/>
  </p:clrMapOvr>
</p:sld>
</file>

<file path=ppt/slides/slide3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CS2 SERIES </a:t>
            </a:r>
          </a:p>
        </p:txBody>
      </p:sp>
    </p:spTree>
    <p:extLst>
      <p:ext uri="{BB962C8B-B14F-4D97-AF65-F5344CB8AC3E}">
        <p14:creationId xmlns:p14="http://schemas.microsoft.com/office/powerpoint/2010/main" val="3107433173"/>
      </p:ext>
    </p:extLst>
  </p:cSld>
  <p:clrMapOvr>
    <a:masterClrMapping/>
  </p:clrMapOvr>
</p:sld>
</file>

<file path=ppt/slides/slide3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73163792"/>
      </p:ext>
    </p:extLst>
  </p:cSld>
  <p:clrMapOvr>
    <a:masterClrMapping/>
  </p:clrMapOvr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80620528"/>
      </p:ext>
    </p:extLst>
  </p:cSld>
  <p:clrMapOvr>
    <a:masterClrMapping/>
  </p:clrMapOvr>
</p:sld>
</file>

<file path=ppt/slides/slide3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6123202"/>
      </p:ext>
    </p:extLst>
  </p:cSld>
  <p:clrMapOvr>
    <a:masterClrMapping/>
  </p:clrMapOvr>
</p:sld>
</file>

<file path=ppt/slides/slide3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60576259"/>
      </p:ext>
    </p:extLst>
  </p:cSld>
  <p:clrMapOvr>
    <a:masterClrMapping/>
  </p:clrMapOvr>
</p:sld>
</file>

<file path=ppt/slides/slide3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CS3 SERIES </a:t>
            </a:r>
          </a:p>
        </p:txBody>
      </p:sp>
    </p:spTree>
    <p:extLst>
      <p:ext uri="{BB962C8B-B14F-4D97-AF65-F5344CB8AC3E}">
        <p14:creationId xmlns:p14="http://schemas.microsoft.com/office/powerpoint/2010/main" val="1458709697"/>
      </p:ext>
    </p:extLst>
  </p:cSld>
  <p:clrMapOvr>
    <a:masterClrMapping/>
  </p:clrMapOvr>
</p:sld>
</file>

<file path=ppt/slides/slide3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84713216"/>
      </p:ext>
    </p:extLst>
  </p:cSld>
  <p:clrMapOvr>
    <a:masterClrMapping/>
  </p:clrMapOvr>
</p:sld>
</file>

<file path=ppt/slides/slide3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54514390"/>
      </p:ext>
    </p:extLst>
  </p:cSld>
  <p:clrMapOvr>
    <a:masterClrMapping/>
  </p:clrMapOvr>
</p:sld>
</file>

<file path=ppt/slides/slide3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30263595"/>
      </p:ext>
    </p:extLst>
  </p:cSld>
  <p:clrMapOvr>
    <a:masterClrMapping/>
  </p:clrMapOvr>
</p:sld>
</file>

<file path=ppt/slides/slide3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CS4 SERIES </a:t>
            </a:r>
          </a:p>
        </p:txBody>
      </p:sp>
    </p:spTree>
    <p:extLst>
      <p:ext uri="{BB962C8B-B14F-4D97-AF65-F5344CB8AC3E}">
        <p14:creationId xmlns:p14="http://schemas.microsoft.com/office/powerpoint/2010/main" val="4093130163"/>
      </p:ext>
    </p:extLst>
  </p:cSld>
  <p:clrMapOvr>
    <a:masterClrMapping/>
  </p:clrMapOvr>
</p:sld>
</file>

<file path=ppt/slides/slide3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41138522"/>
      </p:ext>
    </p:extLst>
  </p:cSld>
  <p:clrMapOvr>
    <a:masterClrMapping/>
  </p:clrMapOvr>
</p:sld>
</file>

<file path=ppt/slides/slide3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6536772"/>
      </p:ext>
    </p:extLst>
  </p:cSld>
  <p:clrMapOvr>
    <a:masterClrMapping/>
  </p:clrMapOvr>
</p:sld>
</file>

<file path=ppt/slides/slide3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00783830"/>
      </p:ext>
    </p:extLst>
  </p:cSld>
  <p:clrMapOvr>
    <a:masterClrMapping/>
  </p:clrMapOvr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22216598"/>
      </p:ext>
    </p:extLst>
  </p:cSld>
  <p:clrMapOvr>
    <a:masterClrMapping/>
  </p:clrMapOvr>
</p:sld>
</file>

<file path=ppt/slides/slide3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CS5 SERIES </a:t>
            </a:r>
          </a:p>
        </p:txBody>
      </p:sp>
    </p:spTree>
    <p:extLst>
      <p:ext uri="{BB962C8B-B14F-4D97-AF65-F5344CB8AC3E}">
        <p14:creationId xmlns:p14="http://schemas.microsoft.com/office/powerpoint/2010/main" val="302597174"/>
      </p:ext>
    </p:extLst>
  </p:cSld>
  <p:clrMapOvr>
    <a:masterClrMapping/>
  </p:clrMapOvr>
</p:sld>
</file>

<file path=ppt/slides/slide3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15045900"/>
      </p:ext>
    </p:extLst>
  </p:cSld>
  <p:clrMapOvr>
    <a:masterClrMapping/>
  </p:clrMapOvr>
</p:sld>
</file>

<file path=ppt/slides/slide3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12800526"/>
      </p:ext>
    </p:extLst>
  </p:cSld>
  <p:clrMapOvr>
    <a:masterClrMapping/>
  </p:clrMapOvr>
</p:sld>
</file>

<file path=ppt/slides/slide3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95676954"/>
      </p:ext>
    </p:extLst>
  </p:cSld>
  <p:clrMapOvr>
    <a:masterClrMapping/>
  </p:clrMapOvr>
</p:sld>
</file>

<file path=ppt/slides/slide3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CS6 SERIES </a:t>
            </a:r>
          </a:p>
        </p:txBody>
      </p:sp>
    </p:spTree>
    <p:extLst>
      <p:ext uri="{BB962C8B-B14F-4D97-AF65-F5344CB8AC3E}">
        <p14:creationId xmlns:p14="http://schemas.microsoft.com/office/powerpoint/2010/main" val="2826328393"/>
      </p:ext>
    </p:extLst>
  </p:cSld>
  <p:clrMapOvr>
    <a:masterClrMapping/>
  </p:clrMapOvr>
</p:sld>
</file>

<file path=ppt/slides/slide3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57600266"/>
      </p:ext>
    </p:extLst>
  </p:cSld>
  <p:clrMapOvr>
    <a:masterClrMapping/>
  </p:clrMapOvr>
</p:sld>
</file>

<file path=ppt/slides/slide3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50897153"/>
      </p:ext>
    </p:extLst>
  </p:cSld>
  <p:clrMapOvr>
    <a:masterClrMapping/>
  </p:clrMapOvr>
</p:sld>
</file>

<file path=ppt/slides/slide3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33898077"/>
      </p:ext>
    </p:extLst>
  </p:cSld>
  <p:clrMapOvr>
    <a:masterClrMapping/>
  </p:clrMapOvr>
</p:sld>
</file>

<file path=ppt/slides/slide3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CS7 SERIES </a:t>
            </a:r>
          </a:p>
        </p:txBody>
      </p:sp>
    </p:spTree>
    <p:extLst>
      <p:ext uri="{BB962C8B-B14F-4D97-AF65-F5344CB8AC3E}">
        <p14:creationId xmlns:p14="http://schemas.microsoft.com/office/powerpoint/2010/main" val="1363203357"/>
      </p:ext>
    </p:extLst>
  </p:cSld>
  <p:clrMapOvr>
    <a:masterClrMapping/>
  </p:clrMapOvr>
</p:sld>
</file>

<file path=ppt/slides/slide3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701309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02949168"/>
      </p:ext>
    </p:extLst>
  </p:cSld>
  <p:clrMapOvr>
    <a:masterClrMapping/>
  </p:clrMapOvr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61796514"/>
      </p:ext>
    </p:extLst>
  </p:cSld>
  <p:clrMapOvr>
    <a:masterClrMapping/>
  </p:clrMapOvr>
</p:sld>
</file>

<file path=ppt/slides/slide3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33644360"/>
      </p:ext>
    </p:extLst>
  </p:cSld>
  <p:clrMapOvr>
    <a:masterClrMapping/>
  </p:clrMapOvr>
</p:sld>
</file>

<file path=ppt/slides/slide3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50300992"/>
      </p:ext>
    </p:extLst>
  </p:cSld>
  <p:clrMapOvr>
    <a:masterClrMapping/>
  </p:clrMapOvr>
</p:sld>
</file>

<file path=ppt/slides/slide3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CS8 SERIES </a:t>
            </a:r>
          </a:p>
        </p:txBody>
      </p:sp>
    </p:spTree>
    <p:extLst>
      <p:ext uri="{BB962C8B-B14F-4D97-AF65-F5344CB8AC3E}">
        <p14:creationId xmlns:p14="http://schemas.microsoft.com/office/powerpoint/2010/main" val="653791334"/>
      </p:ext>
    </p:extLst>
  </p:cSld>
  <p:clrMapOvr>
    <a:masterClrMapping/>
  </p:clrMapOvr>
</p:sld>
</file>

<file path=ppt/slides/slide3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28043977"/>
      </p:ext>
    </p:extLst>
  </p:cSld>
  <p:clrMapOvr>
    <a:masterClrMapping/>
  </p:clrMapOvr>
</p:sld>
</file>

<file path=ppt/slides/slide3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65738244"/>
      </p:ext>
    </p:extLst>
  </p:cSld>
  <p:clrMapOvr>
    <a:masterClrMapping/>
  </p:clrMapOvr>
</p:sld>
</file>

<file path=ppt/slides/slide3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51406053"/>
      </p:ext>
    </p:extLst>
  </p:cSld>
  <p:clrMapOvr>
    <a:masterClrMapping/>
  </p:clrMapOvr>
</p:sld>
</file>

<file path=ppt/slides/slide3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CS9 SERIES </a:t>
            </a:r>
          </a:p>
        </p:txBody>
      </p:sp>
    </p:spTree>
    <p:extLst>
      <p:ext uri="{BB962C8B-B14F-4D97-AF65-F5344CB8AC3E}">
        <p14:creationId xmlns:p14="http://schemas.microsoft.com/office/powerpoint/2010/main" val="1456056839"/>
      </p:ext>
    </p:extLst>
  </p:cSld>
  <p:clrMapOvr>
    <a:masterClrMapping/>
  </p:clrMapOvr>
</p:sld>
</file>

<file path=ppt/slides/slide3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17388943"/>
      </p:ext>
    </p:extLst>
  </p:cSld>
  <p:clrMapOvr>
    <a:masterClrMapping/>
  </p:clrMapOvr>
</p:sld>
</file>

<file path=ppt/slides/slide3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25857317"/>
      </p:ext>
    </p:extLst>
  </p:cSld>
  <p:clrMapOvr>
    <a:masterClrMapping/>
  </p:clrMapOvr>
</p:sld>
</file>

<file path=ppt/slides/slide3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20471445"/>
      </p:ext>
    </p:extLst>
  </p:cSld>
  <p:clrMapOvr>
    <a:masterClrMapping/>
  </p:clrMapOvr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8815701"/>
      </p:ext>
    </p:extLst>
  </p:cSld>
  <p:clrMapOvr>
    <a:masterClrMapping/>
  </p:clrMapOvr>
</p:sld>
</file>

<file path=ppt/slides/slide3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CS10 SERIES </a:t>
            </a:r>
          </a:p>
        </p:txBody>
      </p:sp>
    </p:spTree>
    <p:extLst>
      <p:ext uri="{BB962C8B-B14F-4D97-AF65-F5344CB8AC3E}">
        <p14:creationId xmlns:p14="http://schemas.microsoft.com/office/powerpoint/2010/main" val="1272347348"/>
      </p:ext>
    </p:extLst>
  </p:cSld>
  <p:clrMapOvr>
    <a:masterClrMapping/>
  </p:clrMapOvr>
</p:sld>
</file>

<file path=ppt/slides/slide3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9516434"/>
      </p:ext>
    </p:extLst>
  </p:cSld>
  <p:clrMapOvr>
    <a:masterClrMapping/>
  </p:clrMapOvr>
</p:sld>
</file>

<file path=ppt/slides/slide3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65958509"/>
      </p:ext>
    </p:extLst>
  </p:cSld>
  <p:clrMapOvr>
    <a:masterClrMapping/>
  </p:clrMapOvr>
</p:sld>
</file>

<file path=ppt/slides/slide3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44666463"/>
      </p:ext>
    </p:extLst>
  </p:cSld>
  <p:clrMapOvr>
    <a:masterClrMapping/>
  </p:clrMapOvr>
</p:sld>
</file>

<file path=ppt/slides/slide3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</p:spTree>
    <p:extLst>
      <p:ext uri="{BB962C8B-B14F-4D97-AF65-F5344CB8AC3E}">
        <p14:creationId xmlns:p14="http://schemas.microsoft.com/office/powerpoint/2010/main" val="3392435606"/>
      </p:ext>
    </p:extLst>
  </p:cSld>
  <p:clrMapOvr>
    <a:masterClrMapping/>
  </p:clrMapOvr>
</p:sld>
</file>

<file path=ppt/slides/slide3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S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109725067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00052451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721338088"/>
      </p:ext>
    </p:extLst>
  </p:cSld>
  <p:clrMapOvr>
    <a:masterClrMapping/>
  </p:clrMapOvr>
</p:sld>
</file>

<file path=ppt/slides/slide3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647415564"/>
      </p:ext>
    </p:extLst>
  </p:cSld>
  <p:clrMapOvr>
    <a:masterClrMapping/>
  </p:clrMapOvr>
</p:sld>
</file>

<file path=ppt/slides/slide3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97782702"/>
      </p:ext>
    </p:extLst>
  </p:cSld>
  <p:clrMapOvr>
    <a:masterClrMapping/>
  </p:clrMapOvr>
</p:sld>
</file>

<file path=ppt/slides/slide3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5859245"/>
      </p:ext>
    </p:extLst>
  </p:cSld>
  <p:clrMapOvr>
    <a:masterClrMapping/>
  </p:clrMapOvr>
</p:sld>
</file>

<file path=ppt/slides/slide3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80328503"/>
      </p:ext>
    </p:extLst>
  </p:cSld>
  <p:clrMapOvr>
    <a:masterClrMapping/>
  </p:clrMapOvr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37543079"/>
      </p:ext>
    </p:extLst>
  </p:cSld>
  <p:clrMapOvr>
    <a:masterClrMapping/>
  </p:clrMapOvr>
</p:sld>
</file>

<file path=ppt/slides/slide3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05179357"/>
      </p:ext>
    </p:extLst>
  </p:cSld>
  <p:clrMapOvr>
    <a:masterClrMapping/>
  </p:clrMapOvr>
</p:sld>
</file>

<file path=ppt/slides/slide3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55394361"/>
      </p:ext>
    </p:extLst>
  </p:cSld>
  <p:clrMapOvr>
    <a:masterClrMapping/>
  </p:clrMapOvr>
</p:sld>
</file>

<file path=ppt/slides/slide3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86787642"/>
      </p:ext>
    </p:extLst>
  </p:cSld>
  <p:clrMapOvr>
    <a:masterClrMapping/>
  </p:clrMapOvr>
</p:sld>
</file>

<file path=ppt/slides/slide3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378163"/>
      </p:ext>
    </p:extLst>
  </p:cSld>
  <p:clrMapOvr>
    <a:masterClrMapping/>
  </p:clrMapOvr>
</p:sld>
</file>

<file path=ppt/slides/slide3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73789456"/>
      </p:ext>
    </p:extLst>
  </p:cSld>
  <p:clrMapOvr>
    <a:masterClrMapping/>
  </p:clrMapOvr>
</p:sld>
</file>

<file path=ppt/slides/slide3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26807135"/>
      </p:ext>
    </p:extLst>
  </p:cSld>
  <p:clrMapOvr>
    <a:masterClrMapping/>
  </p:clrMapOvr>
</p:sld>
</file>

<file path=ppt/slides/slide3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82842720"/>
      </p:ext>
    </p:extLst>
  </p:cSld>
  <p:clrMapOvr>
    <a:masterClrMapping/>
  </p:clrMapOvr>
</p:sld>
</file>

<file path=ppt/slides/slide3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89172915"/>
      </p:ext>
    </p:extLst>
  </p:cSld>
  <p:clrMapOvr>
    <a:masterClrMapping/>
  </p:clrMapOvr>
</p:sld>
</file>

<file path=ppt/slides/slide3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70646953"/>
      </p:ext>
    </p:extLst>
  </p:cSld>
  <p:clrMapOvr>
    <a:masterClrMapping/>
  </p:clrMapOvr>
</p:sld>
</file>

<file path=ppt/slides/slide3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883672218"/>
      </p:ext>
    </p:extLst>
  </p:cSld>
  <p:clrMapOvr>
    <a:masterClrMapping/>
  </p:clrMapOvr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11463032"/>
      </p:ext>
    </p:extLst>
  </p:cSld>
  <p:clrMapOvr>
    <a:masterClrMapping/>
  </p:clrMapOvr>
</p:sld>
</file>

<file path=ppt/slides/slide3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99934332"/>
      </p:ext>
    </p:extLst>
  </p:cSld>
  <p:clrMapOvr>
    <a:masterClrMapping/>
  </p:clrMapOvr>
</p:sld>
</file>

<file path=ppt/slides/slide3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12351776"/>
      </p:ext>
    </p:extLst>
  </p:cSld>
  <p:clrMapOvr>
    <a:masterClrMapping/>
  </p:clrMapOvr>
</p:sld>
</file>

<file path=ppt/slides/slide3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32725511"/>
      </p:ext>
    </p:extLst>
  </p:cSld>
  <p:clrMapOvr>
    <a:masterClrMapping/>
  </p:clrMapOvr>
</p:sld>
</file>

<file path=ppt/slides/slide3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25809057"/>
      </p:ext>
    </p:extLst>
  </p:cSld>
  <p:clrMapOvr>
    <a:masterClrMapping/>
  </p:clrMapOvr>
</p:sld>
</file>

<file path=ppt/slides/slide3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33071151"/>
      </p:ext>
    </p:extLst>
  </p:cSld>
  <p:clrMapOvr>
    <a:masterClrMapping/>
  </p:clrMapOvr>
</p:sld>
</file>

<file path=ppt/slides/slide3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58490380"/>
      </p:ext>
    </p:extLst>
  </p:cSld>
  <p:clrMapOvr>
    <a:masterClrMapping/>
  </p:clrMapOvr>
</p:sld>
</file>

<file path=ppt/slides/slide3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44570465"/>
      </p:ext>
    </p:extLst>
  </p:cSld>
  <p:clrMapOvr>
    <a:masterClrMapping/>
  </p:clrMapOvr>
</p:sld>
</file>

<file path=ppt/slides/slide3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5398799"/>
      </p:ext>
    </p:extLst>
  </p:cSld>
  <p:clrMapOvr>
    <a:masterClrMapping/>
  </p:clrMapOvr>
</p:sld>
</file>

<file path=ppt/slides/slide3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18942516"/>
      </p:ext>
    </p:extLst>
  </p:cSld>
  <p:clrMapOvr>
    <a:masterClrMapping/>
  </p:clrMapOvr>
</p:sld>
</file>

<file path=ppt/slides/slide3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20789090"/>
      </p:ext>
    </p:extLst>
  </p:cSld>
  <p:clrMapOvr>
    <a:masterClrMapping/>
  </p:clrMapOvr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18445437"/>
      </p:ext>
    </p:extLst>
  </p:cSld>
  <p:clrMapOvr>
    <a:masterClrMapping/>
  </p:clrMapOvr>
</p:sld>
</file>

<file path=ppt/slides/slide3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22620575"/>
      </p:ext>
    </p:extLst>
  </p:cSld>
  <p:clrMapOvr>
    <a:masterClrMapping/>
  </p:clrMapOvr>
</p:sld>
</file>

<file path=ppt/slides/slide3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39165779"/>
      </p:ext>
    </p:extLst>
  </p:cSld>
  <p:clrMapOvr>
    <a:masterClrMapping/>
  </p:clrMapOvr>
</p:sld>
</file>

<file path=ppt/slides/slide3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772424310"/>
      </p:ext>
    </p:extLst>
  </p:cSld>
  <p:clrMapOvr>
    <a:masterClrMapping/>
  </p:clrMapOvr>
</p:sld>
</file>

<file path=ppt/slides/slide3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14681910"/>
      </p:ext>
    </p:extLst>
  </p:cSld>
  <p:clrMapOvr>
    <a:masterClrMapping/>
  </p:clrMapOvr>
</p:sld>
</file>

<file path=ppt/slides/slide3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96405821"/>
      </p:ext>
    </p:extLst>
  </p:cSld>
  <p:clrMapOvr>
    <a:masterClrMapping/>
  </p:clrMapOvr>
</p:sld>
</file>

<file path=ppt/slides/slide3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67682303"/>
      </p:ext>
    </p:extLst>
  </p:cSld>
  <p:clrMapOvr>
    <a:masterClrMapping/>
  </p:clrMapOvr>
</p:sld>
</file>

<file path=ppt/slides/slide3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60089594"/>
      </p:ext>
    </p:extLst>
  </p:cSld>
  <p:clrMapOvr>
    <a:masterClrMapping/>
  </p:clrMapOvr>
</p:sld>
</file>

<file path=ppt/slides/slide3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83256956"/>
      </p:ext>
    </p:extLst>
  </p:cSld>
  <p:clrMapOvr>
    <a:masterClrMapping/>
  </p:clrMapOvr>
</p:sld>
</file>

<file path=ppt/slides/slide3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54855085"/>
      </p:ext>
    </p:extLst>
  </p:cSld>
  <p:clrMapOvr>
    <a:masterClrMapping/>
  </p:clrMapOvr>
</p:sld>
</file>

<file path=ppt/slides/slide3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24619744"/>
      </p:ext>
    </p:extLst>
  </p:cSld>
  <p:clrMapOvr>
    <a:masterClrMapping/>
  </p:clrMapOvr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87523566"/>
      </p:ext>
    </p:extLst>
  </p:cSld>
  <p:clrMapOvr>
    <a:masterClrMapping/>
  </p:clrMapOvr>
</p:sld>
</file>

<file path=ppt/slides/slide3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47790636"/>
      </p:ext>
    </p:extLst>
  </p:cSld>
  <p:clrMapOvr>
    <a:masterClrMapping/>
  </p:clrMapOvr>
</p:sld>
</file>

<file path=ppt/slides/slide3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11972497"/>
      </p:ext>
    </p:extLst>
  </p:cSld>
  <p:clrMapOvr>
    <a:masterClrMapping/>
  </p:clrMapOvr>
</p:sld>
</file>

<file path=ppt/slides/slide3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10856670"/>
      </p:ext>
    </p:extLst>
  </p:cSld>
  <p:clrMapOvr>
    <a:masterClrMapping/>
  </p:clrMapOvr>
</p:sld>
</file>

<file path=ppt/slides/slide3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46777872"/>
      </p:ext>
    </p:extLst>
  </p:cSld>
  <p:clrMapOvr>
    <a:masterClrMapping/>
  </p:clrMapOvr>
</p:sld>
</file>

<file path=ppt/slides/slide3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119666"/>
      </p:ext>
    </p:extLst>
  </p:cSld>
  <p:clrMapOvr>
    <a:masterClrMapping/>
  </p:clrMapOvr>
</p:sld>
</file>

<file path=ppt/slides/slide3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506473153"/>
      </p:ext>
    </p:extLst>
  </p:cSld>
  <p:clrMapOvr>
    <a:masterClrMapping/>
  </p:clrMapOvr>
</p:sld>
</file>

<file path=ppt/slides/slide3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4271412"/>
      </p:ext>
    </p:extLst>
  </p:cSld>
  <p:clrMapOvr>
    <a:masterClrMapping/>
  </p:clrMapOvr>
</p:sld>
</file>

<file path=ppt/slides/slide3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89979096"/>
      </p:ext>
    </p:extLst>
  </p:cSld>
  <p:clrMapOvr>
    <a:masterClrMapping/>
  </p:clrMapOvr>
</p:sld>
</file>

<file path=ppt/slides/slide3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27612703"/>
      </p:ext>
    </p:extLst>
  </p:cSld>
  <p:clrMapOvr>
    <a:masterClrMapping/>
  </p:clrMapOvr>
</p:sld>
</file>

<file path=ppt/slides/slide3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45290630"/>
      </p:ext>
    </p:extLst>
  </p:cSld>
  <p:clrMapOvr>
    <a:masterClrMapping/>
  </p:clrMapOvr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30529026"/>
      </p:ext>
    </p:extLst>
  </p:cSld>
  <p:clrMapOvr>
    <a:masterClrMapping/>
  </p:clrMapOvr>
</p:sld>
</file>

<file path=ppt/slides/slide3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77378735"/>
      </p:ext>
    </p:extLst>
  </p:cSld>
  <p:clrMapOvr>
    <a:masterClrMapping/>
  </p:clrMapOvr>
</p:sld>
</file>

<file path=ppt/slides/slide3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03024916"/>
      </p:ext>
    </p:extLst>
  </p:cSld>
  <p:clrMapOvr>
    <a:masterClrMapping/>
  </p:clrMapOvr>
</p:sld>
</file>

<file path=ppt/slides/slide3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82810790"/>
      </p:ext>
    </p:extLst>
  </p:cSld>
  <p:clrMapOvr>
    <a:masterClrMapping/>
  </p:clrMapOvr>
</p:sld>
</file>

<file path=ppt/slides/slide3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50759863"/>
      </p:ext>
    </p:extLst>
  </p:cSld>
  <p:clrMapOvr>
    <a:masterClrMapping/>
  </p:clrMapOvr>
</p:sld>
</file>

<file path=ppt/slides/slide3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29891785"/>
      </p:ext>
    </p:extLst>
  </p:cSld>
  <p:clrMapOvr>
    <a:masterClrMapping/>
  </p:clrMapOvr>
</p:sld>
</file>

<file path=ppt/slides/slide3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2263267"/>
      </p:ext>
    </p:extLst>
  </p:cSld>
  <p:clrMapOvr>
    <a:masterClrMapping/>
  </p:clrMapOvr>
</p:sld>
</file>

<file path=ppt/slides/slide3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33401577"/>
      </p:ext>
    </p:extLst>
  </p:cSld>
  <p:clrMapOvr>
    <a:masterClrMapping/>
  </p:clrMapOvr>
</p:sld>
</file>

<file path=ppt/slides/slide3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58779985"/>
      </p:ext>
    </p:extLst>
  </p:cSld>
  <p:clrMapOvr>
    <a:masterClrMapping/>
  </p:clrMapOvr>
</p:sld>
</file>

<file path=ppt/slides/slide3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478297664"/>
      </p:ext>
    </p:extLst>
  </p:cSld>
  <p:clrMapOvr>
    <a:masterClrMapping/>
  </p:clrMapOvr>
</p:sld>
</file>

<file path=ppt/slides/slide3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8765489"/>
      </p:ext>
    </p:extLst>
  </p:cSld>
  <p:clrMapOvr>
    <a:masterClrMapping/>
  </p:clrMapOvr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43879510"/>
      </p:ext>
    </p:extLst>
  </p:cSld>
  <p:clrMapOvr>
    <a:masterClrMapping/>
  </p:clrMapOvr>
</p:sld>
</file>

<file path=ppt/slides/slide3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47106388"/>
      </p:ext>
    </p:extLst>
  </p:cSld>
  <p:clrMapOvr>
    <a:masterClrMapping/>
  </p:clrMapOvr>
</p:sld>
</file>

<file path=ppt/slides/slide3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45686378"/>
      </p:ext>
    </p:extLst>
  </p:cSld>
  <p:clrMapOvr>
    <a:masterClrMapping/>
  </p:clrMapOvr>
</p:sld>
</file>

<file path=ppt/slides/slide3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77710519"/>
      </p:ext>
    </p:extLst>
  </p:cSld>
  <p:clrMapOvr>
    <a:masterClrMapping/>
  </p:clrMapOvr>
</p:sld>
</file>

<file path=ppt/slides/slide3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20963188"/>
      </p:ext>
    </p:extLst>
  </p:cSld>
  <p:clrMapOvr>
    <a:masterClrMapping/>
  </p:clrMapOvr>
</p:sld>
</file>

<file path=ppt/slides/slide3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89038214"/>
      </p:ext>
    </p:extLst>
  </p:cSld>
  <p:clrMapOvr>
    <a:masterClrMapping/>
  </p:clrMapOvr>
</p:sld>
</file>

<file path=ppt/slides/slide3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27135523"/>
      </p:ext>
    </p:extLst>
  </p:cSld>
  <p:clrMapOvr>
    <a:masterClrMapping/>
  </p:clrMapOvr>
</p:sld>
</file>

<file path=ppt/slides/slide3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46357847"/>
      </p:ext>
    </p:extLst>
  </p:cSld>
  <p:clrMapOvr>
    <a:masterClrMapping/>
  </p:clrMapOvr>
</p:sld>
</file>

<file path=ppt/slides/slide3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15167230"/>
      </p:ext>
    </p:extLst>
  </p:cSld>
  <p:clrMapOvr>
    <a:masterClrMapping/>
  </p:clrMapOvr>
</p:sld>
</file>

<file path=ppt/slides/slide3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02175337"/>
      </p:ext>
    </p:extLst>
  </p:cSld>
  <p:clrMapOvr>
    <a:masterClrMapping/>
  </p:clrMapOvr>
</p:sld>
</file>

<file path=ppt/slides/slide3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95445768"/>
      </p:ext>
    </p:extLst>
  </p:cSld>
  <p:clrMapOvr>
    <a:masterClrMapping/>
  </p:clrMapOvr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62173224"/>
      </p:ext>
    </p:extLst>
  </p:cSld>
  <p:clrMapOvr>
    <a:masterClrMapping/>
  </p:clrMapOvr>
</p:sld>
</file>

<file path=ppt/slides/slide3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89024382"/>
      </p:ext>
    </p:extLst>
  </p:cSld>
  <p:clrMapOvr>
    <a:masterClrMapping/>
  </p:clrMapOvr>
</p:sld>
</file>

<file path=ppt/slides/slide3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192271031"/>
      </p:ext>
    </p:extLst>
  </p:cSld>
  <p:clrMapOvr>
    <a:masterClrMapping/>
  </p:clrMapOvr>
</p:sld>
</file>

<file path=ppt/slides/slide3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71680301"/>
      </p:ext>
    </p:extLst>
  </p:cSld>
  <p:clrMapOvr>
    <a:masterClrMapping/>
  </p:clrMapOvr>
</p:sld>
</file>

<file path=ppt/slides/slide3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93584612"/>
      </p:ext>
    </p:extLst>
  </p:cSld>
  <p:clrMapOvr>
    <a:masterClrMapping/>
  </p:clrMapOvr>
</p:sld>
</file>

<file path=ppt/slides/slide3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02098372"/>
      </p:ext>
    </p:extLst>
  </p:cSld>
  <p:clrMapOvr>
    <a:masterClrMapping/>
  </p:clrMapOvr>
</p:sld>
</file>

<file path=ppt/slides/slide3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45111865"/>
      </p:ext>
    </p:extLst>
  </p:cSld>
  <p:clrMapOvr>
    <a:masterClrMapping/>
  </p:clrMapOvr>
</p:sld>
</file>

<file path=ppt/slides/slide3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97362543"/>
      </p:ext>
    </p:extLst>
  </p:cSld>
  <p:clrMapOvr>
    <a:masterClrMapping/>
  </p:clrMapOvr>
</p:sld>
</file>

<file path=ppt/slides/slide3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31151318"/>
      </p:ext>
    </p:extLst>
  </p:cSld>
  <p:clrMapOvr>
    <a:masterClrMapping/>
  </p:clrMapOvr>
</p:sld>
</file>

<file path=ppt/slides/slide3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243345"/>
      </p:ext>
    </p:extLst>
  </p:cSld>
  <p:clrMapOvr>
    <a:masterClrMapping/>
  </p:clrMapOvr>
</p:sld>
</file>

<file path=ppt/slides/slide3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66379282"/>
      </p:ext>
    </p:extLst>
  </p:cSld>
  <p:clrMapOvr>
    <a:masterClrMapping/>
  </p:clrMapOvr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280989204"/>
      </p:ext>
    </p:extLst>
  </p:cSld>
  <p:clrMapOvr>
    <a:masterClrMapping/>
  </p:clrMapOvr>
</p:sld>
</file>

<file path=ppt/slides/slide3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00791694"/>
      </p:ext>
    </p:extLst>
  </p:cSld>
  <p:clrMapOvr>
    <a:masterClrMapping/>
  </p:clrMapOvr>
</p:sld>
</file>

<file path=ppt/slides/slide3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56162869"/>
      </p:ext>
    </p:extLst>
  </p:cSld>
  <p:clrMapOvr>
    <a:masterClrMapping/>
  </p:clrMapOvr>
</p:sld>
</file>

<file path=ppt/slides/slide3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98061515"/>
      </p:ext>
    </p:extLst>
  </p:cSld>
  <p:clrMapOvr>
    <a:masterClrMapping/>
  </p:clrMapOvr>
</p:sld>
</file>

<file path=ppt/slides/slide3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92604509"/>
      </p:ext>
    </p:extLst>
  </p:cSld>
  <p:clrMapOvr>
    <a:masterClrMapping/>
  </p:clrMapOvr>
</p:sld>
</file>

<file path=ppt/slides/slide3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4219631896"/>
      </p:ext>
    </p:extLst>
  </p:cSld>
  <p:clrMapOvr>
    <a:masterClrMapping/>
  </p:clrMapOvr>
</p:sld>
</file>

<file path=ppt/slides/slide3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20432076"/>
      </p:ext>
    </p:extLst>
  </p:cSld>
  <p:clrMapOvr>
    <a:masterClrMapping/>
  </p:clrMapOvr>
</p:sld>
</file>

<file path=ppt/slides/slide3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15980991"/>
      </p:ext>
    </p:extLst>
  </p:cSld>
  <p:clrMapOvr>
    <a:masterClrMapping/>
  </p:clrMapOvr>
</p:sld>
</file>

<file path=ppt/slides/slide3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49116862"/>
      </p:ext>
    </p:extLst>
  </p:cSld>
  <p:clrMapOvr>
    <a:masterClrMapping/>
  </p:clrMapOvr>
</p:sld>
</file>

<file path=ppt/slides/slide3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30141051"/>
      </p:ext>
    </p:extLst>
  </p:cSld>
  <p:clrMapOvr>
    <a:masterClrMapping/>
  </p:clrMapOvr>
</p:sld>
</file>

<file path=ppt/slides/slide3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029149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45452649"/>
      </p:ext>
    </p:extLst>
  </p:cSld>
  <p:clrMapOvr>
    <a:masterClrMapping/>
  </p:clrMapOvr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31687949"/>
      </p:ext>
    </p:extLst>
  </p:cSld>
  <p:clrMapOvr>
    <a:masterClrMapping/>
  </p:clrMapOvr>
</p:sld>
</file>

<file path=ppt/slides/slide3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68768002"/>
      </p:ext>
    </p:extLst>
  </p:cSld>
  <p:clrMapOvr>
    <a:masterClrMapping/>
  </p:clrMapOvr>
</p:sld>
</file>

<file path=ppt/slides/slide3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91639745"/>
      </p:ext>
    </p:extLst>
  </p:cSld>
  <p:clrMapOvr>
    <a:masterClrMapping/>
  </p:clrMapOvr>
</p:sld>
</file>

<file path=ppt/slides/slide3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81922584"/>
      </p:ext>
    </p:extLst>
  </p:cSld>
  <p:clrMapOvr>
    <a:masterClrMapping/>
  </p:clrMapOvr>
</p:sld>
</file>

<file path=ppt/slides/slide3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44159226"/>
      </p:ext>
    </p:extLst>
  </p:cSld>
  <p:clrMapOvr>
    <a:masterClrMapping/>
  </p:clrMapOvr>
</p:sld>
</file>

<file path=ppt/slides/slide3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5413968"/>
      </p:ext>
    </p:extLst>
  </p:cSld>
  <p:clrMapOvr>
    <a:masterClrMapping/>
  </p:clrMapOvr>
</p:sld>
</file>

<file path=ppt/slides/slide3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59446884"/>
      </p:ext>
    </p:extLst>
  </p:cSld>
  <p:clrMapOvr>
    <a:masterClrMapping/>
  </p:clrMapOvr>
</p:sld>
</file>

<file path=ppt/slides/slide3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39616456"/>
      </p:ext>
    </p:extLst>
  </p:cSld>
  <p:clrMapOvr>
    <a:masterClrMapping/>
  </p:clrMapOvr>
</p:sld>
</file>

<file path=ppt/slides/slide3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836644117"/>
      </p:ext>
    </p:extLst>
  </p:cSld>
  <p:clrMapOvr>
    <a:masterClrMapping/>
  </p:clrMapOvr>
</p:sld>
</file>

<file path=ppt/slides/slide3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58019751"/>
      </p:ext>
    </p:extLst>
  </p:cSld>
  <p:clrMapOvr>
    <a:masterClrMapping/>
  </p:clrMapOvr>
</p:sld>
</file>

<file path=ppt/slides/slide3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70696912"/>
      </p:ext>
    </p:extLst>
  </p:cSld>
  <p:clrMapOvr>
    <a:masterClrMapping/>
  </p:clrMapOvr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79601813"/>
      </p:ext>
    </p:extLst>
  </p:cSld>
  <p:clrMapOvr>
    <a:masterClrMapping/>
  </p:clrMapOvr>
</p:sld>
</file>

<file path=ppt/slides/slide3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04371812"/>
      </p:ext>
    </p:extLst>
  </p:cSld>
  <p:clrMapOvr>
    <a:masterClrMapping/>
  </p:clrMapOvr>
</p:sld>
</file>

<file path=ppt/slides/slide3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18655144"/>
      </p:ext>
    </p:extLst>
  </p:cSld>
  <p:clrMapOvr>
    <a:masterClrMapping/>
  </p:clrMapOvr>
</p:sld>
</file>

<file path=ppt/slides/slide3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40911056"/>
      </p:ext>
    </p:extLst>
  </p:cSld>
  <p:clrMapOvr>
    <a:masterClrMapping/>
  </p:clrMapOvr>
</p:sld>
</file>

<file path=ppt/slides/slide3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71692412"/>
      </p:ext>
    </p:extLst>
  </p:cSld>
  <p:clrMapOvr>
    <a:masterClrMapping/>
  </p:clrMapOvr>
</p:sld>
</file>

<file path=ppt/slides/slide3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33461267"/>
      </p:ext>
    </p:extLst>
  </p:cSld>
  <p:clrMapOvr>
    <a:masterClrMapping/>
  </p:clrMapOvr>
</p:sld>
</file>

<file path=ppt/slides/slide3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79389304"/>
      </p:ext>
    </p:extLst>
  </p:cSld>
  <p:clrMapOvr>
    <a:masterClrMapping/>
  </p:clrMapOvr>
</p:sld>
</file>

<file path=ppt/slides/slide3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92069328"/>
      </p:ext>
    </p:extLst>
  </p:cSld>
  <p:clrMapOvr>
    <a:masterClrMapping/>
  </p:clrMapOvr>
</p:sld>
</file>

<file path=ppt/slides/slide3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9033795"/>
      </p:ext>
    </p:extLst>
  </p:cSld>
  <p:clrMapOvr>
    <a:masterClrMapping/>
  </p:clrMapOvr>
</p:sld>
</file>

<file path=ppt/slides/slide3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82258789"/>
      </p:ext>
    </p:extLst>
  </p:cSld>
  <p:clrMapOvr>
    <a:masterClrMapping/>
  </p:clrMapOvr>
</p:sld>
</file>

<file path=ppt/slides/slide3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38005394"/>
      </p:ext>
    </p:extLst>
  </p:cSld>
  <p:clrMapOvr>
    <a:masterClrMapping/>
  </p:clrMapOvr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2377949"/>
      </p:ext>
    </p:extLst>
  </p:cSld>
  <p:clrMapOvr>
    <a:masterClrMapping/>
  </p:clrMapOvr>
</p:sld>
</file>

<file path=ppt/slides/slide3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618503139"/>
      </p:ext>
    </p:extLst>
  </p:cSld>
  <p:clrMapOvr>
    <a:masterClrMapping/>
  </p:clrMapOvr>
</p:sld>
</file>

<file path=ppt/slides/slide3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09142960"/>
      </p:ext>
    </p:extLst>
  </p:cSld>
  <p:clrMapOvr>
    <a:masterClrMapping/>
  </p:clrMapOvr>
</p:sld>
</file>

<file path=ppt/slides/slide3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07632370"/>
      </p:ext>
    </p:extLst>
  </p:cSld>
  <p:clrMapOvr>
    <a:masterClrMapping/>
  </p:clrMapOvr>
</p:sld>
</file>

<file path=ppt/slides/slide3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73666085"/>
      </p:ext>
    </p:extLst>
  </p:cSld>
  <p:clrMapOvr>
    <a:masterClrMapping/>
  </p:clrMapOvr>
</p:sld>
</file>

<file path=ppt/slides/slide3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03566159"/>
      </p:ext>
    </p:extLst>
  </p:cSld>
  <p:clrMapOvr>
    <a:masterClrMapping/>
  </p:clrMapOvr>
</p:sld>
</file>

<file path=ppt/slides/slide3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11731830"/>
      </p:ext>
    </p:extLst>
  </p:cSld>
  <p:clrMapOvr>
    <a:masterClrMapping/>
  </p:clrMapOvr>
</p:sld>
</file>

<file path=ppt/slides/slide3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16203243"/>
      </p:ext>
    </p:extLst>
  </p:cSld>
  <p:clrMapOvr>
    <a:masterClrMapping/>
  </p:clrMapOvr>
</p:sld>
</file>

<file path=ppt/slides/slide3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10561148"/>
      </p:ext>
    </p:extLst>
  </p:cSld>
  <p:clrMapOvr>
    <a:masterClrMapping/>
  </p:clrMapOvr>
</p:sld>
</file>

<file path=ppt/slides/slide3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93435587"/>
      </p:ext>
    </p:extLst>
  </p:cSld>
  <p:clrMapOvr>
    <a:masterClrMapping/>
  </p:clrMapOvr>
</p:sld>
</file>

<file path=ppt/slides/slide3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18068473"/>
      </p:ext>
    </p:extLst>
  </p:cSld>
  <p:clrMapOvr>
    <a:masterClrMapping/>
  </p:clrMapOvr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95381875"/>
      </p:ext>
    </p:extLst>
  </p:cSld>
  <p:clrMapOvr>
    <a:masterClrMapping/>
  </p:clrMapOvr>
</p:sld>
</file>

<file path=ppt/slides/slide3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35873992"/>
      </p:ext>
    </p:extLst>
  </p:cSld>
  <p:clrMapOvr>
    <a:masterClrMapping/>
  </p:clrMapOvr>
</p:sld>
</file>

<file path=ppt/slides/slide3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78362718"/>
      </p:ext>
    </p:extLst>
  </p:cSld>
  <p:clrMapOvr>
    <a:masterClrMapping/>
  </p:clrMapOvr>
</p:sld>
</file>

<file path=ppt/slides/slide3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63152109"/>
      </p:ext>
    </p:extLst>
  </p:cSld>
  <p:clrMapOvr>
    <a:masterClrMapping/>
  </p:clrMapOvr>
</p:sld>
</file>

<file path=ppt/slides/slide3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237053383"/>
      </p:ext>
    </p:extLst>
  </p:cSld>
  <p:clrMapOvr>
    <a:masterClrMapping/>
  </p:clrMapOvr>
</p:sld>
</file>

<file path=ppt/slides/slide3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40940773"/>
      </p:ext>
    </p:extLst>
  </p:cSld>
  <p:clrMapOvr>
    <a:masterClrMapping/>
  </p:clrMapOvr>
</p:sld>
</file>

<file path=ppt/slides/slide3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30550916"/>
      </p:ext>
    </p:extLst>
  </p:cSld>
  <p:clrMapOvr>
    <a:masterClrMapping/>
  </p:clrMapOvr>
</p:sld>
</file>

<file path=ppt/slides/slide3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74454755"/>
      </p:ext>
    </p:extLst>
  </p:cSld>
  <p:clrMapOvr>
    <a:masterClrMapping/>
  </p:clrMapOvr>
</p:sld>
</file>

<file path=ppt/slides/slide3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62541507"/>
      </p:ext>
    </p:extLst>
  </p:cSld>
  <p:clrMapOvr>
    <a:masterClrMapping/>
  </p:clrMapOvr>
</p:sld>
</file>

<file path=ppt/slides/slide3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43716796"/>
      </p:ext>
    </p:extLst>
  </p:cSld>
  <p:clrMapOvr>
    <a:masterClrMapping/>
  </p:clrMapOvr>
</p:sld>
</file>

<file path=ppt/slides/slide3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19062525"/>
      </p:ext>
    </p:extLst>
  </p:cSld>
  <p:clrMapOvr>
    <a:masterClrMapping/>
  </p:clrMapOvr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82426768"/>
      </p:ext>
    </p:extLst>
  </p:cSld>
  <p:clrMapOvr>
    <a:masterClrMapping/>
  </p:clrMapOvr>
</p:sld>
</file>

<file path=ppt/slides/slide3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87478865"/>
      </p:ext>
    </p:extLst>
  </p:cSld>
  <p:clrMapOvr>
    <a:masterClrMapping/>
  </p:clrMapOvr>
</p:sld>
</file>

<file path=ppt/slides/slide3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2768607"/>
      </p:ext>
    </p:extLst>
  </p:cSld>
  <p:clrMapOvr>
    <a:masterClrMapping/>
  </p:clrMapOvr>
</p:sld>
</file>

<file path=ppt/slides/slide3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79326262"/>
      </p:ext>
    </p:extLst>
  </p:cSld>
  <p:clrMapOvr>
    <a:masterClrMapping/>
  </p:clrMapOvr>
</p:sld>
</file>

<file path=ppt/slides/slide3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05541585"/>
      </p:ext>
    </p:extLst>
  </p:cSld>
  <p:clrMapOvr>
    <a:masterClrMapping/>
  </p:clrMapOvr>
</p:sld>
</file>

<file path=ppt/slides/slide3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26829437"/>
      </p:ext>
    </p:extLst>
  </p:cSld>
  <p:clrMapOvr>
    <a:masterClrMapping/>
  </p:clrMapOvr>
</p:sld>
</file>

<file path=ppt/slides/slide3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50200710"/>
      </p:ext>
    </p:extLst>
  </p:cSld>
  <p:clrMapOvr>
    <a:masterClrMapping/>
  </p:clrMapOvr>
</p:sld>
</file>

<file path=ppt/slides/slide3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S1 SERIES </a:t>
            </a:r>
          </a:p>
        </p:txBody>
      </p:sp>
    </p:spTree>
    <p:extLst>
      <p:ext uri="{BB962C8B-B14F-4D97-AF65-F5344CB8AC3E}">
        <p14:creationId xmlns:p14="http://schemas.microsoft.com/office/powerpoint/2010/main" val="2132503934"/>
      </p:ext>
    </p:extLst>
  </p:cSld>
  <p:clrMapOvr>
    <a:masterClrMapping/>
  </p:clrMapOvr>
</p:sld>
</file>

<file path=ppt/slides/slide3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37495429"/>
      </p:ext>
    </p:extLst>
  </p:cSld>
  <p:clrMapOvr>
    <a:masterClrMapping/>
  </p:clrMapOvr>
</p:sld>
</file>

<file path=ppt/slides/slide3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46772225"/>
      </p:ext>
    </p:extLst>
  </p:cSld>
  <p:clrMapOvr>
    <a:masterClrMapping/>
  </p:clrMapOvr>
</p:sld>
</file>

<file path=ppt/slides/slide3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52608150"/>
      </p:ext>
    </p:extLst>
  </p:cSld>
  <p:clrMapOvr>
    <a:masterClrMapping/>
  </p:clrMapOvr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6351634"/>
      </p:ext>
    </p:extLst>
  </p:cSld>
  <p:clrMapOvr>
    <a:masterClrMapping/>
  </p:clrMapOvr>
</p:sld>
</file>

<file path=ppt/slides/slide3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S2 SERIES </a:t>
            </a:r>
          </a:p>
        </p:txBody>
      </p:sp>
    </p:spTree>
    <p:extLst>
      <p:ext uri="{BB962C8B-B14F-4D97-AF65-F5344CB8AC3E}">
        <p14:creationId xmlns:p14="http://schemas.microsoft.com/office/powerpoint/2010/main" val="1894495591"/>
      </p:ext>
    </p:extLst>
  </p:cSld>
  <p:clrMapOvr>
    <a:masterClrMapping/>
  </p:clrMapOvr>
</p:sld>
</file>

<file path=ppt/slides/slide3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3857471"/>
      </p:ext>
    </p:extLst>
  </p:cSld>
  <p:clrMapOvr>
    <a:masterClrMapping/>
  </p:clrMapOvr>
</p:sld>
</file>

<file path=ppt/slides/slide3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39957879"/>
      </p:ext>
    </p:extLst>
  </p:cSld>
  <p:clrMapOvr>
    <a:masterClrMapping/>
  </p:clrMapOvr>
</p:sld>
</file>

<file path=ppt/slides/slide3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18911605"/>
      </p:ext>
    </p:extLst>
  </p:cSld>
  <p:clrMapOvr>
    <a:masterClrMapping/>
  </p:clrMapOvr>
</p:sld>
</file>

<file path=ppt/slides/slide3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S3 SERIES </a:t>
            </a:r>
          </a:p>
        </p:txBody>
      </p:sp>
    </p:spTree>
    <p:extLst>
      <p:ext uri="{BB962C8B-B14F-4D97-AF65-F5344CB8AC3E}">
        <p14:creationId xmlns:p14="http://schemas.microsoft.com/office/powerpoint/2010/main" val="3156139806"/>
      </p:ext>
    </p:extLst>
  </p:cSld>
  <p:clrMapOvr>
    <a:masterClrMapping/>
  </p:clrMapOvr>
</p:sld>
</file>

<file path=ppt/slides/slide3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75829642"/>
      </p:ext>
    </p:extLst>
  </p:cSld>
  <p:clrMapOvr>
    <a:masterClrMapping/>
  </p:clrMapOvr>
</p:sld>
</file>

<file path=ppt/slides/slide3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81541662"/>
      </p:ext>
    </p:extLst>
  </p:cSld>
  <p:clrMapOvr>
    <a:masterClrMapping/>
  </p:clrMapOvr>
</p:sld>
</file>

<file path=ppt/slides/slide3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60904888"/>
      </p:ext>
    </p:extLst>
  </p:cSld>
  <p:clrMapOvr>
    <a:masterClrMapping/>
  </p:clrMapOvr>
</p:sld>
</file>

<file path=ppt/slides/slide3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S4 SERIES </a:t>
            </a:r>
          </a:p>
        </p:txBody>
      </p:sp>
    </p:spTree>
    <p:extLst>
      <p:ext uri="{BB962C8B-B14F-4D97-AF65-F5344CB8AC3E}">
        <p14:creationId xmlns:p14="http://schemas.microsoft.com/office/powerpoint/2010/main" val="541971828"/>
      </p:ext>
    </p:extLst>
  </p:cSld>
  <p:clrMapOvr>
    <a:masterClrMapping/>
  </p:clrMapOvr>
</p:sld>
</file>

<file path=ppt/slides/slide3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21114186"/>
      </p:ext>
    </p:extLst>
  </p:cSld>
  <p:clrMapOvr>
    <a:masterClrMapping/>
  </p:clrMapOvr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24251060"/>
      </p:ext>
    </p:extLst>
  </p:cSld>
  <p:clrMapOvr>
    <a:masterClrMapping/>
  </p:clrMapOvr>
</p:sld>
</file>

<file path=ppt/slides/slide3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49079844"/>
      </p:ext>
    </p:extLst>
  </p:cSld>
  <p:clrMapOvr>
    <a:masterClrMapping/>
  </p:clrMapOvr>
</p:sld>
</file>

<file path=ppt/slides/slide3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84255273"/>
      </p:ext>
    </p:extLst>
  </p:cSld>
  <p:clrMapOvr>
    <a:masterClrMapping/>
  </p:clrMapOvr>
</p:sld>
</file>

<file path=ppt/slides/slide3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S5 SERIES </a:t>
            </a:r>
          </a:p>
        </p:txBody>
      </p:sp>
    </p:spTree>
    <p:extLst>
      <p:ext uri="{BB962C8B-B14F-4D97-AF65-F5344CB8AC3E}">
        <p14:creationId xmlns:p14="http://schemas.microsoft.com/office/powerpoint/2010/main" val="945642796"/>
      </p:ext>
    </p:extLst>
  </p:cSld>
  <p:clrMapOvr>
    <a:masterClrMapping/>
  </p:clrMapOvr>
</p:sld>
</file>

<file path=ppt/slides/slide3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07389656"/>
      </p:ext>
    </p:extLst>
  </p:cSld>
  <p:clrMapOvr>
    <a:masterClrMapping/>
  </p:clrMapOvr>
</p:sld>
</file>

<file path=ppt/slides/slide3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19637053"/>
      </p:ext>
    </p:extLst>
  </p:cSld>
  <p:clrMapOvr>
    <a:masterClrMapping/>
  </p:clrMapOvr>
</p:sld>
</file>

<file path=ppt/slides/slide3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50418954"/>
      </p:ext>
    </p:extLst>
  </p:cSld>
  <p:clrMapOvr>
    <a:masterClrMapping/>
  </p:clrMapOvr>
</p:sld>
</file>

<file path=ppt/slides/slide3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S6 SERIES </a:t>
            </a:r>
          </a:p>
        </p:txBody>
      </p:sp>
    </p:spTree>
    <p:extLst>
      <p:ext uri="{BB962C8B-B14F-4D97-AF65-F5344CB8AC3E}">
        <p14:creationId xmlns:p14="http://schemas.microsoft.com/office/powerpoint/2010/main" val="2950321001"/>
      </p:ext>
    </p:extLst>
  </p:cSld>
  <p:clrMapOvr>
    <a:masterClrMapping/>
  </p:clrMapOvr>
</p:sld>
</file>

<file path=ppt/slides/slide3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17636054"/>
      </p:ext>
    </p:extLst>
  </p:cSld>
  <p:clrMapOvr>
    <a:masterClrMapping/>
  </p:clrMapOvr>
</p:sld>
</file>

<file path=ppt/slides/slide3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02653799"/>
      </p:ext>
    </p:extLst>
  </p:cSld>
  <p:clrMapOvr>
    <a:masterClrMapping/>
  </p:clrMapOvr>
</p:sld>
</file>

<file path=ppt/slides/slide3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72669662"/>
      </p:ext>
    </p:extLst>
  </p:cSld>
  <p:clrMapOvr>
    <a:masterClrMapping/>
  </p:clrMapOvr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6975767"/>
      </p:ext>
    </p:extLst>
  </p:cSld>
  <p:clrMapOvr>
    <a:masterClrMapping/>
  </p:clrMapOvr>
</p:sld>
</file>

<file path=ppt/slides/slide3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S7 SERIES </a:t>
            </a:r>
          </a:p>
        </p:txBody>
      </p:sp>
    </p:spTree>
    <p:extLst>
      <p:ext uri="{BB962C8B-B14F-4D97-AF65-F5344CB8AC3E}">
        <p14:creationId xmlns:p14="http://schemas.microsoft.com/office/powerpoint/2010/main" val="2083336090"/>
      </p:ext>
    </p:extLst>
  </p:cSld>
  <p:clrMapOvr>
    <a:masterClrMapping/>
  </p:clrMapOvr>
</p:sld>
</file>

<file path=ppt/slides/slide3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68996701"/>
      </p:ext>
    </p:extLst>
  </p:cSld>
  <p:clrMapOvr>
    <a:masterClrMapping/>
  </p:clrMapOvr>
</p:sld>
</file>

<file path=ppt/slides/slide3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65212321"/>
      </p:ext>
    </p:extLst>
  </p:cSld>
  <p:clrMapOvr>
    <a:masterClrMapping/>
  </p:clrMapOvr>
</p:sld>
</file>

<file path=ppt/slides/slide3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78927780"/>
      </p:ext>
    </p:extLst>
  </p:cSld>
  <p:clrMapOvr>
    <a:masterClrMapping/>
  </p:clrMapOvr>
</p:sld>
</file>

<file path=ppt/slides/slide3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S8 SERIES </a:t>
            </a:r>
          </a:p>
        </p:txBody>
      </p:sp>
    </p:spTree>
    <p:extLst>
      <p:ext uri="{BB962C8B-B14F-4D97-AF65-F5344CB8AC3E}">
        <p14:creationId xmlns:p14="http://schemas.microsoft.com/office/powerpoint/2010/main" val="822066040"/>
      </p:ext>
    </p:extLst>
  </p:cSld>
  <p:clrMapOvr>
    <a:masterClrMapping/>
  </p:clrMapOvr>
</p:sld>
</file>

<file path=ppt/slides/slide3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67441443"/>
      </p:ext>
    </p:extLst>
  </p:cSld>
  <p:clrMapOvr>
    <a:masterClrMapping/>
  </p:clrMapOvr>
</p:sld>
</file>

<file path=ppt/slides/slide3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56031401"/>
      </p:ext>
    </p:extLst>
  </p:cSld>
  <p:clrMapOvr>
    <a:masterClrMapping/>
  </p:clrMapOvr>
</p:sld>
</file>

<file path=ppt/slides/slide3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38588452"/>
      </p:ext>
    </p:extLst>
  </p:cSld>
  <p:clrMapOvr>
    <a:masterClrMapping/>
  </p:clrMapOvr>
</p:sld>
</file>

<file path=ppt/slides/slide3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S9 SERIES </a:t>
            </a:r>
          </a:p>
        </p:txBody>
      </p:sp>
    </p:spTree>
    <p:extLst>
      <p:ext uri="{BB962C8B-B14F-4D97-AF65-F5344CB8AC3E}">
        <p14:creationId xmlns:p14="http://schemas.microsoft.com/office/powerpoint/2010/main" val="2406396115"/>
      </p:ext>
    </p:extLst>
  </p:cSld>
  <p:clrMapOvr>
    <a:masterClrMapping/>
  </p:clrMapOvr>
</p:sld>
</file>

<file path=ppt/slides/slide3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42012548"/>
      </p:ext>
    </p:extLst>
  </p:cSld>
  <p:clrMapOvr>
    <a:masterClrMapping/>
  </p:clrMapOvr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91149894"/>
      </p:ext>
    </p:extLst>
  </p:cSld>
  <p:clrMapOvr>
    <a:masterClrMapping/>
  </p:clrMapOvr>
</p:sld>
</file>

<file path=ppt/slides/slide3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4298438"/>
      </p:ext>
    </p:extLst>
  </p:cSld>
  <p:clrMapOvr>
    <a:masterClrMapping/>
  </p:clrMapOvr>
</p:sld>
</file>

<file path=ppt/slides/slide3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419357014"/>
      </p:ext>
    </p:extLst>
  </p:cSld>
  <p:clrMapOvr>
    <a:masterClrMapping/>
  </p:clrMapOvr>
</p:sld>
</file>

<file path=ppt/slides/slide3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S10 SERIES </a:t>
            </a:r>
          </a:p>
        </p:txBody>
      </p:sp>
    </p:spTree>
    <p:extLst>
      <p:ext uri="{BB962C8B-B14F-4D97-AF65-F5344CB8AC3E}">
        <p14:creationId xmlns:p14="http://schemas.microsoft.com/office/powerpoint/2010/main" val="3015542307"/>
      </p:ext>
    </p:extLst>
  </p:cSld>
  <p:clrMapOvr>
    <a:masterClrMapping/>
  </p:clrMapOvr>
</p:sld>
</file>

<file path=ppt/slides/slide3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65704515"/>
      </p:ext>
    </p:extLst>
  </p:cSld>
  <p:clrMapOvr>
    <a:masterClrMapping/>
  </p:clrMapOvr>
</p:sld>
</file>

<file path=ppt/slides/slide3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3174428"/>
      </p:ext>
    </p:extLst>
  </p:cSld>
  <p:clrMapOvr>
    <a:masterClrMapping/>
  </p:clrMapOvr>
</p:sld>
</file>

<file path=ppt/slides/slide3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62695753"/>
      </p:ext>
    </p:extLst>
  </p:cSld>
  <p:clrMapOvr>
    <a:masterClrMapping/>
  </p:clrMapOvr>
</p:sld>
</file>

<file path=ppt/slides/slide3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 SERIES</a:t>
            </a:r>
          </a:p>
        </p:txBody>
      </p:sp>
    </p:spTree>
    <p:extLst>
      <p:ext uri="{BB962C8B-B14F-4D97-AF65-F5344CB8AC3E}">
        <p14:creationId xmlns:p14="http://schemas.microsoft.com/office/powerpoint/2010/main" val="4202357344"/>
      </p:ext>
    </p:extLst>
  </p:cSld>
  <p:clrMapOvr>
    <a:masterClrMapping/>
  </p:clrMapOvr>
</p:sld>
</file>

<file path=ppt/slides/slide3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R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837698076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068975044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985488731"/>
      </p:ext>
    </p:extLst>
  </p:cSld>
  <p:clrMapOvr>
    <a:masterClrMapping/>
  </p:clrMapOvr>
</p:sld>
</file>

<file path=ppt/slides/slide3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336272021"/>
      </p:ext>
    </p:extLst>
  </p:cSld>
  <p:clrMapOvr>
    <a:masterClrMapping/>
  </p:clrMapOvr>
</p:sld>
</file>

<file path=ppt/slides/slide3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57063788"/>
      </p:ext>
    </p:extLst>
  </p:cSld>
  <p:clrMapOvr>
    <a:masterClrMapping/>
  </p:clrMapOvr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16241169"/>
      </p:ext>
    </p:extLst>
  </p:cSld>
  <p:clrMapOvr>
    <a:masterClrMapping/>
  </p:clrMapOvr>
</p:sld>
</file>

<file path=ppt/slides/slide3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91953428"/>
      </p:ext>
    </p:extLst>
  </p:cSld>
  <p:clrMapOvr>
    <a:masterClrMapping/>
  </p:clrMapOvr>
</p:sld>
</file>

<file path=ppt/slides/slide3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48506052"/>
      </p:ext>
    </p:extLst>
  </p:cSld>
  <p:clrMapOvr>
    <a:masterClrMapping/>
  </p:clrMapOvr>
</p:sld>
</file>

<file path=ppt/slides/slide3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11867474"/>
      </p:ext>
    </p:extLst>
  </p:cSld>
  <p:clrMapOvr>
    <a:masterClrMapping/>
  </p:clrMapOvr>
</p:sld>
</file>

<file path=ppt/slides/slide3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40250646"/>
      </p:ext>
    </p:extLst>
  </p:cSld>
  <p:clrMapOvr>
    <a:masterClrMapping/>
  </p:clrMapOvr>
</p:sld>
</file>

<file path=ppt/slides/slide3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90587472"/>
      </p:ext>
    </p:extLst>
  </p:cSld>
  <p:clrMapOvr>
    <a:masterClrMapping/>
  </p:clrMapOvr>
</p:sld>
</file>

<file path=ppt/slides/slide3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0458815"/>
      </p:ext>
    </p:extLst>
  </p:cSld>
  <p:clrMapOvr>
    <a:masterClrMapping/>
  </p:clrMapOvr>
</p:sld>
</file>

<file path=ppt/slides/slide3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71250570"/>
      </p:ext>
    </p:extLst>
  </p:cSld>
  <p:clrMapOvr>
    <a:masterClrMapping/>
  </p:clrMapOvr>
</p:sld>
</file>

<file path=ppt/slides/slide3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18220309"/>
      </p:ext>
    </p:extLst>
  </p:cSld>
  <p:clrMapOvr>
    <a:masterClrMapping/>
  </p:clrMapOvr>
</p:sld>
</file>

<file path=ppt/slides/slide3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45745183"/>
      </p:ext>
    </p:extLst>
  </p:cSld>
  <p:clrMapOvr>
    <a:masterClrMapping/>
  </p:clrMapOvr>
</p:sld>
</file>

<file path=ppt/slides/slide3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74829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5FE73-1CF1-4351-902A-2F64797C3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SERVER GTS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4CEC1-73C7-47D4-8651-CBB60B512B4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a-IR" dirty="0"/>
              <a:t>سیستم پیشنهادی</a:t>
            </a:r>
          </a:p>
          <a:p>
            <a:r>
              <a:rPr lang="en-US" dirty="0"/>
              <a:t>RAM = +8GB</a:t>
            </a:r>
          </a:p>
          <a:p>
            <a:r>
              <a:rPr lang="en-US" dirty="0"/>
              <a:t>GPU=+CORE I5 </a:t>
            </a:r>
          </a:p>
          <a:p>
            <a:pPr marL="0" indent="0">
              <a:buNone/>
            </a:pPr>
            <a:r>
              <a:rPr lang="en-US" dirty="0"/>
              <a:t>              +4GHZ</a:t>
            </a:r>
          </a:p>
          <a:p>
            <a:pPr marL="0" indent="0">
              <a:buNone/>
            </a:pPr>
            <a:r>
              <a:rPr lang="fa-IR" dirty="0"/>
              <a:t>گرافیک:</a:t>
            </a:r>
            <a:r>
              <a:rPr lang="en-US" dirty="0"/>
              <a:t>+2GB</a:t>
            </a:r>
          </a:p>
          <a:p>
            <a:pPr marL="0" indent="0">
              <a:buNone/>
            </a:pPr>
            <a:r>
              <a:rPr lang="en-US" dirty="0"/>
              <a:t>HDD=+10GB</a:t>
            </a:r>
          </a:p>
          <a:p>
            <a:pPr marL="0" indent="0">
              <a:buNone/>
            </a:pPr>
            <a:r>
              <a:rPr lang="fa-IR" dirty="0"/>
              <a:t>فقط نصب بروی همه سیستم عامل های ویندوز</a:t>
            </a:r>
          </a:p>
          <a:p>
            <a:pPr marL="0" indent="0">
              <a:buNone/>
            </a:pPr>
            <a:endParaRPr lang="fa-I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536CF1-680B-4AD9-8FC9-43FCEE25EC0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a-IR" dirty="0"/>
              <a:t>مشخصات سیستمی</a:t>
            </a:r>
          </a:p>
          <a:p>
            <a:pPr marL="0" indent="0" algn="r" rtl="1">
              <a:buNone/>
            </a:pPr>
            <a:r>
              <a:rPr lang="fa-IR" dirty="0"/>
              <a:t>حجم فایل دانلودی </a:t>
            </a:r>
            <a:r>
              <a:rPr lang="en-US" dirty="0"/>
              <a:t>8GB</a:t>
            </a:r>
          </a:p>
          <a:p>
            <a:pPr marL="0" indent="0" algn="r" rtl="1">
              <a:buNone/>
            </a:pPr>
            <a:r>
              <a:rPr lang="fa-IR" dirty="0"/>
              <a:t>فایل نصب بعداز استخراج بالای </a:t>
            </a:r>
            <a:r>
              <a:rPr lang="en-US" dirty="0"/>
              <a:t>10GB</a:t>
            </a:r>
          </a:p>
          <a:p>
            <a:pPr marL="0" indent="0" algn="r" rtl="1">
              <a:buNone/>
            </a:pPr>
            <a:r>
              <a:rPr lang="fa-IR" dirty="0"/>
              <a:t>تعداد پکیج های تقویتی :بیش از 30 حجم هرکدام مابین </a:t>
            </a:r>
            <a:r>
              <a:rPr lang="en-US" dirty="0"/>
              <a:t>5GB-20GB(+60GB FULL INSTAL)</a:t>
            </a:r>
          </a:p>
          <a:p>
            <a:pPr marL="0" indent="0" algn="r" rtl="1">
              <a:buNone/>
            </a:pPr>
            <a:r>
              <a:rPr lang="fa-IR" dirty="0"/>
              <a:t>تعداد توابع بالای 100توابع + بالای 1000فرمول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7177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13371226"/>
      </p:ext>
    </p:extLst>
  </p:cSld>
  <p:clrMapOvr>
    <a:masterClrMapping/>
  </p:clrMapOvr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5482773"/>
      </p:ext>
    </p:extLst>
  </p:cSld>
  <p:clrMapOvr>
    <a:masterClrMapping/>
  </p:clrMapOvr>
</p:sld>
</file>

<file path=ppt/slides/slide4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52146286"/>
      </p:ext>
    </p:extLst>
  </p:cSld>
  <p:clrMapOvr>
    <a:masterClrMapping/>
  </p:clrMapOvr>
</p:sld>
</file>

<file path=ppt/slides/slide4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800149194"/>
      </p:ext>
    </p:extLst>
  </p:cSld>
  <p:clrMapOvr>
    <a:masterClrMapping/>
  </p:clrMapOvr>
</p:sld>
</file>

<file path=ppt/slides/slide4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4097541"/>
      </p:ext>
    </p:extLst>
  </p:cSld>
  <p:clrMapOvr>
    <a:masterClrMapping/>
  </p:clrMapOvr>
</p:sld>
</file>

<file path=ppt/slides/slide4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85756559"/>
      </p:ext>
    </p:extLst>
  </p:cSld>
  <p:clrMapOvr>
    <a:masterClrMapping/>
  </p:clrMapOvr>
</p:sld>
</file>

<file path=ppt/slides/slide4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63728112"/>
      </p:ext>
    </p:extLst>
  </p:cSld>
  <p:clrMapOvr>
    <a:masterClrMapping/>
  </p:clrMapOvr>
</p:sld>
</file>

<file path=ppt/slides/slide4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1600887"/>
      </p:ext>
    </p:extLst>
  </p:cSld>
  <p:clrMapOvr>
    <a:masterClrMapping/>
  </p:clrMapOvr>
</p:sld>
</file>

<file path=ppt/slides/slide4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54069818"/>
      </p:ext>
    </p:extLst>
  </p:cSld>
  <p:clrMapOvr>
    <a:masterClrMapping/>
  </p:clrMapOvr>
</p:sld>
</file>

<file path=ppt/slides/slide4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3496380"/>
      </p:ext>
    </p:extLst>
  </p:cSld>
  <p:clrMapOvr>
    <a:masterClrMapping/>
  </p:clrMapOvr>
</p:sld>
</file>

<file path=ppt/slides/slide4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35482413"/>
      </p:ext>
    </p:extLst>
  </p:cSld>
  <p:clrMapOvr>
    <a:masterClrMapping/>
  </p:clrMapOvr>
</p:sld>
</file>

<file path=ppt/slides/slide4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3782311"/>
      </p:ext>
    </p:extLst>
  </p:cSld>
  <p:clrMapOvr>
    <a:masterClrMapping/>
  </p:clrMapOvr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60983258"/>
      </p:ext>
    </p:extLst>
  </p:cSld>
  <p:clrMapOvr>
    <a:masterClrMapping/>
  </p:clrMapOvr>
</p:sld>
</file>

<file path=ppt/slides/slide4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74993262"/>
      </p:ext>
    </p:extLst>
  </p:cSld>
  <p:clrMapOvr>
    <a:masterClrMapping/>
  </p:clrMapOvr>
</p:sld>
</file>

<file path=ppt/slides/slide4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62658084"/>
      </p:ext>
    </p:extLst>
  </p:cSld>
  <p:clrMapOvr>
    <a:masterClrMapping/>
  </p:clrMapOvr>
</p:sld>
</file>

<file path=ppt/slides/slide4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2072663"/>
      </p:ext>
    </p:extLst>
  </p:cSld>
  <p:clrMapOvr>
    <a:masterClrMapping/>
  </p:clrMapOvr>
</p:sld>
</file>

<file path=ppt/slides/slide4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71885725"/>
      </p:ext>
    </p:extLst>
  </p:cSld>
  <p:clrMapOvr>
    <a:masterClrMapping/>
  </p:clrMapOvr>
</p:sld>
</file>

<file path=ppt/slides/slide4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217257445"/>
      </p:ext>
    </p:extLst>
  </p:cSld>
  <p:clrMapOvr>
    <a:masterClrMapping/>
  </p:clrMapOvr>
</p:sld>
</file>

<file path=ppt/slides/slide4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4759225"/>
      </p:ext>
    </p:extLst>
  </p:cSld>
  <p:clrMapOvr>
    <a:masterClrMapping/>
  </p:clrMapOvr>
</p:sld>
</file>

<file path=ppt/slides/slide4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70840810"/>
      </p:ext>
    </p:extLst>
  </p:cSld>
  <p:clrMapOvr>
    <a:masterClrMapping/>
  </p:clrMapOvr>
</p:sld>
</file>

<file path=ppt/slides/slide4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17650702"/>
      </p:ext>
    </p:extLst>
  </p:cSld>
  <p:clrMapOvr>
    <a:masterClrMapping/>
  </p:clrMapOvr>
</p:sld>
</file>

<file path=ppt/slides/slide4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8539474"/>
      </p:ext>
    </p:extLst>
  </p:cSld>
  <p:clrMapOvr>
    <a:masterClrMapping/>
  </p:clrMapOvr>
</p:sld>
</file>

<file path=ppt/slides/slide4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70669736"/>
      </p:ext>
    </p:extLst>
  </p:cSld>
  <p:clrMapOvr>
    <a:masterClrMapping/>
  </p:clrMapOvr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996001843"/>
      </p:ext>
    </p:extLst>
  </p:cSld>
  <p:clrMapOvr>
    <a:masterClrMapping/>
  </p:clrMapOvr>
</p:sld>
</file>

<file path=ppt/slides/slide4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27951719"/>
      </p:ext>
    </p:extLst>
  </p:cSld>
  <p:clrMapOvr>
    <a:masterClrMapping/>
  </p:clrMapOvr>
</p:sld>
</file>

<file path=ppt/slides/slide4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38491999"/>
      </p:ext>
    </p:extLst>
  </p:cSld>
  <p:clrMapOvr>
    <a:masterClrMapping/>
  </p:clrMapOvr>
</p:sld>
</file>

<file path=ppt/slides/slide4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23559799"/>
      </p:ext>
    </p:extLst>
  </p:cSld>
  <p:clrMapOvr>
    <a:masterClrMapping/>
  </p:clrMapOvr>
</p:sld>
</file>

<file path=ppt/slides/slide4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30964721"/>
      </p:ext>
    </p:extLst>
  </p:cSld>
  <p:clrMapOvr>
    <a:masterClrMapping/>
  </p:clrMapOvr>
</p:sld>
</file>

<file path=ppt/slides/slide4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66868749"/>
      </p:ext>
    </p:extLst>
  </p:cSld>
  <p:clrMapOvr>
    <a:masterClrMapping/>
  </p:clrMapOvr>
</p:sld>
</file>

<file path=ppt/slides/slide4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010508303"/>
      </p:ext>
    </p:extLst>
  </p:cSld>
  <p:clrMapOvr>
    <a:masterClrMapping/>
  </p:clrMapOvr>
</p:sld>
</file>

<file path=ppt/slides/slide4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29115637"/>
      </p:ext>
    </p:extLst>
  </p:cSld>
  <p:clrMapOvr>
    <a:masterClrMapping/>
  </p:clrMapOvr>
</p:sld>
</file>

<file path=ppt/slides/slide4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720959969"/>
      </p:ext>
    </p:extLst>
  </p:cSld>
  <p:clrMapOvr>
    <a:masterClrMapping/>
  </p:clrMapOvr>
</p:sld>
</file>

<file path=ppt/slides/slide4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2460682"/>
      </p:ext>
    </p:extLst>
  </p:cSld>
  <p:clrMapOvr>
    <a:masterClrMapping/>
  </p:clrMapOvr>
</p:sld>
</file>

<file path=ppt/slides/slide4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95810435"/>
      </p:ext>
    </p:extLst>
  </p:cSld>
  <p:clrMapOvr>
    <a:masterClrMapping/>
  </p:clrMapOvr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03067887"/>
      </p:ext>
    </p:extLst>
  </p:cSld>
  <p:clrMapOvr>
    <a:masterClrMapping/>
  </p:clrMapOvr>
</p:sld>
</file>

<file path=ppt/slides/slide4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81735853"/>
      </p:ext>
    </p:extLst>
  </p:cSld>
  <p:clrMapOvr>
    <a:masterClrMapping/>
  </p:clrMapOvr>
</p:sld>
</file>

<file path=ppt/slides/slide4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52706661"/>
      </p:ext>
    </p:extLst>
  </p:cSld>
  <p:clrMapOvr>
    <a:masterClrMapping/>
  </p:clrMapOvr>
</p:sld>
</file>

<file path=ppt/slides/slide4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6899533"/>
      </p:ext>
    </p:extLst>
  </p:cSld>
  <p:clrMapOvr>
    <a:masterClrMapping/>
  </p:clrMapOvr>
</p:sld>
</file>

<file path=ppt/slides/slide4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377894871"/>
      </p:ext>
    </p:extLst>
  </p:cSld>
  <p:clrMapOvr>
    <a:masterClrMapping/>
  </p:clrMapOvr>
</p:sld>
</file>

<file path=ppt/slides/slide4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77481905"/>
      </p:ext>
    </p:extLst>
  </p:cSld>
  <p:clrMapOvr>
    <a:masterClrMapping/>
  </p:clrMapOvr>
</p:sld>
</file>

<file path=ppt/slides/slide4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26024737"/>
      </p:ext>
    </p:extLst>
  </p:cSld>
  <p:clrMapOvr>
    <a:masterClrMapping/>
  </p:clrMapOvr>
</p:sld>
</file>

<file path=ppt/slides/slide4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23763603"/>
      </p:ext>
    </p:extLst>
  </p:cSld>
  <p:clrMapOvr>
    <a:masterClrMapping/>
  </p:clrMapOvr>
</p:sld>
</file>

<file path=ppt/slides/slide4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62848175"/>
      </p:ext>
    </p:extLst>
  </p:cSld>
  <p:clrMapOvr>
    <a:masterClrMapping/>
  </p:clrMapOvr>
</p:sld>
</file>

<file path=ppt/slides/slide4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06320507"/>
      </p:ext>
    </p:extLst>
  </p:cSld>
  <p:clrMapOvr>
    <a:masterClrMapping/>
  </p:clrMapOvr>
</p:sld>
</file>

<file path=ppt/slides/slide4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15398060"/>
      </p:ext>
    </p:extLst>
  </p:cSld>
  <p:clrMapOvr>
    <a:masterClrMapping/>
  </p:clrMapOvr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25992530"/>
      </p:ext>
    </p:extLst>
  </p:cSld>
  <p:clrMapOvr>
    <a:masterClrMapping/>
  </p:clrMapOvr>
</p:sld>
</file>

<file path=ppt/slides/slide4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252831230"/>
      </p:ext>
    </p:extLst>
  </p:cSld>
  <p:clrMapOvr>
    <a:masterClrMapping/>
  </p:clrMapOvr>
</p:sld>
</file>

<file path=ppt/slides/slide4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34157686"/>
      </p:ext>
    </p:extLst>
  </p:cSld>
  <p:clrMapOvr>
    <a:masterClrMapping/>
  </p:clrMapOvr>
</p:sld>
</file>

<file path=ppt/slides/slide4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10449047"/>
      </p:ext>
    </p:extLst>
  </p:cSld>
  <p:clrMapOvr>
    <a:masterClrMapping/>
  </p:clrMapOvr>
</p:sld>
</file>

<file path=ppt/slides/slide4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3847930"/>
      </p:ext>
    </p:extLst>
  </p:cSld>
  <p:clrMapOvr>
    <a:masterClrMapping/>
  </p:clrMapOvr>
</p:sld>
</file>

<file path=ppt/slides/slide4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58605146"/>
      </p:ext>
    </p:extLst>
  </p:cSld>
  <p:clrMapOvr>
    <a:masterClrMapping/>
  </p:clrMapOvr>
</p:sld>
</file>

<file path=ppt/slides/slide4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67032797"/>
      </p:ext>
    </p:extLst>
  </p:cSld>
  <p:clrMapOvr>
    <a:masterClrMapping/>
  </p:clrMapOvr>
</p:sld>
</file>

<file path=ppt/slides/slide4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02190494"/>
      </p:ext>
    </p:extLst>
  </p:cSld>
  <p:clrMapOvr>
    <a:masterClrMapping/>
  </p:clrMapOvr>
</p:sld>
</file>

<file path=ppt/slides/slide4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17173680"/>
      </p:ext>
    </p:extLst>
  </p:cSld>
  <p:clrMapOvr>
    <a:masterClrMapping/>
  </p:clrMapOvr>
</p:sld>
</file>

<file path=ppt/slides/slide4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22787417"/>
      </p:ext>
    </p:extLst>
  </p:cSld>
  <p:clrMapOvr>
    <a:masterClrMapping/>
  </p:clrMapOvr>
</p:sld>
</file>

<file path=ppt/slides/slide4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03420409"/>
      </p:ext>
    </p:extLst>
  </p:cSld>
  <p:clrMapOvr>
    <a:masterClrMapping/>
  </p:clrMapOvr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89169436"/>
      </p:ext>
    </p:extLst>
  </p:cSld>
  <p:clrMapOvr>
    <a:masterClrMapping/>
  </p:clrMapOvr>
</p:sld>
</file>

<file path=ppt/slides/slide4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69685028"/>
      </p:ext>
    </p:extLst>
  </p:cSld>
  <p:clrMapOvr>
    <a:masterClrMapping/>
  </p:clrMapOvr>
</p:sld>
</file>

<file path=ppt/slides/slide4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6907255"/>
      </p:ext>
    </p:extLst>
  </p:cSld>
  <p:clrMapOvr>
    <a:masterClrMapping/>
  </p:clrMapOvr>
</p:sld>
</file>

<file path=ppt/slides/slide4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84924519"/>
      </p:ext>
    </p:extLst>
  </p:cSld>
  <p:clrMapOvr>
    <a:masterClrMapping/>
  </p:clrMapOvr>
</p:sld>
</file>

<file path=ppt/slides/slide4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664681224"/>
      </p:ext>
    </p:extLst>
  </p:cSld>
  <p:clrMapOvr>
    <a:masterClrMapping/>
  </p:clrMapOvr>
</p:sld>
</file>

<file path=ppt/slides/slide4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2098687"/>
      </p:ext>
    </p:extLst>
  </p:cSld>
  <p:clrMapOvr>
    <a:masterClrMapping/>
  </p:clrMapOvr>
</p:sld>
</file>

<file path=ppt/slides/slide4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40934493"/>
      </p:ext>
    </p:extLst>
  </p:cSld>
  <p:clrMapOvr>
    <a:masterClrMapping/>
  </p:clrMapOvr>
</p:sld>
</file>

<file path=ppt/slides/slide4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04238889"/>
      </p:ext>
    </p:extLst>
  </p:cSld>
  <p:clrMapOvr>
    <a:masterClrMapping/>
  </p:clrMapOvr>
</p:sld>
</file>

<file path=ppt/slides/slide4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03107982"/>
      </p:ext>
    </p:extLst>
  </p:cSld>
  <p:clrMapOvr>
    <a:masterClrMapping/>
  </p:clrMapOvr>
</p:sld>
</file>

<file path=ppt/slides/slide4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77143856"/>
      </p:ext>
    </p:extLst>
  </p:cSld>
  <p:clrMapOvr>
    <a:masterClrMapping/>
  </p:clrMapOvr>
</p:sld>
</file>

<file path=ppt/slides/slide4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45200172"/>
      </p:ext>
    </p:extLst>
  </p:cSld>
  <p:clrMapOvr>
    <a:masterClrMapping/>
  </p:clrMapOvr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47685583"/>
      </p:ext>
    </p:extLst>
  </p:cSld>
  <p:clrMapOvr>
    <a:masterClrMapping/>
  </p:clrMapOvr>
</p:sld>
</file>

<file path=ppt/slides/slide4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05861278"/>
      </p:ext>
    </p:extLst>
  </p:cSld>
  <p:clrMapOvr>
    <a:masterClrMapping/>
  </p:clrMapOvr>
</p:sld>
</file>

<file path=ppt/slides/slide4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55506220"/>
      </p:ext>
    </p:extLst>
  </p:cSld>
  <p:clrMapOvr>
    <a:masterClrMapping/>
  </p:clrMapOvr>
</p:sld>
</file>

<file path=ppt/slides/slide4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87450255"/>
      </p:ext>
    </p:extLst>
  </p:cSld>
  <p:clrMapOvr>
    <a:masterClrMapping/>
  </p:clrMapOvr>
</p:sld>
</file>

<file path=ppt/slides/slide4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94009006"/>
      </p:ext>
    </p:extLst>
  </p:cSld>
  <p:clrMapOvr>
    <a:masterClrMapping/>
  </p:clrMapOvr>
</p:sld>
</file>

<file path=ppt/slides/slide4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68392038"/>
      </p:ext>
    </p:extLst>
  </p:cSld>
  <p:clrMapOvr>
    <a:masterClrMapping/>
  </p:clrMapOvr>
</p:sld>
</file>

<file path=ppt/slides/slide4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28995947"/>
      </p:ext>
    </p:extLst>
  </p:cSld>
  <p:clrMapOvr>
    <a:masterClrMapping/>
  </p:clrMapOvr>
</p:sld>
</file>

<file path=ppt/slides/slide4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976137315"/>
      </p:ext>
    </p:extLst>
  </p:cSld>
  <p:clrMapOvr>
    <a:masterClrMapping/>
  </p:clrMapOvr>
</p:sld>
</file>

<file path=ppt/slides/slide4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4453950"/>
      </p:ext>
    </p:extLst>
  </p:cSld>
  <p:clrMapOvr>
    <a:masterClrMapping/>
  </p:clrMapOvr>
</p:sld>
</file>

<file path=ppt/slides/slide4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01609593"/>
      </p:ext>
    </p:extLst>
  </p:cSld>
  <p:clrMapOvr>
    <a:masterClrMapping/>
  </p:clrMapOvr>
</p:sld>
</file>

<file path=ppt/slides/slide4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08272360"/>
      </p:ext>
    </p:extLst>
  </p:cSld>
  <p:clrMapOvr>
    <a:masterClrMapping/>
  </p:clrMapOvr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86925523"/>
      </p:ext>
    </p:extLst>
  </p:cSld>
  <p:clrMapOvr>
    <a:masterClrMapping/>
  </p:clrMapOvr>
</p:sld>
</file>

<file path=ppt/slides/slide4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13364346"/>
      </p:ext>
    </p:extLst>
  </p:cSld>
  <p:clrMapOvr>
    <a:masterClrMapping/>
  </p:clrMapOvr>
</p:sld>
</file>

<file path=ppt/slides/slide4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73420000"/>
      </p:ext>
    </p:extLst>
  </p:cSld>
  <p:clrMapOvr>
    <a:masterClrMapping/>
  </p:clrMapOvr>
</p:sld>
</file>

<file path=ppt/slides/slide4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68375810"/>
      </p:ext>
    </p:extLst>
  </p:cSld>
  <p:clrMapOvr>
    <a:masterClrMapping/>
  </p:clrMapOvr>
</p:sld>
</file>

<file path=ppt/slides/slide4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21886917"/>
      </p:ext>
    </p:extLst>
  </p:cSld>
  <p:clrMapOvr>
    <a:masterClrMapping/>
  </p:clrMapOvr>
</p:sld>
</file>

<file path=ppt/slides/slide4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58555838"/>
      </p:ext>
    </p:extLst>
  </p:cSld>
  <p:clrMapOvr>
    <a:masterClrMapping/>
  </p:clrMapOvr>
</p:sld>
</file>

<file path=ppt/slides/slide4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44996976"/>
      </p:ext>
    </p:extLst>
  </p:cSld>
  <p:clrMapOvr>
    <a:masterClrMapping/>
  </p:clrMapOvr>
</p:sld>
</file>

<file path=ppt/slides/slide4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71569460"/>
      </p:ext>
    </p:extLst>
  </p:cSld>
  <p:clrMapOvr>
    <a:masterClrMapping/>
  </p:clrMapOvr>
</p:sld>
</file>

<file path=ppt/slides/slide4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63964244"/>
      </p:ext>
    </p:extLst>
  </p:cSld>
  <p:clrMapOvr>
    <a:masterClrMapping/>
  </p:clrMapOvr>
</p:sld>
</file>

<file path=ppt/slides/slide4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93090792"/>
      </p:ext>
    </p:extLst>
  </p:cSld>
  <p:clrMapOvr>
    <a:masterClrMapping/>
  </p:clrMapOvr>
</p:sld>
</file>

<file path=ppt/slides/slide4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524532263"/>
      </p:ext>
    </p:extLst>
  </p:cSld>
  <p:clrMapOvr>
    <a:masterClrMapping/>
  </p:clrMapOvr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57823257"/>
      </p:ext>
    </p:extLst>
  </p:cSld>
  <p:clrMapOvr>
    <a:masterClrMapping/>
  </p:clrMapOvr>
</p:sld>
</file>

<file path=ppt/slides/slide4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71147863"/>
      </p:ext>
    </p:extLst>
  </p:cSld>
  <p:clrMapOvr>
    <a:masterClrMapping/>
  </p:clrMapOvr>
</p:sld>
</file>

<file path=ppt/slides/slide4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64680288"/>
      </p:ext>
    </p:extLst>
  </p:cSld>
  <p:clrMapOvr>
    <a:masterClrMapping/>
  </p:clrMapOvr>
</p:sld>
</file>

<file path=ppt/slides/slide4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46935345"/>
      </p:ext>
    </p:extLst>
  </p:cSld>
  <p:clrMapOvr>
    <a:masterClrMapping/>
  </p:clrMapOvr>
</p:sld>
</file>

<file path=ppt/slides/slide4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20262163"/>
      </p:ext>
    </p:extLst>
  </p:cSld>
  <p:clrMapOvr>
    <a:masterClrMapping/>
  </p:clrMapOvr>
</p:sld>
</file>

<file path=ppt/slides/slide4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74286266"/>
      </p:ext>
    </p:extLst>
  </p:cSld>
  <p:clrMapOvr>
    <a:masterClrMapping/>
  </p:clrMapOvr>
</p:sld>
</file>

<file path=ppt/slides/slide4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84842950"/>
      </p:ext>
    </p:extLst>
  </p:cSld>
  <p:clrMapOvr>
    <a:masterClrMapping/>
  </p:clrMapOvr>
</p:sld>
</file>

<file path=ppt/slides/slide4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557625"/>
      </p:ext>
    </p:extLst>
  </p:cSld>
  <p:clrMapOvr>
    <a:masterClrMapping/>
  </p:clrMapOvr>
</p:sld>
</file>

<file path=ppt/slides/slide4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62681577"/>
      </p:ext>
    </p:extLst>
  </p:cSld>
  <p:clrMapOvr>
    <a:masterClrMapping/>
  </p:clrMapOvr>
</p:sld>
</file>

<file path=ppt/slides/slide4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63702935"/>
      </p:ext>
    </p:extLst>
  </p:cSld>
  <p:clrMapOvr>
    <a:masterClrMapping/>
  </p:clrMapOvr>
</p:sld>
</file>

<file path=ppt/slides/slide4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62219583"/>
      </p:ext>
    </p:extLst>
  </p:cSld>
  <p:clrMapOvr>
    <a:masterClrMapping/>
  </p:clrMapOvr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83274893"/>
      </p:ext>
    </p:extLst>
  </p:cSld>
  <p:clrMapOvr>
    <a:masterClrMapping/>
  </p:clrMapOvr>
</p:sld>
</file>

<file path=ppt/slides/slide4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29449509"/>
      </p:ext>
    </p:extLst>
  </p:cSld>
  <p:clrMapOvr>
    <a:masterClrMapping/>
  </p:clrMapOvr>
</p:sld>
</file>

<file path=ppt/slides/slide4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3394899"/>
      </p:ext>
    </p:extLst>
  </p:cSld>
  <p:clrMapOvr>
    <a:masterClrMapping/>
  </p:clrMapOvr>
</p:sld>
</file>

<file path=ppt/slides/slide4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731056697"/>
      </p:ext>
    </p:extLst>
  </p:cSld>
  <p:clrMapOvr>
    <a:masterClrMapping/>
  </p:clrMapOvr>
</p:sld>
</file>

<file path=ppt/slides/slide4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45180986"/>
      </p:ext>
    </p:extLst>
  </p:cSld>
  <p:clrMapOvr>
    <a:masterClrMapping/>
  </p:clrMapOvr>
</p:sld>
</file>

<file path=ppt/slides/slide4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79183890"/>
      </p:ext>
    </p:extLst>
  </p:cSld>
  <p:clrMapOvr>
    <a:masterClrMapping/>
  </p:clrMapOvr>
</p:sld>
</file>

<file path=ppt/slides/slide4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82193674"/>
      </p:ext>
    </p:extLst>
  </p:cSld>
  <p:clrMapOvr>
    <a:masterClrMapping/>
  </p:clrMapOvr>
</p:sld>
</file>

<file path=ppt/slides/slide4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2722418"/>
      </p:ext>
    </p:extLst>
  </p:cSld>
  <p:clrMapOvr>
    <a:masterClrMapping/>
  </p:clrMapOvr>
</p:sld>
</file>

<file path=ppt/slides/slide4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32642137"/>
      </p:ext>
    </p:extLst>
  </p:cSld>
  <p:clrMapOvr>
    <a:masterClrMapping/>
  </p:clrMapOvr>
</p:sld>
</file>

<file path=ppt/slides/slide4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34448799"/>
      </p:ext>
    </p:extLst>
  </p:cSld>
  <p:clrMapOvr>
    <a:masterClrMapping/>
  </p:clrMapOvr>
</p:sld>
</file>

<file path=ppt/slides/slide4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172274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93729462"/>
      </p:ext>
    </p:extLst>
  </p:cSld>
  <p:clrMapOvr>
    <a:masterClrMapping/>
  </p:clrMapOvr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47618987"/>
      </p:ext>
    </p:extLst>
  </p:cSld>
  <p:clrMapOvr>
    <a:masterClrMapping/>
  </p:clrMapOvr>
</p:sld>
</file>

<file path=ppt/slides/slide4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48370329"/>
      </p:ext>
    </p:extLst>
  </p:cSld>
  <p:clrMapOvr>
    <a:masterClrMapping/>
  </p:clrMapOvr>
</p:sld>
</file>

<file path=ppt/slides/slide4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99609178"/>
      </p:ext>
    </p:extLst>
  </p:cSld>
  <p:clrMapOvr>
    <a:masterClrMapping/>
  </p:clrMapOvr>
</p:sld>
</file>

<file path=ppt/slides/slide4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18589962"/>
      </p:ext>
    </p:extLst>
  </p:cSld>
  <p:clrMapOvr>
    <a:masterClrMapping/>
  </p:clrMapOvr>
</p:sld>
</file>

<file path=ppt/slides/slide4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11530297"/>
      </p:ext>
    </p:extLst>
  </p:cSld>
  <p:clrMapOvr>
    <a:masterClrMapping/>
  </p:clrMapOvr>
</p:sld>
</file>

<file path=ppt/slides/slide4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68817401"/>
      </p:ext>
    </p:extLst>
  </p:cSld>
  <p:clrMapOvr>
    <a:masterClrMapping/>
  </p:clrMapOvr>
</p:sld>
</file>

<file path=ppt/slides/slide4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134331035"/>
      </p:ext>
    </p:extLst>
  </p:cSld>
  <p:clrMapOvr>
    <a:masterClrMapping/>
  </p:clrMapOvr>
</p:sld>
</file>

<file path=ppt/slides/slide4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82477747"/>
      </p:ext>
    </p:extLst>
  </p:cSld>
  <p:clrMapOvr>
    <a:masterClrMapping/>
  </p:clrMapOvr>
</p:sld>
</file>

<file path=ppt/slides/slide4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71626085"/>
      </p:ext>
    </p:extLst>
  </p:cSld>
  <p:clrMapOvr>
    <a:masterClrMapping/>
  </p:clrMapOvr>
</p:sld>
</file>

<file path=ppt/slides/slide4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32715161"/>
      </p:ext>
    </p:extLst>
  </p:cSld>
  <p:clrMapOvr>
    <a:masterClrMapping/>
  </p:clrMapOvr>
</p:sld>
</file>

<file path=ppt/slides/slide4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65483503"/>
      </p:ext>
    </p:extLst>
  </p:cSld>
  <p:clrMapOvr>
    <a:masterClrMapping/>
  </p:clrMapOvr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23497164"/>
      </p:ext>
    </p:extLst>
  </p:cSld>
  <p:clrMapOvr>
    <a:masterClrMapping/>
  </p:clrMapOvr>
</p:sld>
</file>

<file path=ppt/slides/slide4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28355837"/>
      </p:ext>
    </p:extLst>
  </p:cSld>
  <p:clrMapOvr>
    <a:masterClrMapping/>
  </p:clrMapOvr>
</p:sld>
</file>

<file path=ppt/slides/slide4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77343755"/>
      </p:ext>
    </p:extLst>
  </p:cSld>
  <p:clrMapOvr>
    <a:masterClrMapping/>
  </p:clrMapOvr>
</p:sld>
</file>

<file path=ppt/slides/slide4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52400118"/>
      </p:ext>
    </p:extLst>
  </p:cSld>
  <p:clrMapOvr>
    <a:masterClrMapping/>
  </p:clrMapOvr>
</p:sld>
</file>

<file path=ppt/slides/slide4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97022225"/>
      </p:ext>
    </p:extLst>
  </p:cSld>
  <p:clrMapOvr>
    <a:masterClrMapping/>
  </p:clrMapOvr>
</p:sld>
</file>

<file path=ppt/slides/slide4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03444036"/>
      </p:ext>
    </p:extLst>
  </p:cSld>
  <p:clrMapOvr>
    <a:masterClrMapping/>
  </p:clrMapOvr>
</p:sld>
</file>

<file path=ppt/slides/slide4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68066397"/>
      </p:ext>
    </p:extLst>
  </p:cSld>
  <p:clrMapOvr>
    <a:masterClrMapping/>
  </p:clrMapOvr>
</p:sld>
</file>

<file path=ppt/slides/slide4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36441191"/>
      </p:ext>
    </p:extLst>
  </p:cSld>
  <p:clrMapOvr>
    <a:masterClrMapping/>
  </p:clrMapOvr>
</p:sld>
</file>

<file path=ppt/slides/slide4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97561412"/>
      </p:ext>
    </p:extLst>
  </p:cSld>
  <p:clrMapOvr>
    <a:masterClrMapping/>
  </p:clrMapOvr>
</p:sld>
</file>

<file path=ppt/slides/slide4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R1 SERIES </a:t>
            </a:r>
          </a:p>
        </p:txBody>
      </p:sp>
    </p:spTree>
    <p:extLst>
      <p:ext uri="{BB962C8B-B14F-4D97-AF65-F5344CB8AC3E}">
        <p14:creationId xmlns:p14="http://schemas.microsoft.com/office/powerpoint/2010/main" val="3728713221"/>
      </p:ext>
    </p:extLst>
  </p:cSld>
  <p:clrMapOvr>
    <a:masterClrMapping/>
  </p:clrMapOvr>
</p:sld>
</file>

<file path=ppt/slides/slide4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60929298"/>
      </p:ext>
    </p:extLst>
  </p:cSld>
  <p:clrMapOvr>
    <a:masterClrMapping/>
  </p:clrMapOvr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60368923"/>
      </p:ext>
    </p:extLst>
  </p:cSld>
  <p:clrMapOvr>
    <a:masterClrMapping/>
  </p:clrMapOvr>
</p:sld>
</file>

<file path=ppt/slides/slide4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36692745"/>
      </p:ext>
    </p:extLst>
  </p:cSld>
  <p:clrMapOvr>
    <a:masterClrMapping/>
  </p:clrMapOvr>
</p:sld>
</file>

<file path=ppt/slides/slide4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35212210"/>
      </p:ext>
    </p:extLst>
  </p:cSld>
  <p:clrMapOvr>
    <a:masterClrMapping/>
  </p:clrMapOvr>
</p:sld>
</file>

<file path=ppt/slides/slide4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R2 SERIES </a:t>
            </a:r>
          </a:p>
        </p:txBody>
      </p:sp>
    </p:spTree>
    <p:extLst>
      <p:ext uri="{BB962C8B-B14F-4D97-AF65-F5344CB8AC3E}">
        <p14:creationId xmlns:p14="http://schemas.microsoft.com/office/powerpoint/2010/main" val="2084757824"/>
      </p:ext>
    </p:extLst>
  </p:cSld>
  <p:clrMapOvr>
    <a:masterClrMapping/>
  </p:clrMapOvr>
</p:sld>
</file>

<file path=ppt/slides/slide4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25892549"/>
      </p:ext>
    </p:extLst>
  </p:cSld>
  <p:clrMapOvr>
    <a:masterClrMapping/>
  </p:clrMapOvr>
</p:sld>
</file>

<file path=ppt/slides/slide4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68818760"/>
      </p:ext>
    </p:extLst>
  </p:cSld>
  <p:clrMapOvr>
    <a:masterClrMapping/>
  </p:clrMapOvr>
</p:sld>
</file>

<file path=ppt/slides/slide4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04240858"/>
      </p:ext>
    </p:extLst>
  </p:cSld>
  <p:clrMapOvr>
    <a:masterClrMapping/>
  </p:clrMapOvr>
</p:sld>
</file>

<file path=ppt/slides/slide4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R3 SERIES </a:t>
            </a:r>
          </a:p>
        </p:txBody>
      </p:sp>
    </p:spTree>
    <p:extLst>
      <p:ext uri="{BB962C8B-B14F-4D97-AF65-F5344CB8AC3E}">
        <p14:creationId xmlns:p14="http://schemas.microsoft.com/office/powerpoint/2010/main" val="972793198"/>
      </p:ext>
    </p:extLst>
  </p:cSld>
  <p:clrMapOvr>
    <a:masterClrMapping/>
  </p:clrMapOvr>
</p:sld>
</file>

<file path=ppt/slides/slide4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67663753"/>
      </p:ext>
    </p:extLst>
  </p:cSld>
  <p:clrMapOvr>
    <a:masterClrMapping/>
  </p:clrMapOvr>
</p:sld>
</file>

<file path=ppt/slides/slide4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53816929"/>
      </p:ext>
    </p:extLst>
  </p:cSld>
  <p:clrMapOvr>
    <a:masterClrMapping/>
  </p:clrMapOvr>
</p:sld>
</file>

<file path=ppt/slides/slide4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19127158"/>
      </p:ext>
    </p:extLst>
  </p:cSld>
  <p:clrMapOvr>
    <a:masterClrMapping/>
  </p:clrMapOvr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07000558"/>
      </p:ext>
    </p:extLst>
  </p:cSld>
  <p:clrMapOvr>
    <a:masterClrMapping/>
  </p:clrMapOvr>
</p:sld>
</file>

<file path=ppt/slides/slide4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R4 SERIES </a:t>
            </a:r>
          </a:p>
        </p:txBody>
      </p:sp>
    </p:spTree>
    <p:extLst>
      <p:ext uri="{BB962C8B-B14F-4D97-AF65-F5344CB8AC3E}">
        <p14:creationId xmlns:p14="http://schemas.microsoft.com/office/powerpoint/2010/main" val="3089469128"/>
      </p:ext>
    </p:extLst>
  </p:cSld>
  <p:clrMapOvr>
    <a:masterClrMapping/>
  </p:clrMapOvr>
</p:sld>
</file>

<file path=ppt/slides/slide4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65857035"/>
      </p:ext>
    </p:extLst>
  </p:cSld>
  <p:clrMapOvr>
    <a:masterClrMapping/>
  </p:clrMapOvr>
</p:sld>
</file>

<file path=ppt/slides/slide4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679840676"/>
      </p:ext>
    </p:extLst>
  </p:cSld>
  <p:clrMapOvr>
    <a:masterClrMapping/>
  </p:clrMapOvr>
</p:sld>
</file>

<file path=ppt/slides/slide4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52227843"/>
      </p:ext>
    </p:extLst>
  </p:cSld>
  <p:clrMapOvr>
    <a:masterClrMapping/>
  </p:clrMapOvr>
</p:sld>
</file>

<file path=ppt/slides/slide4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R5 SERIES </a:t>
            </a:r>
          </a:p>
        </p:txBody>
      </p:sp>
    </p:spTree>
    <p:extLst>
      <p:ext uri="{BB962C8B-B14F-4D97-AF65-F5344CB8AC3E}">
        <p14:creationId xmlns:p14="http://schemas.microsoft.com/office/powerpoint/2010/main" val="1032883294"/>
      </p:ext>
    </p:extLst>
  </p:cSld>
  <p:clrMapOvr>
    <a:masterClrMapping/>
  </p:clrMapOvr>
</p:sld>
</file>

<file path=ppt/slides/slide4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52691151"/>
      </p:ext>
    </p:extLst>
  </p:cSld>
  <p:clrMapOvr>
    <a:masterClrMapping/>
  </p:clrMapOvr>
</p:sld>
</file>

<file path=ppt/slides/slide4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44396536"/>
      </p:ext>
    </p:extLst>
  </p:cSld>
  <p:clrMapOvr>
    <a:masterClrMapping/>
  </p:clrMapOvr>
</p:sld>
</file>

<file path=ppt/slides/slide4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43260912"/>
      </p:ext>
    </p:extLst>
  </p:cSld>
  <p:clrMapOvr>
    <a:masterClrMapping/>
  </p:clrMapOvr>
</p:sld>
</file>

<file path=ppt/slides/slide4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R6 SERIES </a:t>
            </a:r>
          </a:p>
        </p:txBody>
      </p:sp>
    </p:spTree>
    <p:extLst>
      <p:ext uri="{BB962C8B-B14F-4D97-AF65-F5344CB8AC3E}">
        <p14:creationId xmlns:p14="http://schemas.microsoft.com/office/powerpoint/2010/main" val="1169146801"/>
      </p:ext>
    </p:extLst>
  </p:cSld>
  <p:clrMapOvr>
    <a:masterClrMapping/>
  </p:clrMapOvr>
</p:sld>
</file>

<file path=ppt/slides/slide4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02762686"/>
      </p:ext>
    </p:extLst>
  </p:cSld>
  <p:clrMapOvr>
    <a:masterClrMapping/>
  </p:clrMapOvr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34222225"/>
      </p:ext>
    </p:extLst>
  </p:cSld>
  <p:clrMapOvr>
    <a:masterClrMapping/>
  </p:clrMapOvr>
</p:sld>
</file>

<file path=ppt/slides/slide4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808969844"/>
      </p:ext>
    </p:extLst>
  </p:cSld>
  <p:clrMapOvr>
    <a:masterClrMapping/>
  </p:clrMapOvr>
</p:sld>
</file>

<file path=ppt/slides/slide4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08880494"/>
      </p:ext>
    </p:extLst>
  </p:cSld>
  <p:clrMapOvr>
    <a:masterClrMapping/>
  </p:clrMapOvr>
</p:sld>
</file>

<file path=ppt/slides/slide4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R7 SERIES </a:t>
            </a:r>
          </a:p>
        </p:txBody>
      </p:sp>
    </p:spTree>
    <p:extLst>
      <p:ext uri="{BB962C8B-B14F-4D97-AF65-F5344CB8AC3E}">
        <p14:creationId xmlns:p14="http://schemas.microsoft.com/office/powerpoint/2010/main" val="853922333"/>
      </p:ext>
    </p:extLst>
  </p:cSld>
  <p:clrMapOvr>
    <a:masterClrMapping/>
  </p:clrMapOvr>
</p:sld>
</file>

<file path=ppt/slides/slide4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53943420"/>
      </p:ext>
    </p:extLst>
  </p:cSld>
  <p:clrMapOvr>
    <a:masterClrMapping/>
  </p:clrMapOvr>
</p:sld>
</file>

<file path=ppt/slides/slide4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84757678"/>
      </p:ext>
    </p:extLst>
  </p:cSld>
  <p:clrMapOvr>
    <a:masterClrMapping/>
  </p:clrMapOvr>
</p:sld>
</file>

<file path=ppt/slides/slide4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22119841"/>
      </p:ext>
    </p:extLst>
  </p:cSld>
  <p:clrMapOvr>
    <a:masterClrMapping/>
  </p:clrMapOvr>
</p:sld>
</file>

<file path=ppt/slides/slide4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R8 SERIES </a:t>
            </a:r>
          </a:p>
        </p:txBody>
      </p:sp>
    </p:spTree>
    <p:extLst>
      <p:ext uri="{BB962C8B-B14F-4D97-AF65-F5344CB8AC3E}">
        <p14:creationId xmlns:p14="http://schemas.microsoft.com/office/powerpoint/2010/main" val="263369166"/>
      </p:ext>
    </p:extLst>
  </p:cSld>
  <p:clrMapOvr>
    <a:masterClrMapping/>
  </p:clrMapOvr>
</p:sld>
</file>

<file path=ppt/slides/slide4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78922751"/>
      </p:ext>
    </p:extLst>
  </p:cSld>
  <p:clrMapOvr>
    <a:masterClrMapping/>
  </p:clrMapOvr>
</p:sld>
</file>

<file path=ppt/slides/slide4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90062107"/>
      </p:ext>
    </p:extLst>
  </p:cSld>
  <p:clrMapOvr>
    <a:masterClrMapping/>
  </p:clrMapOvr>
</p:sld>
</file>

<file path=ppt/slides/slide4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46190964"/>
      </p:ext>
    </p:extLst>
  </p:cSld>
  <p:clrMapOvr>
    <a:masterClrMapping/>
  </p:clrMapOvr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851748690"/>
      </p:ext>
    </p:extLst>
  </p:cSld>
  <p:clrMapOvr>
    <a:masterClrMapping/>
  </p:clrMapOvr>
</p:sld>
</file>

<file path=ppt/slides/slide4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R9 SERIES </a:t>
            </a:r>
          </a:p>
        </p:txBody>
      </p:sp>
    </p:spTree>
    <p:extLst>
      <p:ext uri="{BB962C8B-B14F-4D97-AF65-F5344CB8AC3E}">
        <p14:creationId xmlns:p14="http://schemas.microsoft.com/office/powerpoint/2010/main" val="3820130098"/>
      </p:ext>
    </p:extLst>
  </p:cSld>
  <p:clrMapOvr>
    <a:masterClrMapping/>
  </p:clrMapOvr>
</p:sld>
</file>

<file path=ppt/slides/slide4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790911539"/>
      </p:ext>
    </p:extLst>
  </p:cSld>
  <p:clrMapOvr>
    <a:masterClrMapping/>
  </p:clrMapOvr>
</p:sld>
</file>

<file path=ppt/slides/slide4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4173266"/>
      </p:ext>
    </p:extLst>
  </p:cSld>
  <p:clrMapOvr>
    <a:masterClrMapping/>
  </p:clrMapOvr>
</p:sld>
</file>

<file path=ppt/slides/slide4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62528026"/>
      </p:ext>
    </p:extLst>
  </p:cSld>
  <p:clrMapOvr>
    <a:masterClrMapping/>
  </p:clrMapOvr>
</p:sld>
</file>

<file path=ppt/slides/slide4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R10 SERIES </a:t>
            </a:r>
          </a:p>
        </p:txBody>
      </p:sp>
    </p:spTree>
    <p:extLst>
      <p:ext uri="{BB962C8B-B14F-4D97-AF65-F5344CB8AC3E}">
        <p14:creationId xmlns:p14="http://schemas.microsoft.com/office/powerpoint/2010/main" val="799958204"/>
      </p:ext>
    </p:extLst>
  </p:cSld>
  <p:clrMapOvr>
    <a:masterClrMapping/>
  </p:clrMapOvr>
</p:sld>
</file>

<file path=ppt/slides/slide4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79714460"/>
      </p:ext>
    </p:extLst>
  </p:cSld>
  <p:clrMapOvr>
    <a:masterClrMapping/>
  </p:clrMapOvr>
</p:sld>
</file>

<file path=ppt/slides/slide4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08259106"/>
      </p:ext>
    </p:extLst>
  </p:cSld>
  <p:clrMapOvr>
    <a:masterClrMapping/>
  </p:clrMapOvr>
</p:sld>
</file>

<file path=ppt/slides/slide4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62357212"/>
      </p:ext>
    </p:extLst>
  </p:cSld>
  <p:clrMapOvr>
    <a:masterClrMapping/>
  </p:clrMapOvr>
</p:sld>
</file>

<file path=ppt/slides/slide4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NL SERIES</a:t>
            </a:r>
          </a:p>
        </p:txBody>
      </p:sp>
    </p:spTree>
    <p:extLst>
      <p:ext uri="{BB962C8B-B14F-4D97-AF65-F5344CB8AC3E}">
        <p14:creationId xmlns:p14="http://schemas.microsoft.com/office/powerpoint/2010/main" val="4235950544"/>
      </p:ext>
    </p:extLst>
  </p:cSld>
  <p:clrMapOvr>
    <a:masterClrMapping/>
  </p:clrMapOvr>
</p:sld>
</file>

<file path=ppt/slides/slide4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NL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882042343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143402939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044257019"/>
      </p:ext>
    </p:extLst>
  </p:cSld>
  <p:clrMapOvr>
    <a:masterClrMapping/>
  </p:clrMapOvr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88410823"/>
      </p:ext>
    </p:extLst>
  </p:cSld>
  <p:clrMapOvr>
    <a:masterClrMapping/>
  </p:clrMapOvr>
</p:sld>
</file>

<file path=ppt/slides/slide4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356188960"/>
      </p:ext>
    </p:extLst>
  </p:cSld>
  <p:clrMapOvr>
    <a:masterClrMapping/>
  </p:clrMapOvr>
</p:sld>
</file>

<file path=ppt/slides/slide4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99091854"/>
      </p:ext>
    </p:extLst>
  </p:cSld>
  <p:clrMapOvr>
    <a:masterClrMapping/>
  </p:clrMapOvr>
</p:sld>
</file>

<file path=ppt/slides/slide4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72896177"/>
      </p:ext>
    </p:extLst>
  </p:cSld>
  <p:clrMapOvr>
    <a:masterClrMapping/>
  </p:clrMapOvr>
</p:sld>
</file>

<file path=ppt/slides/slide4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85047735"/>
      </p:ext>
    </p:extLst>
  </p:cSld>
  <p:clrMapOvr>
    <a:masterClrMapping/>
  </p:clrMapOvr>
</p:sld>
</file>

<file path=ppt/slides/slide4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96070451"/>
      </p:ext>
    </p:extLst>
  </p:cSld>
  <p:clrMapOvr>
    <a:masterClrMapping/>
  </p:clrMapOvr>
</p:sld>
</file>

<file path=ppt/slides/slide4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592369"/>
      </p:ext>
    </p:extLst>
  </p:cSld>
  <p:clrMapOvr>
    <a:masterClrMapping/>
  </p:clrMapOvr>
</p:sld>
</file>

<file path=ppt/slides/slide4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15163261"/>
      </p:ext>
    </p:extLst>
  </p:cSld>
  <p:clrMapOvr>
    <a:masterClrMapping/>
  </p:clrMapOvr>
</p:sld>
</file>

<file path=ppt/slides/slide4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230930"/>
      </p:ext>
    </p:extLst>
  </p:cSld>
  <p:clrMapOvr>
    <a:masterClrMapping/>
  </p:clrMapOvr>
</p:sld>
</file>

<file path=ppt/slides/slide4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64026550"/>
      </p:ext>
    </p:extLst>
  </p:cSld>
  <p:clrMapOvr>
    <a:masterClrMapping/>
  </p:clrMapOvr>
</p:sld>
</file>

<file path=ppt/slides/slide4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56579887"/>
      </p:ext>
    </p:extLst>
  </p:cSld>
  <p:clrMapOvr>
    <a:masterClrMapping/>
  </p:clrMapOvr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80055841"/>
      </p:ext>
    </p:extLst>
  </p:cSld>
  <p:clrMapOvr>
    <a:masterClrMapping/>
  </p:clrMapOvr>
</p:sld>
</file>

<file path=ppt/slides/slide4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29246089"/>
      </p:ext>
    </p:extLst>
  </p:cSld>
  <p:clrMapOvr>
    <a:masterClrMapping/>
  </p:clrMapOvr>
</p:sld>
</file>

<file path=ppt/slides/slide4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04888415"/>
      </p:ext>
    </p:extLst>
  </p:cSld>
  <p:clrMapOvr>
    <a:masterClrMapping/>
  </p:clrMapOvr>
</p:sld>
</file>

<file path=ppt/slides/slide4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02053376"/>
      </p:ext>
    </p:extLst>
  </p:cSld>
  <p:clrMapOvr>
    <a:masterClrMapping/>
  </p:clrMapOvr>
</p:sld>
</file>

<file path=ppt/slides/slide4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917642998"/>
      </p:ext>
    </p:extLst>
  </p:cSld>
  <p:clrMapOvr>
    <a:masterClrMapping/>
  </p:clrMapOvr>
</p:sld>
</file>

<file path=ppt/slides/slide4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58064971"/>
      </p:ext>
    </p:extLst>
  </p:cSld>
  <p:clrMapOvr>
    <a:masterClrMapping/>
  </p:clrMapOvr>
</p:sld>
</file>

<file path=ppt/slides/slide4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39556937"/>
      </p:ext>
    </p:extLst>
  </p:cSld>
  <p:clrMapOvr>
    <a:masterClrMapping/>
  </p:clrMapOvr>
</p:sld>
</file>

<file path=ppt/slides/slide4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2774641"/>
      </p:ext>
    </p:extLst>
  </p:cSld>
  <p:clrMapOvr>
    <a:masterClrMapping/>
  </p:clrMapOvr>
</p:sld>
</file>

<file path=ppt/slides/slide4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9462155"/>
      </p:ext>
    </p:extLst>
  </p:cSld>
  <p:clrMapOvr>
    <a:masterClrMapping/>
  </p:clrMapOvr>
</p:sld>
</file>

<file path=ppt/slides/slide4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99637498"/>
      </p:ext>
    </p:extLst>
  </p:cSld>
  <p:clrMapOvr>
    <a:masterClrMapping/>
  </p:clrMapOvr>
</p:sld>
</file>

<file path=ppt/slides/slide4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17798992"/>
      </p:ext>
    </p:extLst>
  </p:cSld>
  <p:clrMapOvr>
    <a:masterClrMapping/>
  </p:clrMapOvr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17376254"/>
      </p:ext>
    </p:extLst>
  </p:cSld>
  <p:clrMapOvr>
    <a:masterClrMapping/>
  </p:clrMapOvr>
</p:sld>
</file>

<file path=ppt/slides/slide4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32465931"/>
      </p:ext>
    </p:extLst>
  </p:cSld>
  <p:clrMapOvr>
    <a:masterClrMapping/>
  </p:clrMapOvr>
</p:sld>
</file>

<file path=ppt/slides/slide4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83400774"/>
      </p:ext>
    </p:extLst>
  </p:cSld>
  <p:clrMapOvr>
    <a:masterClrMapping/>
  </p:clrMapOvr>
</p:sld>
</file>

<file path=ppt/slides/slide4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36752378"/>
      </p:ext>
    </p:extLst>
  </p:cSld>
  <p:clrMapOvr>
    <a:masterClrMapping/>
  </p:clrMapOvr>
</p:sld>
</file>

<file path=ppt/slides/slide4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45682951"/>
      </p:ext>
    </p:extLst>
  </p:cSld>
  <p:clrMapOvr>
    <a:masterClrMapping/>
  </p:clrMapOvr>
</p:sld>
</file>

<file path=ppt/slides/slide4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83749459"/>
      </p:ext>
    </p:extLst>
  </p:cSld>
  <p:clrMapOvr>
    <a:masterClrMapping/>
  </p:clrMapOvr>
</p:sld>
</file>

<file path=ppt/slides/slide4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45565808"/>
      </p:ext>
    </p:extLst>
  </p:cSld>
  <p:clrMapOvr>
    <a:masterClrMapping/>
  </p:clrMapOvr>
</p:sld>
</file>

<file path=ppt/slides/slide4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74427298"/>
      </p:ext>
    </p:extLst>
  </p:cSld>
  <p:clrMapOvr>
    <a:masterClrMapping/>
  </p:clrMapOvr>
</p:sld>
</file>

<file path=ppt/slides/slide4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06517966"/>
      </p:ext>
    </p:extLst>
  </p:cSld>
  <p:clrMapOvr>
    <a:masterClrMapping/>
  </p:clrMapOvr>
</p:sld>
</file>

<file path=ppt/slides/slide4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24062800"/>
      </p:ext>
    </p:extLst>
  </p:cSld>
  <p:clrMapOvr>
    <a:masterClrMapping/>
  </p:clrMapOvr>
</p:sld>
</file>

<file path=ppt/slides/slide4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77187741"/>
      </p:ext>
    </p:extLst>
  </p:cSld>
  <p:clrMapOvr>
    <a:masterClrMapping/>
  </p:clrMapOvr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92673325"/>
      </p:ext>
    </p:extLst>
  </p:cSld>
  <p:clrMapOvr>
    <a:masterClrMapping/>
  </p:clrMapOvr>
</p:sld>
</file>

<file path=ppt/slides/slide4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48948220"/>
      </p:ext>
    </p:extLst>
  </p:cSld>
  <p:clrMapOvr>
    <a:masterClrMapping/>
  </p:clrMapOvr>
</p:sld>
</file>

<file path=ppt/slides/slide4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59852014"/>
      </p:ext>
    </p:extLst>
  </p:cSld>
  <p:clrMapOvr>
    <a:masterClrMapping/>
  </p:clrMapOvr>
</p:sld>
</file>

<file path=ppt/slides/slide4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08231036"/>
      </p:ext>
    </p:extLst>
  </p:cSld>
  <p:clrMapOvr>
    <a:masterClrMapping/>
  </p:clrMapOvr>
</p:sld>
</file>

<file path=ppt/slides/slide4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97772525"/>
      </p:ext>
    </p:extLst>
  </p:cSld>
  <p:clrMapOvr>
    <a:masterClrMapping/>
  </p:clrMapOvr>
</p:sld>
</file>

<file path=ppt/slides/slide4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24503871"/>
      </p:ext>
    </p:extLst>
  </p:cSld>
  <p:clrMapOvr>
    <a:masterClrMapping/>
  </p:clrMapOvr>
</p:sld>
</file>

<file path=ppt/slides/slide4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40744518"/>
      </p:ext>
    </p:extLst>
  </p:cSld>
  <p:clrMapOvr>
    <a:masterClrMapping/>
  </p:clrMapOvr>
</p:sld>
</file>

<file path=ppt/slides/slide4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76468563"/>
      </p:ext>
    </p:extLst>
  </p:cSld>
  <p:clrMapOvr>
    <a:masterClrMapping/>
  </p:clrMapOvr>
</p:sld>
</file>

<file path=ppt/slides/slide4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44774369"/>
      </p:ext>
    </p:extLst>
  </p:cSld>
  <p:clrMapOvr>
    <a:masterClrMapping/>
  </p:clrMapOvr>
</p:sld>
</file>

<file path=ppt/slides/slide4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49027099"/>
      </p:ext>
    </p:extLst>
  </p:cSld>
  <p:clrMapOvr>
    <a:masterClrMapping/>
  </p:clrMapOvr>
</p:sld>
</file>

<file path=ppt/slides/slide4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5551392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12759680"/>
      </p:ext>
    </p:extLst>
  </p:cSld>
  <p:clrMapOvr>
    <a:masterClrMapping/>
  </p:clrMapOvr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41671708"/>
      </p:ext>
    </p:extLst>
  </p:cSld>
  <p:clrMapOvr>
    <a:masterClrMapping/>
  </p:clrMapOvr>
</p:sld>
</file>

<file path=ppt/slides/slide4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20610182"/>
      </p:ext>
    </p:extLst>
  </p:cSld>
  <p:clrMapOvr>
    <a:masterClrMapping/>
  </p:clrMapOvr>
</p:sld>
</file>

<file path=ppt/slides/slide4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17918579"/>
      </p:ext>
    </p:extLst>
  </p:cSld>
  <p:clrMapOvr>
    <a:masterClrMapping/>
  </p:clrMapOvr>
</p:sld>
</file>

<file path=ppt/slides/slide4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04861567"/>
      </p:ext>
    </p:extLst>
  </p:cSld>
  <p:clrMapOvr>
    <a:masterClrMapping/>
  </p:clrMapOvr>
</p:sld>
</file>

<file path=ppt/slides/slide4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93158432"/>
      </p:ext>
    </p:extLst>
  </p:cSld>
  <p:clrMapOvr>
    <a:masterClrMapping/>
  </p:clrMapOvr>
</p:sld>
</file>

<file path=ppt/slides/slide4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82094863"/>
      </p:ext>
    </p:extLst>
  </p:cSld>
  <p:clrMapOvr>
    <a:masterClrMapping/>
  </p:clrMapOvr>
</p:sld>
</file>

<file path=ppt/slides/slide4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60168105"/>
      </p:ext>
    </p:extLst>
  </p:cSld>
  <p:clrMapOvr>
    <a:masterClrMapping/>
  </p:clrMapOvr>
</p:sld>
</file>

<file path=ppt/slides/slide4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65399128"/>
      </p:ext>
    </p:extLst>
  </p:cSld>
  <p:clrMapOvr>
    <a:masterClrMapping/>
  </p:clrMapOvr>
</p:sld>
</file>

<file path=ppt/slides/slide4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15084393"/>
      </p:ext>
    </p:extLst>
  </p:cSld>
  <p:clrMapOvr>
    <a:masterClrMapping/>
  </p:clrMapOvr>
</p:sld>
</file>

<file path=ppt/slides/slide4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6995566"/>
      </p:ext>
    </p:extLst>
  </p:cSld>
  <p:clrMapOvr>
    <a:masterClrMapping/>
  </p:clrMapOvr>
</p:sld>
</file>

<file path=ppt/slides/slide4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00960293"/>
      </p:ext>
    </p:extLst>
  </p:cSld>
  <p:clrMapOvr>
    <a:masterClrMapping/>
  </p:clrMapOvr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62183476"/>
      </p:ext>
    </p:extLst>
  </p:cSld>
  <p:clrMapOvr>
    <a:masterClrMapping/>
  </p:clrMapOvr>
</p:sld>
</file>

<file path=ppt/slides/slide4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63261852"/>
      </p:ext>
    </p:extLst>
  </p:cSld>
  <p:clrMapOvr>
    <a:masterClrMapping/>
  </p:clrMapOvr>
</p:sld>
</file>

<file path=ppt/slides/slide4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6263718"/>
      </p:ext>
    </p:extLst>
  </p:cSld>
  <p:clrMapOvr>
    <a:masterClrMapping/>
  </p:clrMapOvr>
</p:sld>
</file>

<file path=ppt/slides/slide4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262421623"/>
      </p:ext>
    </p:extLst>
  </p:cSld>
  <p:clrMapOvr>
    <a:masterClrMapping/>
  </p:clrMapOvr>
</p:sld>
</file>

<file path=ppt/slides/slide4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29215209"/>
      </p:ext>
    </p:extLst>
  </p:cSld>
  <p:clrMapOvr>
    <a:masterClrMapping/>
  </p:clrMapOvr>
</p:sld>
</file>

<file path=ppt/slides/slide4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86148248"/>
      </p:ext>
    </p:extLst>
  </p:cSld>
  <p:clrMapOvr>
    <a:masterClrMapping/>
  </p:clrMapOvr>
</p:sld>
</file>

<file path=ppt/slides/slide4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68339738"/>
      </p:ext>
    </p:extLst>
  </p:cSld>
  <p:clrMapOvr>
    <a:masterClrMapping/>
  </p:clrMapOvr>
</p:sld>
</file>

<file path=ppt/slides/slide4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81434885"/>
      </p:ext>
    </p:extLst>
  </p:cSld>
  <p:clrMapOvr>
    <a:masterClrMapping/>
  </p:clrMapOvr>
</p:sld>
</file>

<file path=ppt/slides/slide4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78013088"/>
      </p:ext>
    </p:extLst>
  </p:cSld>
  <p:clrMapOvr>
    <a:masterClrMapping/>
  </p:clrMapOvr>
</p:sld>
</file>

<file path=ppt/slides/slide4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41148981"/>
      </p:ext>
    </p:extLst>
  </p:cSld>
  <p:clrMapOvr>
    <a:masterClrMapping/>
  </p:clrMapOvr>
</p:sld>
</file>

<file path=ppt/slides/slide4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30970447"/>
      </p:ext>
    </p:extLst>
  </p:cSld>
  <p:clrMapOvr>
    <a:masterClrMapping/>
  </p:clrMapOvr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32388610"/>
      </p:ext>
    </p:extLst>
  </p:cSld>
  <p:clrMapOvr>
    <a:masterClrMapping/>
  </p:clrMapOvr>
</p:sld>
</file>

<file path=ppt/slides/slide4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16307636"/>
      </p:ext>
    </p:extLst>
  </p:cSld>
  <p:clrMapOvr>
    <a:masterClrMapping/>
  </p:clrMapOvr>
</p:sld>
</file>

<file path=ppt/slides/slide4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25890374"/>
      </p:ext>
    </p:extLst>
  </p:cSld>
  <p:clrMapOvr>
    <a:masterClrMapping/>
  </p:clrMapOvr>
</p:sld>
</file>

<file path=ppt/slides/slide4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74394092"/>
      </p:ext>
    </p:extLst>
  </p:cSld>
  <p:clrMapOvr>
    <a:masterClrMapping/>
  </p:clrMapOvr>
</p:sld>
</file>

<file path=ppt/slides/slide4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52528406"/>
      </p:ext>
    </p:extLst>
  </p:cSld>
  <p:clrMapOvr>
    <a:masterClrMapping/>
  </p:clrMapOvr>
</p:sld>
</file>

<file path=ppt/slides/slide4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6305652"/>
      </p:ext>
    </p:extLst>
  </p:cSld>
  <p:clrMapOvr>
    <a:masterClrMapping/>
  </p:clrMapOvr>
</p:sld>
</file>

<file path=ppt/slides/slide4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6919528"/>
      </p:ext>
    </p:extLst>
  </p:cSld>
  <p:clrMapOvr>
    <a:masterClrMapping/>
  </p:clrMapOvr>
</p:sld>
</file>

<file path=ppt/slides/slide4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92989808"/>
      </p:ext>
    </p:extLst>
  </p:cSld>
  <p:clrMapOvr>
    <a:masterClrMapping/>
  </p:clrMapOvr>
</p:sld>
</file>

<file path=ppt/slides/slide4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64271601"/>
      </p:ext>
    </p:extLst>
  </p:cSld>
  <p:clrMapOvr>
    <a:masterClrMapping/>
  </p:clrMapOvr>
</p:sld>
</file>

<file path=ppt/slides/slide4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862608708"/>
      </p:ext>
    </p:extLst>
  </p:cSld>
  <p:clrMapOvr>
    <a:masterClrMapping/>
  </p:clrMapOvr>
</p:sld>
</file>

<file path=ppt/slides/slide4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69841108"/>
      </p:ext>
    </p:extLst>
  </p:cSld>
  <p:clrMapOvr>
    <a:masterClrMapping/>
  </p:clrMapOvr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95889684"/>
      </p:ext>
    </p:extLst>
  </p:cSld>
  <p:clrMapOvr>
    <a:masterClrMapping/>
  </p:clrMapOvr>
</p:sld>
</file>

<file path=ppt/slides/slide4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34162402"/>
      </p:ext>
    </p:extLst>
  </p:cSld>
  <p:clrMapOvr>
    <a:masterClrMapping/>
  </p:clrMapOvr>
</p:sld>
</file>

<file path=ppt/slides/slide4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23069377"/>
      </p:ext>
    </p:extLst>
  </p:cSld>
  <p:clrMapOvr>
    <a:masterClrMapping/>
  </p:clrMapOvr>
</p:sld>
</file>

<file path=ppt/slides/slide4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78824239"/>
      </p:ext>
    </p:extLst>
  </p:cSld>
  <p:clrMapOvr>
    <a:masterClrMapping/>
  </p:clrMapOvr>
</p:sld>
</file>

<file path=ppt/slides/slide4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28355128"/>
      </p:ext>
    </p:extLst>
  </p:cSld>
  <p:clrMapOvr>
    <a:masterClrMapping/>
  </p:clrMapOvr>
</p:sld>
</file>

<file path=ppt/slides/slide4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66465477"/>
      </p:ext>
    </p:extLst>
  </p:cSld>
  <p:clrMapOvr>
    <a:masterClrMapping/>
  </p:clrMapOvr>
</p:sld>
</file>

<file path=ppt/slides/slide4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98669160"/>
      </p:ext>
    </p:extLst>
  </p:cSld>
  <p:clrMapOvr>
    <a:masterClrMapping/>
  </p:clrMapOvr>
</p:sld>
</file>

<file path=ppt/slides/slide4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23301503"/>
      </p:ext>
    </p:extLst>
  </p:cSld>
  <p:clrMapOvr>
    <a:masterClrMapping/>
  </p:clrMapOvr>
</p:sld>
</file>

<file path=ppt/slides/slide4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57970288"/>
      </p:ext>
    </p:extLst>
  </p:cSld>
  <p:clrMapOvr>
    <a:masterClrMapping/>
  </p:clrMapOvr>
</p:sld>
</file>

<file path=ppt/slides/slide4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076778579"/>
      </p:ext>
    </p:extLst>
  </p:cSld>
  <p:clrMapOvr>
    <a:masterClrMapping/>
  </p:clrMapOvr>
</p:sld>
</file>

<file path=ppt/slides/slide4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96277456"/>
      </p:ext>
    </p:extLst>
  </p:cSld>
  <p:clrMapOvr>
    <a:masterClrMapping/>
  </p:clrMapOvr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63951419"/>
      </p:ext>
    </p:extLst>
  </p:cSld>
  <p:clrMapOvr>
    <a:masterClrMapping/>
  </p:clrMapOvr>
</p:sld>
</file>

<file path=ppt/slides/slide4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44618194"/>
      </p:ext>
    </p:extLst>
  </p:cSld>
  <p:clrMapOvr>
    <a:masterClrMapping/>
  </p:clrMapOvr>
</p:sld>
</file>

<file path=ppt/slides/slide4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82939528"/>
      </p:ext>
    </p:extLst>
  </p:cSld>
  <p:clrMapOvr>
    <a:masterClrMapping/>
  </p:clrMapOvr>
</p:sld>
</file>

<file path=ppt/slides/slide4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71932826"/>
      </p:ext>
    </p:extLst>
  </p:cSld>
  <p:clrMapOvr>
    <a:masterClrMapping/>
  </p:clrMapOvr>
</p:sld>
</file>

<file path=ppt/slides/slide4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01772499"/>
      </p:ext>
    </p:extLst>
  </p:cSld>
  <p:clrMapOvr>
    <a:masterClrMapping/>
  </p:clrMapOvr>
</p:sld>
</file>

<file path=ppt/slides/slide4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72912687"/>
      </p:ext>
    </p:extLst>
  </p:cSld>
  <p:clrMapOvr>
    <a:masterClrMapping/>
  </p:clrMapOvr>
</p:sld>
</file>

<file path=ppt/slides/slide4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98444535"/>
      </p:ext>
    </p:extLst>
  </p:cSld>
  <p:clrMapOvr>
    <a:masterClrMapping/>
  </p:clrMapOvr>
</p:sld>
</file>

<file path=ppt/slides/slide4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79933958"/>
      </p:ext>
    </p:extLst>
  </p:cSld>
  <p:clrMapOvr>
    <a:masterClrMapping/>
  </p:clrMapOvr>
</p:sld>
</file>

<file path=ppt/slides/slide4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43339348"/>
      </p:ext>
    </p:extLst>
  </p:cSld>
  <p:clrMapOvr>
    <a:masterClrMapping/>
  </p:clrMapOvr>
</p:sld>
</file>

<file path=ppt/slides/slide4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50834491"/>
      </p:ext>
    </p:extLst>
  </p:cSld>
  <p:clrMapOvr>
    <a:masterClrMapping/>
  </p:clrMapOvr>
</p:sld>
</file>

<file path=ppt/slides/slide4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67479224"/>
      </p:ext>
    </p:extLst>
  </p:cSld>
  <p:clrMapOvr>
    <a:masterClrMapping/>
  </p:clrMapOvr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92323933"/>
      </p:ext>
    </p:extLst>
  </p:cSld>
  <p:clrMapOvr>
    <a:masterClrMapping/>
  </p:clrMapOvr>
</p:sld>
</file>

<file path=ppt/slides/slide4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23446590"/>
      </p:ext>
    </p:extLst>
  </p:cSld>
  <p:clrMapOvr>
    <a:masterClrMapping/>
  </p:clrMapOvr>
</p:sld>
</file>

<file path=ppt/slides/slide4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413082488"/>
      </p:ext>
    </p:extLst>
  </p:cSld>
  <p:clrMapOvr>
    <a:masterClrMapping/>
  </p:clrMapOvr>
</p:sld>
</file>

<file path=ppt/slides/slide4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16132945"/>
      </p:ext>
    </p:extLst>
  </p:cSld>
  <p:clrMapOvr>
    <a:masterClrMapping/>
  </p:clrMapOvr>
</p:sld>
</file>

<file path=ppt/slides/slide4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04063284"/>
      </p:ext>
    </p:extLst>
  </p:cSld>
  <p:clrMapOvr>
    <a:masterClrMapping/>
  </p:clrMapOvr>
</p:sld>
</file>

<file path=ppt/slides/slide4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08970321"/>
      </p:ext>
    </p:extLst>
  </p:cSld>
  <p:clrMapOvr>
    <a:masterClrMapping/>
  </p:clrMapOvr>
</p:sld>
</file>

<file path=ppt/slides/slide4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43806464"/>
      </p:ext>
    </p:extLst>
  </p:cSld>
  <p:clrMapOvr>
    <a:masterClrMapping/>
  </p:clrMapOvr>
</p:sld>
</file>

<file path=ppt/slides/slide4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25121301"/>
      </p:ext>
    </p:extLst>
  </p:cSld>
  <p:clrMapOvr>
    <a:masterClrMapping/>
  </p:clrMapOvr>
</p:sld>
</file>

<file path=ppt/slides/slide4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42538775"/>
      </p:ext>
    </p:extLst>
  </p:cSld>
  <p:clrMapOvr>
    <a:masterClrMapping/>
  </p:clrMapOvr>
</p:sld>
</file>

<file path=ppt/slides/slide4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92880630"/>
      </p:ext>
    </p:extLst>
  </p:cSld>
  <p:clrMapOvr>
    <a:masterClrMapping/>
  </p:clrMapOvr>
</p:sld>
</file>

<file path=ppt/slides/slide4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60930195"/>
      </p:ext>
    </p:extLst>
  </p:cSld>
  <p:clrMapOvr>
    <a:masterClrMapping/>
  </p:clrMapOvr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59335839"/>
      </p:ext>
    </p:extLst>
  </p:cSld>
  <p:clrMapOvr>
    <a:masterClrMapping/>
  </p:clrMapOvr>
</p:sld>
</file>

<file path=ppt/slides/slide4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80466332"/>
      </p:ext>
    </p:extLst>
  </p:cSld>
  <p:clrMapOvr>
    <a:masterClrMapping/>
  </p:clrMapOvr>
</p:sld>
</file>

<file path=ppt/slides/slide4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39314573"/>
      </p:ext>
    </p:extLst>
  </p:cSld>
  <p:clrMapOvr>
    <a:masterClrMapping/>
  </p:clrMapOvr>
</p:sld>
</file>

<file path=ppt/slides/slide4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07968619"/>
      </p:ext>
    </p:extLst>
  </p:cSld>
  <p:clrMapOvr>
    <a:masterClrMapping/>
  </p:clrMapOvr>
</p:sld>
</file>

<file path=ppt/slides/slide4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71754617"/>
      </p:ext>
    </p:extLst>
  </p:cSld>
  <p:clrMapOvr>
    <a:masterClrMapping/>
  </p:clrMapOvr>
</p:sld>
</file>

<file path=ppt/slides/slide4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152215519"/>
      </p:ext>
    </p:extLst>
  </p:cSld>
  <p:clrMapOvr>
    <a:masterClrMapping/>
  </p:clrMapOvr>
</p:sld>
</file>

<file path=ppt/slides/slide4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80602245"/>
      </p:ext>
    </p:extLst>
  </p:cSld>
  <p:clrMapOvr>
    <a:masterClrMapping/>
  </p:clrMapOvr>
</p:sld>
</file>

<file path=ppt/slides/slide4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36557882"/>
      </p:ext>
    </p:extLst>
  </p:cSld>
  <p:clrMapOvr>
    <a:masterClrMapping/>
  </p:clrMapOvr>
</p:sld>
</file>

<file path=ppt/slides/slide4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00878063"/>
      </p:ext>
    </p:extLst>
  </p:cSld>
  <p:clrMapOvr>
    <a:masterClrMapping/>
  </p:clrMapOvr>
</p:sld>
</file>

<file path=ppt/slides/slide4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80430787"/>
      </p:ext>
    </p:extLst>
  </p:cSld>
  <p:clrMapOvr>
    <a:masterClrMapping/>
  </p:clrMapOvr>
</p:sld>
</file>

<file path=ppt/slides/slide4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93908972"/>
      </p:ext>
    </p:extLst>
  </p:cSld>
  <p:clrMapOvr>
    <a:masterClrMapping/>
  </p:clrMapOvr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84564655"/>
      </p:ext>
    </p:extLst>
  </p:cSld>
  <p:clrMapOvr>
    <a:masterClrMapping/>
  </p:clrMapOvr>
</p:sld>
</file>

<file path=ppt/slides/slide4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68316168"/>
      </p:ext>
    </p:extLst>
  </p:cSld>
  <p:clrMapOvr>
    <a:masterClrMapping/>
  </p:clrMapOvr>
</p:sld>
</file>

<file path=ppt/slides/slide4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48604680"/>
      </p:ext>
    </p:extLst>
  </p:cSld>
  <p:clrMapOvr>
    <a:masterClrMapping/>
  </p:clrMapOvr>
</p:sld>
</file>

<file path=ppt/slides/slide4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15086224"/>
      </p:ext>
    </p:extLst>
  </p:cSld>
  <p:clrMapOvr>
    <a:masterClrMapping/>
  </p:clrMapOvr>
</p:sld>
</file>

<file path=ppt/slides/slide4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26032529"/>
      </p:ext>
    </p:extLst>
  </p:cSld>
  <p:clrMapOvr>
    <a:masterClrMapping/>
  </p:clrMapOvr>
</p:sld>
</file>

<file path=ppt/slides/slide4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89212965"/>
      </p:ext>
    </p:extLst>
  </p:cSld>
  <p:clrMapOvr>
    <a:masterClrMapping/>
  </p:clrMapOvr>
</p:sld>
</file>

<file path=ppt/slides/slide4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65081486"/>
      </p:ext>
    </p:extLst>
  </p:cSld>
  <p:clrMapOvr>
    <a:masterClrMapping/>
  </p:clrMapOvr>
</p:sld>
</file>

<file path=ppt/slides/slide4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4066707"/>
      </p:ext>
    </p:extLst>
  </p:cSld>
  <p:clrMapOvr>
    <a:masterClrMapping/>
  </p:clrMapOvr>
</p:sld>
</file>

<file path=ppt/slides/slide4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997381071"/>
      </p:ext>
    </p:extLst>
  </p:cSld>
  <p:clrMapOvr>
    <a:masterClrMapping/>
  </p:clrMapOvr>
</p:sld>
</file>

<file path=ppt/slides/slide4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257006"/>
      </p:ext>
    </p:extLst>
  </p:cSld>
  <p:clrMapOvr>
    <a:masterClrMapping/>
  </p:clrMapOvr>
</p:sld>
</file>

<file path=ppt/slides/slide4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64052534"/>
      </p:ext>
    </p:extLst>
  </p:cSld>
  <p:clrMapOvr>
    <a:masterClrMapping/>
  </p:clrMapOvr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617431447"/>
      </p:ext>
    </p:extLst>
  </p:cSld>
  <p:clrMapOvr>
    <a:masterClrMapping/>
  </p:clrMapOvr>
</p:sld>
</file>

<file path=ppt/slides/slide4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10244826"/>
      </p:ext>
    </p:extLst>
  </p:cSld>
  <p:clrMapOvr>
    <a:masterClrMapping/>
  </p:clrMapOvr>
</p:sld>
</file>

<file path=ppt/slides/slide4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70444180"/>
      </p:ext>
    </p:extLst>
  </p:cSld>
  <p:clrMapOvr>
    <a:masterClrMapping/>
  </p:clrMapOvr>
</p:sld>
</file>

<file path=ppt/slides/slide4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57722628"/>
      </p:ext>
    </p:extLst>
  </p:cSld>
  <p:clrMapOvr>
    <a:masterClrMapping/>
  </p:clrMapOvr>
</p:sld>
</file>

<file path=ppt/slides/slide4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346403355"/>
      </p:ext>
    </p:extLst>
  </p:cSld>
  <p:clrMapOvr>
    <a:masterClrMapping/>
  </p:clrMapOvr>
</p:sld>
</file>

<file path=ppt/slides/slide4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31566667"/>
      </p:ext>
    </p:extLst>
  </p:cSld>
  <p:clrMapOvr>
    <a:masterClrMapping/>
  </p:clrMapOvr>
</p:sld>
</file>

<file path=ppt/slides/slide4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88914159"/>
      </p:ext>
    </p:extLst>
  </p:cSld>
  <p:clrMapOvr>
    <a:masterClrMapping/>
  </p:clrMapOvr>
</p:sld>
</file>

<file path=ppt/slides/slide4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94090709"/>
      </p:ext>
    </p:extLst>
  </p:cSld>
  <p:clrMapOvr>
    <a:masterClrMapping/>
  </p:clrMapOvr>
</p:sld>
</file>

<file path=ppt/slides/slide4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65940730"/>
      </p:ext>
    </p:extLst>
  </p:cSld>
  <p:clrMapOvr>
    <a:masterClrMapping/>
  </p:clrMapOvr>
</p:sld>
</file>

<file path=ppt/slides/slide4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74710340"/>
      </p:ext>
    </p:extLst>
  </p:cSld>
  <p:clrMapOvr>
    <a:masterClrMapping/>
  </p:clrMapOvr>
</p:sld>
</file>

<file path=ppt/slides/slide4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55472199"/>
      </p:ext>
    </p:extLst>
  </p:cSld>
  <p:clrMapOvr>
    <a:masterClrMapping/>
  </p:clrMapOvr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60894185"/>
      </p:ext>
    </p:extLst>
  </p:cSld>
  <p:clrMapOvr>
    <a:masterClrMapping/>
  </p:clrMapOvr>
</p:sld>
</file>

<file path=ppt/slides/slide4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NL1 SERIES </a:t>
            </a:r>
          </a:p>
        </p:txBody>
      </p:sp>
    </p:spTree>
    <p:extLst>
      <p:ext uri="{BB962C8B-B14F-4D97-AF65-F5344CB8AC3E}">
        <p14:creationId xmlns:p14="http://schemas.microsoft.com/office/powerpoint/2010/main" val="4154246015"/>
      </p:ext>
    </p:extLst>
  </p:cSld>
  <p:clrMapOvr>
    <a:masterClrMapping/>
  </p:clrMapOvr>
</p:sld>
</file>

<file path=ppt/slides/slide4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93770099"/>
      </p:ext>
    </p:extLst>
  </p:cSld>
  <p:clrMapOvr>
    <a:masterClrMapping/>
  </p:clrMapOvr>
</p:sld>
</file>

<file path=ppt/slides/slide4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6488479"/>
      </p:ext>
    </p:extLst>
  </p:cSld>
  <p:clrMapOvr>
    <a:masterClrMapping/>
  </p:clrMapOvr>
</p:sld>
</file>

<file path=ppt/slides/slide4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92703841"/>
      </p:ext>
    </p:extLst>
  </p:cSld>
  <p:clrMapOvr>
    <a:masterClrMapping/>
  </p:clrMapOvr>
</p:sld>
</file>

<file path=ppt/slides/slide4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NL2 SERIES </a:t>
            </a:r>
          </a:p>
        </p:txBody>
      </p:sp>
    </p:spTree>
    <p:extLst>
      <p:ext uri="{BB962C8B-B14F-4D97-AF65-F5344CB8AC3E}">
        <p14:creationId xmlns:p14="http://schemas.microsoft.com/office/powerpoint/2010/main" val="3504068572"/>
      </p:ext>
    </p:extLst>
  </p:cSld>
  <p:clrMapOvr>
    <a:masterClrMapping/>
  </p:clrMapOvr>
</p:sld>
</file>

<file path=ppt/slides/slide4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94603575"/>
      </p:ext>
    </p:extLst>
  </p:cSld>
  <p:clrMapOvr>
    <a:masterClrMapping/>
  </p:clrMapOvr>
</p:sld>
</file>

<file path=ppt/slides/slide4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05576529"/>
      </p:ext>
    </p:extLst>
  </p:cSld>
  <p:clrMapOvr>
    <a:masterClrMapping/>
  </p:clrMapOvr>
</p:sld>
</file>

<file path=ppt/slides/slide4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25628872"/>
      </p:ext>
    </p:extLst>
  </p:cSld>
  <p:clrMapOvr>
    <a:masterClrMapping/>
  </p:clrMapOvr>
</p:sld>
</file>

<file path=ppt/slides/slide4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NL3 SERIES </a:t>
            </a:r>
          </a:p>
        </p:txBody>
      </p:sp>
    </p:spTree>
    <p:extLst>
      <p:ext uri="{BB962C8B-B14F-4D97-AF65-F5344CB8AC3E}">
        <p14:creationId xmlns:p14="http://schemas.microsoft.com/office/powerpoint/2010/main" val="3767682521"/>
      </p:ext>
    </p:extLst>
  </p:cSld>
  <p:clrMapOvr>
    <a:masterClrMapping/>
  </p:clrMapOvr>
</p:sld>
</file>

<file path=ppt/slides/slide4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561311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37779305"/>
      </p:ext>
    </p:extLst>
  </p:cSld>
  <p:clrMapOvr>
    <a:masterClrMapping/>
  </p:clrMapOvr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41445433"/>
      </p:ext>
    </p:extLst>
  </p:cSld>
  <p:clrMapOvr>
    <a:masterClrMapping/>
  </p:clrMapOvr>
</p:sld>
</file>

<file path=ppt/slides/slide4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68706627"/>
      </p:ext>
    </p:extLst>
  </p:cSld>
  <p:clrMapOvr>
    <a:masterClrMapping/>
  </p:clrMapOvr>
</p:sld>
</file>

<file path=ppt/slides/slide4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20122982"/>
      </p:ext>
    </p:extLst>
  </p:cSld>
  <p:clrMapOvr>
    <a:masterClrMapping/>
  </p:clrMapOvr>
</p:sld>
</file>

<file path=ppt/slides/slide4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NL4 SERIES </a:t>
            </a:r>
          </a:p>
        </p:txBody>
      </p:sp>
    </p:spTree>
    <p:extLst>
      <p:ext uri="{BB962C8B-B14F-4D97-AF65-F5344CB8AC3E}">
        <p14:creationId xmlns:p14="http://schemas.microsoft.com/office/powerpoint/2010/main" val="3291767791"/>
      </p:ext>
    </p:extLst>
  </p:cSld>
  <p:clrMapOvr>
    <a:masterClrMapping/>
  </p:clrMapOvr>
</p:sld>
</file>

<file path=ppt/slides/slide4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4736877"/>
      </p:ext>
    </p:extLst>
  </p:cSld>
  <p:clrMapOvr>
    <a:masterClrMapping/>
  </p:clrMapOvr>
</p:sld>
</file>

<file path=ppt/slides/slide4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56955088"/>
      </p:ext>
    </p:extLst>
  </p:cSld>
  <p:clrMapOvr>
    <a:masterClrMapping/>
  </p:clrMapOvr>
</p:sld>
</file>

<file path=ppt/slides/slide4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44466603"/>
      </p:ext>
    </p:extLst>
  </p:cSld>
  <p:clrMapOvr>
    <a:masterClrMapping/>
  </p:clrMapOvr>
</p:sld>
</file>

<file path=ppt/slides/slide4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NL5 SERIES </a:t>
            </a:r>
          </a:p>
        </p:txBody>
      </p:sp>
    </p:spTree>
    <p:extLst>
      <p:ext uri="{BB962C8B-B14F-4D97-AF65-F5344CB8AC3E}">
        <p14:creationId xmlns:p14="http://schemas.microsoft.com/office/powerpoint/2010/main" val="2174750735"/>
      </p:ext>
    </p:extLst>
  </p:cSld>
  <p:clrMapOvr>
    <a:masterClrMapping/>
  </p:clrMapOvr>
</p:sld>
</file>

<file path=ppt/slides/slide4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32621012"/>
      </p:ext>
    </p:extLst>
  </p:cSld>
  <p:clrMapOvr>
    <a:masterClrMapping/>
  </p:clrMapOvr>
</p:sld>
</file>

<file path=ppt/slides/slide4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63001037"/>
      </p:ext>
    </p:extLst>
  </p:cSld>
  <p:clrMapOvr>
    <a:masterClrMapping/>
  </p:clrMapOvr>
</p:sld>
</file>

<file path=ppt/slides/slide4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74679368"/>
      </p:ext>
    </p:extLst>
  </p:cSld>
  <p:clrMapOvr>
    <a:masterClrMapping/>
  </p:clrMapOvr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96961903"/>
      </p:ext>
    </p:extLst>
  </p:cSld>
  <p:clrMapOvr>
    <a:masterClrMapping/>
  </p:clrMapOvr>
</p:sld>
</file>

<file path=ppt/slides/slide4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NL6 SERIES </a:t>
            </a:r>
          </a:p>
        </p:txBody>
      </p:sp>
    </p:spTree>
    <p:extLst>
      <p:ext uri="{BB962C8B-B14F-4D97-AF65-F5344CB8AC3E}">
        <p14:creationId xmlns:p14="http://schemas.microsoft.com/office/powerpoint/2010/main" val="3920808776"/>
      </p:ext>
    </p:extLst>
  </p:cSld>
  <p:clrMapOvr>
    <a:masterClrMapping/>
  </p:clrMapOvr>
</p:sld>
</file>

<file path=ppt/slides/slide4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70891100"/>
      </p:ext>
    </p:extLst>
  </p:cSld>
  <p:clrMapOvr>
    <a:masterClrMapping/>
  </p:clrMapOvr>
</p:sld>
</file>

<file path=ppt/slides/slide4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16749295"/>
      </p:ext>
    </p:extLst>
  </p:cSld>
  <p:clrMapOvr>
    <a:masterClrMapping/>
  </p:clrMapOvr>
</p:sld>
</file>

<file path=ppt/slides/slide4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67904729"/>
      </p:ext>
    </p:extLst>
  </p:cSld>
  <p:clrMapOvr>
    <a:masterClrMapping/>
  </p:clrMapOvr>
</p:sld>
</file>

<file path=ppt/slides/slide4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NL7 SERIES </a:t>
            </a:r>
          </a:p>
        </p:txBody>
      </p:sp>
    </p:spTree>
    <p:extLst>
      <p:ext uri="{BB962C8B-B14F-4D97-AF65-F5344CB8AC3E}">
        <p14:creationId xmlns:p14="http://schemas.microsoft.com/office/powerpoint/2010/main" val="3400863776"/>
      </p:ext>
    </p:extLst>
  </p:cSld>
  <p:clrMapOvr>
    <a:masterClrMapping/>
  </p:clrMapOvr>
</p:sld>
</file>

<file path=ppt/slides/slide4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20845662"/>
      </p:ext>
    </p:extLst>
  </p:cSld>
  <p:clrMapOvr>
    <a:masterClrMapping/>
  </p:clrMapOvr>
</p:sld>
</file>

<file path=ppt/slides/slide4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67562862"/>
      </p:ext>
    </p:extLst>
  </p:cSld>
  <p:clrMapOvr>
    <a:masterClrMapping/>
  </p:clrMapOvr>
</p:sld>
</file>

<file path=ppt/slides/slide4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88852308"/>
      </p:ext>
    </p:extLst>
  </p:cSld>
  <p:clrMapOvr>
    <a:masterClrMapping/>
  </p:clrMapOvr>
</p:sld>
</file>

<file path=ppt/slides/slide4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NL8 SERIES </a:t>
            </a:r>
          </a:p>
        </p:txBody>
      </p:sp>
    </p:spTree>
    <p:extLst>
      <p:ext uri="{BB962C8B-B14F-4D97-AF65-F5344CB8AC3E}">
        <p14:creationId xmlns:p14="http://schemas.microsoft.com/office/powerpoint/2010/main" val="2215111757"/>
      </p:ext>
    </p:extLst>
  </p:cSld>
  <p:clrMapOvr>
    <a:masterClrMapping/>
  </p:clrMapOvr>
</p:sld>
</file>

<file path=ppt/slides/slide4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05222937"/>
      </p:ext>
    </p:extLst>
  </p:cSld>
  <p:clrMapOvr>
    <a:masterClrMapping/>
  </p:clrMapOvr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63782400"/>
      </p:ext>
    </p:extLst>
  </p:cSld>
  <p:clrMapOvr>
    <a:masterClrMapping/>
  </p:clrMapOvr>
</p:sld>
</file>

<file path=ppt/slides/slide4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92585337"/>
      </p:ext>
    </p:extLst>
  </p:cSld>
  <p:clrMapOvr>
    <a:masterClrMapping/>
  </p:clrMapOvr>
</p:sld>
</file>

<file path=ppt/slides/slide4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83683225"/>
      </p:ext>
    </p:extLst>
  </p:cSld>
  <p:clrMapOvr>
    <a:masterClrMapping/>
  </p:clrMapOvr>
</p:sld>
</file>

<file path=ppt/slides/slide4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NL9 SERIES </a:t>
            </a:r>
          </a:p>
        </p:txBody>
      </p:sp>
    </p:spTree>
    <p:extLst>
      <p:ext uri="{BB962C8B-B14F-4D97-AF65-F5344CB8AC3E}">
        <p14:creationId xmlns:p14="http://schemas.microsoft.com/office/powerpoint/2010/main" val="1867791888"/>
      </p:ext>
    </p:extLst>
  </p:cSld>
  <p:clrMapOvr>
    <a:masterClrMapping/>
  </p:clrMapOvr>
</p:sld>
</file>

<file path=ppt/slides/slide4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12034156"/>
      </p:ext>
    </p:extLst>
  </p:cSld>
  <p:clrMapOvr>
    <a:masterClrMapping/>
  </p:clrMapOvr>
</p:sld>
</file>

<file path=ppt/slides/slide4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95620903"/>
      </p:ext>
    </p:extLst>
  </p:cSld>
  <p:clrMapOvr>
    <a:masterClrMapping/>
  </p:clrMapOvr>
</p:sld>
</file>

<file path=ppt/slides/slide4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13589256"/>
      </p:ext>
    </p:extLst>
  </p:cSld>
  <p:clrMapOvr>
    <a:masterClrMapping/>
  </p:clrMapOvr>
</p:sld>
</file>

<file path=ppt/slides/slide4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NL10 SERIES </a:t>
            </a:r>
          </a:p>
        </p:txBody>
      </p:sp>
    </p:spTree>
    <p:extLst>
      <p:ext uri="{BB962C8B-B14F-4D97-AF65-F5344CB8AC3E}">
        <p14:creationId xmlns:p14="http://schemas.microsoft.com/office/powerpoint/2010/main" val="2682472022"/>
      </p:ext>
    </p:extLst>
  </p:cSld>
  <p:clrMapOvr>
    <a:masterClrMapping/>
  </p:clrMapOvr>
</p:sld>
</file>

<file path=ppt/slides/slide4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04362523"/>
      </p:ext>
    </p:extLst>
  </p:cSld>
  <p:clrMapOvr>
    <a:masterClrMapping/>
  </p:clrMapOvr>
</p:sld>
</file>

<file path=ppt/slides/slide4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24363632"/>
      </p:ext>
    </p:extLst>
  </p:cSld>
  <p:clrMapOvr>
    <a:masterClrMapping/>
  </p:clrMapOvr>
</p:sld>
</file>

<file path=ppt/slides/slide4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99872659"/>
      </p:ext>
    </p:extLst>
  </p:cSld>
  <p:clrMapOvr>
    <a:masterClrMapping/>
  </p:clrMapOvr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40247162"/>
      </p:ext>
    </p:extLst>
  </p:cSld>
  <p:clrMapOvr>
    <a:masterClrMapping/>
  </p:clrMapOvr>
</p:sld>
</file>

<file path=ppt/slides/slide4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MC SERIES</a:t>
            </a:r>
          </a:p>
        </p:txBody>
      </p:sp>
    </p:spTree>
    <p:extLst>
      <p:ext uri="{BB962C8B-B14F-4D97-AF65-F5344CB8AC3E}">
        <p14:creationId xmlns:p14="http://schemas.microsoft.com/office/powerpoint/2010/main" val="1560126669"/>
      </p:ext>
    </p:extLst>
  </p:cSld>
  <p:clrMapOvr>
    <a:masterClrMapping/>
  </p:clrMapOvr>
</p:sld>
</file>

<file path=ppt/slides/slide4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MC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135111364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753062591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98579744"/>
      </p:ext>
    </p:extLst>
  </p:cSld>
  <p:clrMapOvr>
    <a:masterClrMapping/>
  </p:clrMapOvr>
</p:sld>
</file>

<file path=ppt/slides/slide4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133796578"/>
      </p:ext>
    </p:extLst>
  </p:cSld>
  <p:clrMapOvr>
    <a:masterClrMapping/>
  </p:clrMapOvr>
</p:sld>
</file>

<file path=ppt/slides/slide4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60528140"/>
      </p:ext>
    </p:extLst>
  </p:cSld>
  <p:clrMapOvr>
    <a:masterClrMapping/>
  </p:clrMapOvr>
</p:sld>
</file>

<file path=ppt/slides/slide4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86440398"/>
      </p:ext>
    </p:extLst>
  </p:cSld>
  <p:clrMapOvr>
    <a:masterClrMapping/>
  </p:clrMapOvr>
</p:sld>
</file>

<file path=ppt/slides/slide4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94715036"/>
      </p:ext>
    </p:extLst>
  </p:cSld>
  <p:clrMapOvr>
    <a:masterClrMapping/>
  </p:clrMapOvr>
</p:sld>
</file>

<file path=ppt/slides/slide4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85059083"/>
      </p:ext>
    </p:extLst>
  </p:cSld>
  <p:clrMapOvr>
    <a:masterClrMapping/>
  </p:clrMapOvr>
</p:sld>
</file>

<file path=ppt/slides/slide4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86784504"/>
      </p:ext>
    </p:extLst>
  </p:cSld>
  <p:clrMapOvr>
    <a:masterClrMapping/>
  </p:clrMapOvr>
</p:sld>
</file>

<file path=ppt/slides/slide4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85010936"/>
      </p:ext>
    </p:extLst>
  </p:cSld>
  <p:clrMapOvr>
    <a:masterClrMapping/>
  </p:clrMapOvr>
</p:sld>
</file>

<file path=ppt/slides/slide4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082510"/>
      </p:ext>
    </p:extLst>
  </p:cSld>
  <p:clrMapOvr>
    <a:masterClrMapping/>
  </p:clrMapOvr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12768714"/>
      </p:ext>
    </p:extLst>
  </p:cSld>
  <p:clrMapOvr>
    <a:masterClrMapping/>
  </p:clrMapOvr>
</p:sld>
</file>

<file path=ppt/slides/slide4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53587230"/>
      </p:ext>
    </p:extLst>
  </p:cSld>
  <p:clrMapOvr>
    <a:masterClrMapping/>
  </p:clrMapOvr>
</p:sld>
</file>

<file path=ppt/slides/slide4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50440818"/>
      </p:ext>
    </p:extLst>
  </p:cSld>
  <p:clrMapOvr>
    <a:masterClrMapping/>
  </p:clrMapOvr>
</p:sld>
</file>

<file path=ppt/slides/slide4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46288970"/>
      </p:ext>
    </p:extLst>
  </p:cSld>
  <p:clrMapOvr>
    <a:masterClrMapping/>
  </p:clrMapOvr>
</p:sld>
</file>

<file path=ppt/slides/slide4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02376079"/>
      </p:ext>
    </p:extLst>
  </p:cSld>
  <p:clrMapOvr>
    <a:masterClrMapping/>
  </p:clrMapOvr>
</p:sld>
</file>

<file path=ppt/slides/slide4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77856576"/>
      </p:ext>
    </p:extLst>
  </p:cSld>
  <p:clrMapOvr>
    <a:masterClrMapping/>
  </p:clrMapOvr>
</p:sld>
</file>

<file path=ppt/slides/slide4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784851785"/>
      </p:ext>
    </p:extLst>
  </p:cSld>
  <p:clrMapOvr>
    <a:masterClrMapping/>
  </p:clrMapOvr>
</p:sld>
</file>

<file path=ppt/slides/slide4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2981630"/>
      </p:ext>
    </p:extLst>
  </p:cSld>
  <p:clrMapOvr>
    <a:masterClrMapping/>
  </p:clrMapOvr>
</p:sld>
</file>

<file path=ppt/slides/slide4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59170129"/>
      </p:ext>
    </p:extLst>
  </p:cSld>
  <p:clrMapOvr>
    <a:masterClrMapping/>
  </p:clrMapOvr>
</p:sld>
</file>

<file path=ppt/slides/slide4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80956524"/>
      </p:ext>
    </p:extLst>
  </p:cSld>
  <p:clrMapOvr>
    <a:masterClrMapping/>
  </p:clrMapOvr>
</p:sld>
</file>

<file path=ppt/slides/slide4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6753325"/>
      </p:ext>
    </p:extLst>
  </p:cSld>
  <p:clrMapOvr>
    <a:masterClrMapping/>
  </p:clrMapOvr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36276868"/>
      </p:ext>
    </p:extLst>
  </p:cSld>
  <p:clrMapOvr>
    <a:masterClrMapping/>
  </p:clrMapOvr>
</p:sld>
</file>

<file path=ppt/slides/slide4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41520250"/>
      </p:ext>
    </p:extLst>
  </p:cSld>
  <p:clrMapOvr>
    <a:masterClrMapping/>
  </p:clrMapOvr>
</p:sld>
</file>

<file path=ppt/slides/slide4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18387036"/>
      </p:ext>
    </p:extLst>
  </p:cSld>
  <p:clrMapOvr>
    <a:masterClrMapping/>
  </p:clrMapOvr>
</p:sld>
</file>

<file path=ppt/slides/slide4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28930410"/>
      </p:ext>
    </p:extLst>
  </p:cSld>
  <p:clrMapOvr>
    <a:masterClrMapping/>
  </p:clrMapOvr>
</p:sld>
</file>

<file path=ppt/slides/slide4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02645958"/>
      </p:ext>
    </p:extLst>
  </p:cSld>
  <p:clrMapOvr>
    <a:masterClrMapping/>
  </p:clrMapOvr>
</p:sld>
</file>

<file path=ppt/slides/slide4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30760246"/>
      </p:ext>
    </p:extLst>
  </p:cSld>
  <p:clrMapOvr>
    <a:masterClrMapping/>
  </p:clrMapOvr>
</p:sld>
</file>

<file path=ppt/slides/slide4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99912581"/>
      </p:ext>
    </p:extLst>
  </p:cSld>
  <p:clrMapOvr>
    <a:masterClrMapping/>
  </p:clrMapOvr>
</p:sld>
</file>

<file path=ppt/slides/slide4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18315050"/>
      </p:ext>
    </p:extLst>
  </p:cSld>
  <p:clrMapOvr>
    <a:masterClrMapping/>
  </p:clrMapOvr>
</p:sld>
</file>

<file path=ppt/slides/slide4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92877209"/>
      </p:ext>
    </p:extLst>
  </p:cSld>
  <p:clrMapOvr>
    <a:masterClrMapping/>
  </p:clrMapOvr>
</p:sld>
</file>

<file path=ppt/slides/slide4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54201711"/>
      </p:ext>
    </p:extLst>
  </p:cSld>
  <p:clrMapOvr>
    <a:masterClrMapping/>
  </p:clrMapOvr>
</p:sld>
</file>

<file path=ppt/slides/slide4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59480880"/>
      </p:ext>
    </p:extLst>
  </p:cSld>
  <p:clrMapOvr>
    <a:masterClrMapping/>
  </p:clrMapOvr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82555117"/>
      </p:ext>
    </p:extLst>
  </p:cSld>
  <p:clrMapOvr>
    <a:masterClrMapping/>
  </p:clrMapOvr>
</p:sld>
</file>

<file path=ppt/slides/slide4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55996224"/>
      </p:ext>
    </p:extLst>
  </p:cSld>
  <p:clrMapOvr>
    <a:masterClrMapping/>
  </p:clrMapOvr>
</p:sld>
</file>

<file path=ppt/slides/slide4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04636385"/>
      </p:ext>
    </p:extLst>
  </p:cSld>
  <p:clrMapOvr>
    <a:masterClrMapping/>
  </p:clrMapOvr>
</p:sld>
</file>

<file path=ppt/slides/slide4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57571585"/>
      </p:ext>
    </p:extLst>
  </p:cSld>
  <p:clrMapOvr>
    <a:masterClrMapping/>
  </p:clrMapOvr>
</p:sld>
</file>

<file path=ppt/slides/slide4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8291244"/>
      </p:ext>
    </p:extLst>
  </p:cSld>
  <p:clrMapOvr>
    <a:masterClrMapping/>
  </p:clrMapOvr>
</p:sld>
</file>

<file path=ppt/slides/slide4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63623469"/>
      </p:ext>
    </p:extLst>
  </p:cSld>
  <p:clrMapOvr>
    <a:masterClrMapping/>
  </p:clrMapOvr>
</p:sld>
</file>

<file path=ppt/slides/slide4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25389213"/>
      </p:ext>
    </p:extLst>
  </p:cSld>
  <p:clrMapOvr>
    <a:masterClrMapping/>
  </p:clrMapOvr>
</p:sld>
</file>

<file path=ppt/slides/slide4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19195262"/>
      </p:ext>
    </p:extLst>
  </p:cSld>
  <p:clrMapOvr>
    <a:masterClrMapping/>
  </p:clrMapOvr>
</p:sld>
</file>

<file path=ppt/slides/slide4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83652556"/>
      </p:ext>
    </p:extLst>
  </p:cSld>
  <p:clrMapOvr>
    <a:masterClrMapping/>
  </p:clrMapOvr>
</p:sld>
</file>

<file path=ppt/slides/slide4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41910392"/>
      </p:ext>
    </p:extLst>
  </p:cSld>
  <p:clrMapOvr>
    <a:masterClrMapping/>
  </p:clrMapOvr>
</p:sld>
</file>

<file path=ppt/slides/slide4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21668319"/>
      </p:ext>
    </p:extLst>
  </p:cSld>
  <p:clrMapOvr>
    <a:masterClrMapping/>
  </p:clrMapOvr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26888156"/>
      </p:ext>
    </p:extLst>
  </p:cSld>
  <p:clrMapOvr>
    <a:masterClrMapping/>
  </p:clrMapOvr>
</p:sld>
</file>

<file path=ppt/slides/slide4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69736019"/>
      </p:ext>
    </p:extLst>
  </p:cSld>
  <p:clrMapOvr>
    <a:masterClrMapping/>
  </p:clrMapOvr>
</p:sld>
</file>

<file path=ppt/slides/slide4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769078694"/>
      </p:ext>
    </p:extLst>
  </p:cSld>
  <p:clrMapOvr>
    <a:masterClrMapping/>
  </p:clrMapOvr>
</p:sld>
</file>

<file path=ppt/slides/slide4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2789696"/>
      </p:ext>
    </p:extLst>
  </p:cSld>
  <p:clrMapOvr>
    <a:masterClrMapping/>
  </p:clrMapOvr>
</p:sld>
</file>

<file path=ppt/slides/slide4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05727818"/>
      </p:ext>
    </p:extLst>
  </p:cSld>
  <p:clrMapOvr>
    <a:masterClrMapping/>
  </p:clrMapOvr>
</p:sld>
</file>

<file path=ppt/slides/slide4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20328944"/>
      </p:ext>
    </p:extLst>
  </p:cSld>
  <p:clrMapOvr>
    <a:masterClrMapping/>
  </p:clrMapOvr>
</p:sld>
</file>

<file path=ppt/slides/slide4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78203286"/>
      </p:ext>
    </p:extLst>
  </p:cSld>
  <p:clrMapOvr>
    <a:masterClrMapping/>
  </p:clrMapOvr>
</p:sld>
</file>

<file path=ppt/slides/slide4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84405749"/>
      </p:ext>
    </p:extLst>
  </p:cSld>
  <p:clrMapOvr>
    <a:masterClrMapping/>
  </p:clrMapOvr>
</p:sld>
</file>

<file path=ppt/slides/slide4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92334241"/>
      </p:ext>
    </p:extLst>
  </p:cSld>
  <p:clrMapOvr>
    <a:masterClrMapping/>
  </p:clrMapOvr>
</p:sld>
</file>

<file path=ppt/slides/slide4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39946058"/>
      </p:ext>
    </p:extLst>
  </p:cSld>
  <p:clrMapOvr>
    <a:masterClrMapping/>
  </p:clrMapOvr>
</p:sld>
</file>

<file path=ppt/slides/slide4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29858232"/>
      </p:ext>
    </p:extLst>
  </p:cSld>
  <p:clrMapOvr>
    <a:masterClrMapping/>
  </p:clrMapOvr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41201283"/>
      </p:ext>
    </p:extLst>
  </p:cSld>
  <p:clrMapOvr>
    <a:masterClrMapping/>
  </p:clrMapOvr>
</p:sld>
</file>

<file path=ppt/slides/slide4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22070016"/>
      </p:ext>
    </p:extLst>
  </p:cSld>
  <p:clrMapOvr>
    <a:masterClrMapping/>
  </p:clrMapOvr>
</p:sld>
</file>

<file path=ppt/slides/slide4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31633154"/>
      </p:ext>
    </p:extLst>
  </p:cSld>
  <p:clrMapOvr>
    <a:masterClrMapping/>
  </p:clrMapOvr>
</p:sld>
</file>

<file path=ppt/slides/slide4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80787723"/>
      </p:ext>
    </p:extLst>
  </p:cSld>
  <p:clrMapOvr>
    <a:masterClrMapping/>
  </p:clrMapOvr>
</p:sld>
</file>

<file path=ppt/slides/slide4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62947455"/>
      </p:ext>
    </p:extLst>
  </p:cSld>
  <p:clrMapOvr>
    <a:masterClrMapping/>
  </p:clrMapOvr>
</p:sld>
</file>

<file path=ppt/slides/slide4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447644373"/>
      </p:ext>
    </p:extLst>
  </p:cSld>
  <p:clrMapOvr>
    <a:masterClrMapping/>
  </p:clrMapOvr>
</p:sld>
</file>

<file path=ppt/slides/slide4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7719539"/>
      </p:ext>
    </p:extLst>
  </p:cSld>
  <p:clrMapOvr>
    <a:masterClrMapping/>
  </p:clrMapOvr>
</p:sld>
</file>

<file path=ppt/slides/slide4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89814370"/>
      </p:ext>
    </p:extLst>
  </p:cSld>
  <p:clrMapOvr>
    <a:masterClrMapping/>
  </p:clrMapOvr>
</p:sld>
</file>

<file path=ppt/slides/slide4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55430042"/>
      </p:ext>
    </p:extLst>
  </p:cSld>
  <p:clrMapOvr>
    <a:masterClrMapping/>
  </p:clrMapOvr>
</p:sld>
</file>

<file path=ppt/slides/slide4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22728759"/>
      </p:ext>
    </p:extLst>
  </p:cSld>
  <p:clrMapOvr>
    <a:masterClrMapping/>
  </p:clrMapOvr>
</p:sld>
</file>

<file path=ppt/slides/slide4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42145545"/>
      </p:ext>
    </p:extLst>
  </p:cSld>
  <p:clrMapOvr>
    <a:masterClrMapping/>
  </p:clrMapOvr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67139145"/>
      </p:ext>
    </p:extLst>
  </p:cSld>
  <p:clrMapOvr>
    <a:masterClrMapping/>
  </p:clrMapOvr>
</p:sld>
</file>

<file path=ppt/slides/slide4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56592670"/>
      </p:ext>
    </p:extLst>
  </p:cSld>
  <p:clrMapOvr>
    <a:masterClrMapping/>
  </p:clrMapOvr>
</p:sld>
</file>

<file path=ppt/slides/slide4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263021"/>
      </p:ext>
    </p:extLst>
  </p:cSld>
  <p:clrMapOvr>
    <a:masterClrMapping/>
  </p:clrMapOvr>
</p:sld>
</file>

<file path=ppt/slides/slide4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39198245"/>
      </p:ext>
    </p:extLst>
  </p:cSld>
  <p:clrMapOvr>
    <a:masterClrMapping/>
  </p:clrMapOvr>
</p:sld>
</file>

<file path=ppt/slides/slide4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35957582"/>
      </p:ext>
    </p:extLst>
  </p:cSld>
  <p:clrMapOvr>
    <a:masterClrMapping/>
  </p:clrMapOvr>
</p:sld>
</file>

<file path=ppt/slides/slide4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15991487"/>
      </p:ext>
    </p:extLst>
  </p:cSld>
  <p:clrMapOvr>
    <a:masterClrMapping/>
  </p:clrMapOvr>
</p:sld>
</file>

<file path=ppt/slides/slide4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80397177"/>
      </p:ext>
    </p:extLst>
  </p:cSld>
  <p:clrMapOvr>
    <a:masterClrMapping/>
  </p:clrMapOvr>
</p:sld>
</file>

<file path=ppt/slides/slide4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38146927"/>
      </p:ext>
    </p:extLst>
  </p:cSld>
  <p:clrMapOvr>
    <a:masterClrMapping/>
  </p:clrMapOvr>
</p:sld>
</file>

<file path=ppt/slides/slide4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200669720"/>
      </p:ext>
    </p:extLst>
  </p:cSld>
  <p:clrMapOvr>
    <a:masterClrMapping/>
  </p:clrMapOvr>
</p:sld>
</file>

<file path=ppt/slides/slide4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69844137"/>
      </p:ext>
    </p:extLst>
  </p:cSld>
  <p:clrMapOvr>
    <a:masterClrMapping/>
  </p:clrMapOvr>
</p:sld>
</file>

<file path=ppt/slides/slide4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209031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42561899"/>
      </p:ext>
    </p:extLst>
  </p:cSld>
  <p:clrMapOvr>
    <a:masterClrMapping/>
  </p:clrMapOvr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79065754"/>
      </p:ext>
    </p:extLst>
  </p:cSld>
  <p:clrMapOvr>
    <a:masterClrMapping/>
  </p:clrMapOvr>
</p:sld>
</file>

<file path=ppt/slides/slide4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2114199"/>
      </p:ext>
    </p:extLst>
  </p:cSld>
  <p:clrMapOvr>
    <a:masterClrMapping/>
  </p:clrMapOvr>
</p:sld>
</file>

<file path=ppt/slides/slide4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81246995"/>
      </p:ext>
    </p:extLst>
  </p:cSld>
  <p:clrMapOvr>
    <a:masterClrMapping/>
  </p:clrMapOvr>
</p:sld>
</file>

<file path=ppt/slides/slide4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33134746"/>
      </p:ext>
    </p:extLst>
  </p:cSld>
  <p:clrMapOvr>
    <a:masterClrMapping/>
  </p:clrMapOvr>
</p:sld>
</file>

<file path=ppt/slides/slide4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27692891"/>
      </p:ext>
    </p:extLst>
  </p:cSld>
  <p:clrMapOvr>
    <a:masterClrMapping/>
  </p:clrMapOvr>
</p:sld>
</file>

<file path=ppt/slides/slide4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99349856"/>
      </p:ext>
    </p:extLst>
  </p:cSld>
  <p:clrMapOvr>
    <a:masterClrMapping/>
  </p:clrMapOvr>
</p:sld>
</file>

<file path=ppt/slides/slide4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78973160"/>
      </p:ext>
    </p:extLst>
  </p:cSld>
  <p:clrMapOvr>
    <a:masterClrMapping/>
  </p:clrMapOvr>
</p:sld>
</file>

<file path=ppt/slides/slide4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83476209"/>
      </p:ext>
    </p:extLst>
  </p:cSld>
  <p:clrMapOvr>
    <a:masterClrMapping/>
  </p:clrMapOvr>
</p:sld>
</file>

<file path=ppt/slides/slide4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55711904"/>
      </p:ext>
    </p:extLst>
  </p:cSld>
  <p:clrMapOvr>
    <a:masterClrMapping/>
  </p:clrMapOvr>
</p:sld>
</file>

<file path=ppt/slides/slide4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51493178"/>
      </p:ext>
    </p:extLst>
  </p:cSld>
  <p:clrMapOvr>
    <a:masterClrMapping/>
  </p:clrMapOvr>
</p:sld>
</file>

<file path=ppt/slides/slide4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71465630"/>
      </p:ext>
    </p:extLst>
  </p:cSld>
  <p:clrMapOvr>
    <a:masterClrMapping/>
  </p:clrMapOvr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667806104"/>
      </p:ext>
    </p:extLst>
  </p:cSld>
  <p:clrMapOvr>
    <a:masterClrMapping/>
  </p:clrMapOvr>
</p:sld>
</file>

<file path=ppt/slides/slide4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919169293"/>
      </p:ext>
    </p:extLst>
  </p:cSld>
  <p:clrMapOvr>
    <a:masterClrMapping/>
  </p:clrMapOvr>
</p:sld>
</file>

<file path=ppt/slides/slide4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35450078"/>
      </p:ext>
    </p:extLst>
  </p:cSld>
  <p:clrMapOvr>
    <a:masterClrMapping/>
  </p:clrMapOvr>
</p:sld>
</file>

<file path=ppt/slides/slide4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92915133"/>
      </p:ext>
    </p:extLst>
  </p:cSld>
  <p:clrMapOvr>
    <a:masterClrMapping/>
  </p:clrMapOvr>
</p:sld>
</file>

<file path=ppt/slides/slide4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15576414"/>
      </p:ext>
    </p:extLst>
  </p:cSld>
  <p:clrMapOvr>
    <a:masterClrMapping/>
  </p:clrMapOvr>
</p:sld>
</file>

<file path=ppt/slides/slide4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61348702"/>
      </p:ext>
    </p:extLst>
  </p:cSld>
  <p:clrMapOvr>
    <a:masterClrMapping/>
  </p:clrMapOvr>
</p:sld>
</file>

<file path=ppt/slides/slide4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48297391"/>
      </p:ext>
    </p:extLst>
  </p:cSld>
  <p:clrMapOvr>
    <a:masterClrMapping/>
  </p:clrMapOvr>
</p:sld>
</file>

<file path=ppt/slides/slide4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92923076"/>
      </p:ext>
    </p:extLst>
  </p:cSld>
  <p:clrMapOvr>
    <a:masterClrMapping/>
  </p:clrMapOvr>
</p:sld>
</file>

<file path=ppt/slides/slide4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30586264"/>
      </p:ext>
    </p:extLst>
  </p:cSld>
  <p:clrMapOvr>
    <a:masterClrMapping/>
  </p:clrMapOvr>
</p:sld>
</file>

<file path=ppt/slides/slide4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11161036"/>
      </p:ext>
    </p:extLst>
  </p:cSld>
  <p:clrMapOvr>
    <a:masterClrMapping/>
  </p:clrMapOvr>
</p:sld>
</file>

<file path=ppt/slides/slide4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69172916"/>
      </p:ext>
    </p:extLst>
  </p:cSld>
  <p:clrMapOvr>
    <a:masterClrMapping/>
  </p:clrMapOvr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64869491"/>
      </p:ext>
    </p:extLst>
  </p:cSld>
  <p:clrMapOvr>
    <a:masterClrMapping/>
  </p:clrMapOvr>
</p:sld>
</file>

<file path=ppt/slides/slide4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10503698"/>
      </p:ext>
    </p:extLst>
  </p:cSld>
  <p:clrMapOvr>
    <a:masterClrMapping/>
  </p:clrMapOvr>
</p:sld>
</file>

<file path=ppt/slides/slide4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9405809"/>
      </p:ext>
    </p:extLst>
  </p:cSld>
  <p:clrMapOvr>
    <a:masterClrMapping/>
  </p:clrMapOvr>
</p:sld>
</file>

<file path=ppt/slides/slide4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01125741"/>
      </p:ext>
    </p:extLst>
  </p:cSld>
  <p:clrMapOvr>
    <a:masterClrMapping/>
  </p:clrMapOvr>
</p:sld>
</file>

<file path=ppt/slides/slide4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42027165"/>
      </p:ext>
    </p:extLst>
  </p:cSld>
  <p:clrMapOvr>
    <a:masterClrMapping/>
  </p:clrMapOvr>
</p:sld>
</file>

<file path=ppt/slides/slide4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72522087"/>
      </p:ext>
    </p:extLst>
  </p:cSld>
  <p:clrMapOvr>
    <a:masterClrMapping/>
  </p:clrMapOvr>
</p:sld>
</file>

<file path=ppt/slides/slide4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93332189"/>
      </p:ext>
    </p:extLst>
  </p:cSld>
  <p:clrMapOvr>
    <a:masterClrMapping/>
  </p:clrMapOvr>
</p:sld>
</file>

<file path=ppt/slides/slide4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73968890"/>
      </p:ext>
    </p:extLst>
  </p:cSld>
  <p:clrMapOvr>
    <a:masterClrMapping/>
  </p:clrMapOvr>
</p:sld>
</file>

<file path=ppt/slides/slide4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09253034"/>
      </p:ext>
    </p:extLst>
  </p:cSld>
  <p:clrMapOvr>
    <a:masterClrMapping/>
  </p:clrMapOvr>
</p:sld>
</file>

<file path=ppt/slides/slide4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31433079"/>
      </p:ext>
    </p:extLst>
  </p:cSld>
  <p:clrMapOvr>
    <a:masterClrMapping/>
  </p:clrMapOvr>
</p:sld>
</file>

<file path=ppt/slides/slide4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55493515"/>
      </p:ext>
    </p:extLst>
  </p:cSld>
  <p:clrMapOvr>
    <a:masterClrMapping/>
  </p:clrMapOvr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77466606"/>
      </p:ext>
    </p:extLst>
  </p:cSld>
  <p:clrMapOvr>
    <a:masterClrMapping/>
  </p:clrMapOvr>
</p:sld>
</file>

<file path=ppt/slides/slide4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56052800"/>
      </p:ext>
    </p:extLst>
  </p:cSld>
  <p:clrMapOvr>
    <a:masterClrMapping/>
  </p:clrMapOvr>
</p:sld>
</file>

<file path=ppt/slides/slide4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641207231"/>
      </p:ext>
    </p:extLst>
  </p:cSld>
  <p:clrMapOvr>
    <a:masterClrMapping/>
  </p:clrMapOvr>
</p:sld>
</file>

<file path=ppt/slides/slide4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68667065"/>
      </p:ext>
    </p:extLst>
  </p:cSld>
  <p:clrMapOvr>
    <a:masterClrMapping/>
  </p:clrMapOvr>
</p:sld>
</file>

<file path=ppt/slides/slide4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91348932"/>
      </p:ext>
    </p:extLst>
  </p:cSld>
  <p:clrMapOvr>
    <a:masterClrMapping/>
  </p:clrMapOvr>
</p:sld>
</file>

<file path=ppt/slides/slide4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27603294"/>
      </p:ext>
    </p:extLst>
  </p:cSld>
  <p:clrMapOvr>
    <a:masterClrMapping/>
  </p:clrMapOvr>
</p:sld>
</file>

<file path=ppt/slides/slide4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85940408"/>
      </p:ext>
    </p:extLst>
  </p:cSld>
  <p:clrMapOvr>
    <a:masterClrMapping/>
  </p:clrMapOvr>
</p:sld>
</file>

<file path=ppt/slides/slide4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13087995"/>
      </p:ext>
    </p:extLst>
  </p:cSld>
  <p:clrMapOvr>
    <a:masterClrMapping/>
  </p:clrMapOvr>
</p:sld>
</file>

<file path=ppt/slides/slide4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66445927"/>
      </p:ext>
    </p:extLst>
  </p:cSld>
  <p:clrMapOvr>
    <a:masterClrMapping/>
  </p:clrMapOvr>
</p:sld>
</file>

<file path=ppt/slides/slide4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88074460"/>
      </p:ext>
    </p:extLst>
  </p:cSld>
  <p:clrMapOvr>
    <a:masterClrMapping/>
  </p:clrMapOvr>
</p:sld>
</file>

<file path=ppt/slides/slide4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47158685"/>
      </p:ext>
    </p:extLst>
  </p:cSld>
  <p:clrMapOvr>
    <a:masterClrMapping/>
  </p:clrMapOvr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8824398"/>
      </p:ext>
    </p:extLst>
  </p:cSld>
  <p:clrMapOvr>
    <a:masterClrMapping/>
  </p:clrMapOvr>
</p:sld>
</file>

<file path=ppt/slides/slide4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70605091"/>
      </p:ext>
    </p:extLst>
  </p:cSld>
  <p:clrMapOvr>
    <a:masterClrMapping/>
  </p:clrMapOvr>
</p:sld>
</file>

<file path=ppt/slides/slide4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67491486"/>
      </p:ext>
    </p:extLst>
  </p:cSld>
  <p:clrMapOvr>
    <a:masterClrMapping/>
  </p:clrMapOvr>
</p:sld>
</file>

<file path=ppt/slides/slide4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42233687"/>
      </p:ext>
    </p:extLst>
  </p:cSld>
  <p:clrMapOvr>
    <a:masterClrMapping/>
  </p:clrMapOvr>
</p:sld>
</file>

<file path=ppt/slides/slide4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25701261"/>
      </p:ext>
    </p:extLst>
  </p:cSld>
  <p:clrMapOvr>
    <a:masterClrMapping/>
  </p:clrMapOvr>
</p:sld>
</file>

<file path=ppt/slides/slide4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19403568"/>
      </p:ext>
    </p:extLst>
  </p:cSld>
  <p:clrMapOvr>
    <a:masterClrMapping/>
  </p:clrMapOvr>
</p:sld>
</file>

<file path=ppt/slides/slide4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29366186"/>
      </p:ext>
    </p:extLst>
  </p:cSld>
  <p:clrMapOvr>
    <a:masterClrMapping/>
  </p:clrMapOvr>
</p:sld>
</file>

<file path=ppt/slides/slide4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48326493"/>
      </p:ext>
    </p:extLst>
  </p:cSld>
  <p:clrMapOvr>
    <a:masterClrMapping/>
  </p:clrMapOvr>
</p:sld>
</file>

<file path=ppt/slides/slide4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6340174"/>
      </p:ext>
    </p:extLst>
  </p:cSld>
  <p:clrMapOvr>
    <a:masterClrMapping/>
  </p:clrMapOvr>
</p:sld>
</file>

<file path=ppt/slides/slide4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73264887"/>
      </p:ext>
    </p:extLst>
  </p:cSld>
  <p:clrMapOvr>
    <a:masterClrMapping/>
  </p:clrMapOvr>
</p:sld>
</file>

<file path=ppt/slides/slide4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18584252"/>
      </p:ext>
    </p:extLst>
  </p:cSld>
  <p:clrMapOvr>
    <a:masterClrMapping/>
  </p:clrMapOvr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95215905"/>
      </p:ext>
    </p:extLst>
  </p:cSld>
  <p:clrMapOvr>
    <a:masterClrMapping/>
  </p:clrMapOvr>
</p:sld>
</file>

<file path=ppt/slides/slide4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89942194"/>
      </p:ext>
    </p:extLst>
  </p:cSld>
  <p:clrMapOvr>
    <a:masterClrMapping/>
  </p:clrMapOvr>
</p:sld>
</file>

<file path=ppt/slides/slide4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41196088"/>
      </p:ext>
    </p:extLst>
  </p:cSld>
  <p:clrMapOvr>
    <a:masterClrMapping/>
  </p:clrMapOvr>
</p:sld>
</file>

<file path=ppt/slides/slide4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55312369"/>
      </p:ext>
    </p:extLst>
  </p:cSld>
  <p:clrMapOvr>
    <a:masterClrMapping/>
  </p:clrMapOvr>
</p:sld>
</file>

<file path=ppt/slides/slide4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59644817"/>
      </p:ext>
    </p:extLst>
  </p:cSld>
  <p:clrMapOvr>
    <a:masterClrMapping/>
  </p:clrMapOvr>
</p:sld>
</file>

<file path=ppt/slides/slide4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90898250"/>
      </p:ext>
    </p:extLst>
  </p:cSld>
  <p:clrMapOvr>
    <a:masterClrMapping/>
  </p:clrMapOvr>
</p:sld>
</file>

<file path=ppt/slides/slide4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86897528"/>
      </p:ext>
    </p:extLst>
  </p:cSld>
  <p:clrMapOvr>
    <a:masterClrMapping/>
  </p:clrMapOvr>
</p:sld>
</file>

<file path=ppt/slides/slide4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84813707"/>
      </p:ext>
    </p:extLst>
  </p:cSld>
  <p:clrMapOvr>
    <a:masterClrMapping/>
  </p:clrMapOvr>
</p:sld>
</file>

<file path=ppt/slides/slide4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84493954"/>
      </p:ext>
    </p:extLst>
  </p:cSld>
  <p:clrMapOvr>
    <a:masterClrMapping/>
  </p:clrMapOvr>
</p:sld>
</file>

<file path=ppt/slides/slide4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93132174"/>
      </p:ext>
    </p:extLst>
  </p:cSld>
  <p:clrMapOvr>
    <a:masterClrMapping/>
  </p:clrMapOvr>
</p:sld>
</file>

<file path=ppt/slides/slide4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7241111"/>
      </p:ext>
    </p:extLst>
  </p:cSld>
  <p:clrMapOvr>
    <a:masterClrMapping/>
  </p:clrMapOvr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85729535"/>
      </p:ext>
    </p:extLst>
  </p:cSld>
  <p:clrMapOvr>
    <a:masterClrMapping/>
  </p:clrMapOvr>
</p:sld>
</file>

<file path=ppt/slides/slide4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69028185"/>
      </p:ext>
    </p:extLst>
  </p:cSld>
  <p:clrMapOvr>
    <a:masterClrMapping/>
  </p:clrMapOvr>
</p:sld>
</file>

<file path=ppt/slides/slide4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583600781"/>
      </p:ext>
    </p:extLst>
  </p:cSld>
  <p:clrMapOvr>
    <a:masterClrMapping/>
  </p:clrMapOvr>
</p:sld>
</file>

<file path=ppt/slides/slide4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MC1 SERIES </a:t>
            </a:r>
          </a:p>
        </p:txBody>
      </p:sp>
    </p:spTree>
    <p:extLst>
      <p:ext uri="{BB962C8B-B14F-4D97-AF65-F5344CB8AC3E}">
        <p14:creationId xmlns:p14="http://schemas.microsoft.com/office/powerpoint/2010/main" val="1842899321"/>
      </p:ext>
    </p:extLst>
  </p:cSld>
  <p:clrMapOvr>
    <a:masterClrMapping/>
  </p:clrMapOvr>
</p:sld>
</file>

<file path=ppt/slides/slide4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5297547"/>
      </p:ext>
    </p:extLst>
  </p:cSld>
  <p:clrMapOvr>
    <a:masterClrMapping/>
  </p:clrMapOvr>
</p:sld>
</file>

<file path=ppt/slides/slide4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12730028"/>
      </p:ext>
    </p:extLst>
  </p:cSld>
  <p:clrMapOvr>
    <a:masterClrMapping/>
  </p:clrMapOvr>
</p:sld>
</file>

<file path=ppt/slides/slide4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62912891"/>
      </p:ext>
    </p:extLst>
  </p:cSld>
  <p:clrMapOvr>
    <a:masterClrMapping/>
  </p:clrMapOvr>
</p:sld>
</file>

<file path=ppt/slides/slide4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MC2 SERIES </a:t>
            </a:r>
          </a:p>
        </p:txBody>
      </p:sp>
    </p:spTree>
    <p:extLst>
      <p:ext uri="{BB962C8B-B14F-4D97-AF65-F5344CB8AC3E}">
        <p14:creationId xmlns:p14="http://schemas.microsoft.com/office/powerpoint/2010/main" val="3854386236"/>
      </p:ext>
    </p:extLst>
  </p:cSld>
  <p:clrMapOvr>
    <a:masterClrMapping/>
  </p:clrMapOvr>
</p:sld>
</file>

<file path=ppt/slides/slide4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45566060"/>
      </p:ext>
    </p:extLst>
  </p:cSld>
  <p:clrMapOvr>
    <a:masterClrMapping/>
  </p:clrMapOvr>
</p:sld>
</file>

<file path=ppt/slides/slide4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32934568"/>
      </p:ext>
    </p:extLst>
  </p:cSld>
  <p:clrMapOvr>
    <a:masterClrMapping/>
  </p:clrMapOvr>
</p:sld>
</file>

<file path=ppt/slides/slide4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91003287"/>
      </p:ext>
    </p:extLst>
  </p:cSld>
  <p:clrMapOvr>
    <a:masterClrMapping/>
  </p:clrMapOvr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71161468"/>
      </p:ext>
    </p:extLst>
  </p:cSld>
  <p:clrMapOvr>
    <a:masterClrMapping/>
  </p:clrMapOvr>
</p:sld>
</file>

<file path=ppt/slides/slide4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MC3 SERIES </a:t>
            </a:r>
          </a:p>
        </p:txBody>
      </p:sp>
    </p:spTree>
    <p:extLst>
      <p:ext uri="{BB962C8B-B14F-4D97-AF65-F5344CB8AC3E}">
        <p14:creationId xmlns:p14="http://schemas.microsoft.com/office/powerpoint/2010/main" val="2252497604"/>
      </p:ext>
    </p:extLst>
  </p:cSld>
  <p:clrMapOvr>
    <a:masterClrMapping/>
  </p:clrMapOvr>
</p:sld>
</file>

<file path=ppt/slides/slide4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93269700"/>
      </p:ext>
    </p:extLst>
  </p:cSld>
  <p:clrMapOvr>
    <a:masterClrMapping/>
  </p:clrMapOvr>
</p:sld>
</file>

<file path=ppt/slides/slide4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68787975"/>
      </p:ext>
    </p:extLst>
  </p:cSld>
  <p:clrMapOvr>
    <a:masterClrMapping/>
  </p:clrMapOvr>
</p:sld>
</file>

<file path=ppt/slides/slide4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90064861"/>
      </p:ext>
    </p:extLst>
  </p:cSld>
  <p:clrMapOvr>
    <a:masterClrMapping/>
  </p:clrMapOvr>
</p:sld>
</file>

<file path=ppt/slides/slide4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MC4 SERIES </a:t>
            </a:r>
          </a:p>
        </p:txBody>
      </p:sp>
    </p:spTree>
    <p:extLst>
      <p:ext uri="{BB962C8B-B14F-4D97-AF65-F5344CB8AC3E}">
        <p14:creationId xmlns:p14="http://schemas.microsoft.com/office/powerpoint/2010/main" val="250161760"/>
      </p:ext>
    </p:extLst>
  </p:cSld>
  <p:clrMapOvr>
    <a:masterClrMapping/>
  </p:clrMapOvr>
</p:sld>
</file>

<file path=ppt/slides/slide4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52273492"/>
      </p:ext>
    </p:extLst>
  </p:cSld>
  <p:clrMapOvr>
    <a:masterClrMapping/>
  </p:clrMapOvr>
</p:sld>
</file>

<file path=ppt/slides/slide4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64493652"/>
      </p:ext>
    </p:extLst>
  </p:cSld>
  <p:clrMapOvr>
    <a:masterClrMapping/>
  </p:clrMapOvr>
</p:sld>
</file>

<file path=ppt/slides/slide4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25246251"/>
      </p:ext>
    </p:extLst>
  </p:cSld>
  <p:clrMapOvr>
    <a:masterClrMapping/>
  </p:clrMapOvr>
</p:sld>
</file>

<file path=ppt/slides/slide4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MC5 SERIES </a:t>
            </a:r>
          </a:p>
        </p:txBody>
      </p:sp>
    </p:spTree>
    <p:extLst>
      <p:ext uri="{BB962C8B-B14F-4D97-AF65-F5344CB8AC3E}">
        <p14:creationId xmlns:p14="http://schemas.microsoft.com/office/powerpoint/2010/main" val="2724191967"/>
      </p:ext>
    </p:extLst>
  </p:cSld>
  <p:clrMapOvr>
    <a:masterClrMapping/>
  </p:clrMapOvr>
</p:sld>
</file>

<file path=ppt/slides/slide4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673841"/>
      </p:ext>
    </p:extLst>
  </p:cSld>
  <p:clrMapOvr>
    <a:masterClrMapping/>
  </p:clrMapOvr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6591484"/>
      </p:ext>
    </p:extLst>
  </p:cSld>
  <p:clrMapOvr>
    <a:masterClrMapping/>
  </p:clrMapOvr>
</p:sld>
</file>

<file path=ppt/slides/slide4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91904533"/>
      </p:ext>
    </p:extLst>
  </p:cSld>
  <p:clrMapOvr>
    <a:masterClrMapping/>
  </p:clrMapOvr>
</p:sld>
</file>

<file path=ppt/slides/slide4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11126228"/>
      </p:ext>
    </p:extLst>
  </p:cSld>
  <p:clrMapOvr>
    <a:masterClrMapping/>
  </p:clrMapOvr>
</p:sld>
</file>

<file path=ppt/slides/slide4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MC6 SERIES </a:t>
            </a:r>
          </a:p>
        </p:txBody>
      </p:sp>
    </p:spTree>
    <p:extLst>
      <p:ext uri="{BB962C8B-B14F-4D97-AF65-F5344CB8AC3E}">
        <p14:creationId xmlns:p14="http://schemas.microsoft.com/office/powerpoint/2010/main" val="2181088688"/>
      </p:ext>
    </p:extLst>
  </p:cSld>
  <p:clrMapOvr>
    <a:masterClrMapping/>
  </p:clrMapOvr>
</p:sld>
</file>

<file path=ppt/slides/slide4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44837131"/>
      </p:ext>
    </p:extLst>
  </p:cSld>
  <p:clrMapOvr>
    <a:masterClrMapping/>
  </p:clrMapOvr>
</p:sld>
</file>

<file path=ppt/slides/slide4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0021358"/>
      </p:ext>
    </p:extLst>
  </p:cSld>
  <p:clrMapOvr>
    <a:masterClrMapping/>
  </p:clrMapOvr>
</p:sld>
</file>

<file path=ppt/slides/slide4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34899904"/>
      </p:ext>
    </p:extLst>
  </p:cSld>
  <p:clrMapOvr>
    <a:masterClrMapping/>
  </p:clrMapOvr>
</p:sld>
</file>

<file path=ppt/slides/slide4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MC7 SERIES </a:t>
            </a:r>
          </a:p>
        </p:txBody>
      </p:sp>
    </p:spTree>
    <p:extLst>
      <p:ext uri="{BB962C8B-B14F-4D97-AF65-F5344CB8AC3E}">
        <p14:creationId xmlns:p14="http://schemas.microsoft.com/office/powerpoint/2010/main" val="2786285720"/>
      </p:ext>
    </p:extLst>
  </p:cSld>
  <p:clrMapOvr>
    <a:masterClrMapping/>
  </p:clrMapOvr>
</p:sld>
</file>

<file path=ppt/slides/slide4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76957360"/>
      </p:ext>
    </p:extLst>
  </p:cSld>
  <p:clrMapOvr>
    <a:masterClrMapping/>
  </p:clrMapOvr>
</p:sld>
</file>

<file path=ppt/slides/slide4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86002421"/>
      </p:ext>
    </p:extLst>
  </p:cSld>
  <p:clrMapOvr>
    <a:masterClrMapping/>
  </p:clrMapOvr>
</p:sld>
</file>

<file path=ppt/slides/slide4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24642970"/>
      </p:ext>
    </p:extLst>
  </p:cSld>
  <p:clrMapOvr>
    <a:masterClrMapping/>
  </p:clrMapOvr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738944"/>
      </p:ext>
    </p:extLst>
  </p:cSld>
  <p:clrMapOvr>
    <a:masterClrMapping/>
  </p:clrMapOvr>
</p:sld>
</file>

<file path=ppt/slides/slide4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MC8 SERIES </a:t>
            </a:r>
          </a:p>
        </p:txBody>
      </p:sp>
    </p:spTree>
    <p:extLst>
      <p:ext uri="{BB962C8B-B14F-4D97-AF65-F5344CB8AC3E}">
        <p14:creationId xmlns:p14="http://schemas.microsoft.com/office/powerpoint/2010/main" val="3585090603"/>
      </p:ext>
    </p:extLst>
  </p:cSld>
  <p:clrMapOvr>
    <a:masterClrMapping/>
  </p:clrMapOvr>
</p:sld>
</file>

<file path=ppt/slides/slide4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88197931"/>
      </p:ext>
    </p:extLst>
  </p:cSld>
  <p:clrMapOvr>
    <a:masterClrMapping/>
  </p:clrMapOvr>
</p:sld>
</file>

<file path=ppt/slides/slide4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34857500"/>
      </p:ext>
    </p:extLst>
  </p:cSld>
  <p:clrMapOvr>
    <a:masterClrMapping/>
  </p:clrMapOvr>
</p:sld>
</file>

<file path=ppt/slides/slide4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62846256"/>
      </p:ext>
    </p:extLst>
  </p:cSld>
  <p:clrMapOvr>
    <a:masterClrMapping/>
  </p:clrMapOvr>
</p:sld>
</file>

<file path=ppt/slides/slide4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MC9 SERIES </a:t>
            </a:r>
          </a:p>
        </p:txBody>
      </p:sp>
    </p:spTree>
    <p:extLst>
      <p:ext uri="{BB962C8B-B14F-4D97-AF65-F5344CB8AC3E}">
        <p14:creationId xmlns:p14="http://schemas.microsoft.com/office/powerpoint/2010/main" val="3749445059"/>
      </p:ext>
    </p:extLst>
  </p:cSld>
  <p:clrMapOvr>
    <a:masterClrMapping/>
  </p:clrMapOvr>
</p:sld>
</file>

<file path=ppt/slides/slide4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1050000"/>
      </p:ext>
    </p:extLst>
  </p:cSld>
  <p:clrMapOvr>
    <a:masterClrMapping/>
  </p:clrMapOvr>
</p:sld>
</file>

<file path=ppt/slides/slide4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92335191"/>
      </p:ext>
    </p:extLst>
  </p:cSld>
  <p:clrMapOvr>
    <a:masterClrMapping/>
  </p:clrMapOvr>
</p:sld>
</file>

<file path=ppt/slides/slide4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84322974"/>
      </p:ext>
    </p:extLst>
  </p:cSld>
  <p:clrMapOvr>
    <a:masterClrMapping/>
  </p:clrMapOvr>
</p:sld>
</file>

<file path=ppt/slides/slide4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MC10 SERIES </a:t>
            </a:r>
          </a:p>
        </p:txBody>
      </p:sp>
    </p:spTree>
    <p:extLst>
      <p:ext uri="{BB962C8B-B14F-4D97-AF65-F5344CB8AC3E}">
        <p14:creationId xmlns:p14="http://schemas.microsoft.com/office/powerpoint/2010/main" val="784844666"/>
      </p:ext>
    </p:extLst>
  </p:cSld>
  <p:clrMapOvr>
    <a:masterClrMapping/>
  </p:clrMapOvr>
</p:sld>
</file>

<file path=ppt/slides/slide4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7695146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70124299"/>
      </p:ext>
    </p:extLst>
  </p:cSld>
  <p:clrMapOvr>
    <a:masterClrMapping/>
  </p:clrMapOvr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63142781"/>
      </p:ext>
    </p:extLst>
  </p:cSld>
  <p:clrMapOvr>
    <a:masterClrMapping/>
  </p:clrMapOvr>
</p:sld>
</file>

<file path=ppt/slides/slide4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34409474"/>
      </p:ext>
    </p:extLst>
  </p:cSld>
  <p:clrMapOvr>
    <a:masterClrMapping/>
  </p:clrMapOvr>
</p:sld>
</file>

<file path=ppt/slides/slide4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59027454"/>
      </p:ext>
    </p:extLst>
  </p:cSld>
  <p:clrMapOvr>
    <a:masterClrMapping/>
  </p:clrMapOvr>
</p:sld>
</file>

<file path=ppt/slides/slide4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GX SERIES</a:t>
            </a:r>
          </a:p>
        </p:txBody>
      </p:sp>
    </p:spTree>
    <p:extLst>
      <p:ext uri="{BB962C8B-B14F-4D97-AF65-F5344CB8AC3E}">
        <p14:creationId xmlns:p14="http://schemas.microsoft.com/office/powerpoint/2010/main" val="1691720758"/>
      </p:ext>
    </p:extLst>
  </p:cSld>
  <p:clrMapOvr>
    <a:masterClrMapping/>
  </p:clrMapOvr>
</p:sld>
</file>

<file path=ppt/slides/slide4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GX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58689353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287803324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7163579"/>
      </p:ext>
    </p:extLst>
  </p:cSld>
  <p:clrMapOvr>
    <a:masterClrMapping/>
  </p:clrMapOvr>
</p:sld>
</file>

<file path=ppt/slides/slide4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4205147491"/>
      </p:ext>
    </p:extLst>
  </p:cSld>
  <p:clrMapOvr>
    <a:masterClrMapping/>
  </p:clrMapOvr>
</p:sld>
</file>

<file path=ppt/slides/slide4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12759681"/>
      </p:ext>
    </p:extLst>
  </p:cSld>
  <p:clrMapOvr>
    <a:masterClrMapping/>
  </p:clrMapOvr>
</p:sld>
</file>

<file path=ppt/slides/slide4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1485804"/>
      </p:ext>
    </p:extLst>
  </p:cSld>
  <p:clrMapOvr>
    <a:masterClrMapping/>
  </p:clrMapOvr>
</p:sld>
</file>

<file path=ppt/slides/slide4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00713054"/>
      </p:ext>
    </p:extLst>
  </p:cSld>
  <p:clrMapOvr>
    <a:masterClrMapping/>
  </p:clrMapOvr>
</p:sld>
</file>

<file path=ppt/slides/slide4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57666116"/>
      </p:ext>
    </p:extLst>
  </p:cSld>
  <p:clrMapOvr>
    <a:masterClrMapping/>
  </p:clrMapOvr>
</p:sld>
</file>

<file path=ppt/slides/slide4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02693326"/>
      </p:ext>
    </p:extLst>
  </p:cSld>
  <p:clrMapOvr>
    <a:masterClrMapping/>
  </p:clrMapOvr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55825135"/>
      </p:ext>
    </p:extLst>
  </p:cSld>
  <p:clrMapOvr>
    <a:masterClrMapping/>
  </p:clrMapOvr>
</p:sld>
</file>

<file path=ppt/slides/slide4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98519657"/>
      </p:ext>
    </p:extLst>
  </p:cSld>
  <p:clrMapOvr>
    <a:masterClrMapping/>
  </p:clrMapOvr>
</p:sld>
</file>

<file path=ppt/slides/slide4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76781316"/>
      </p:ext>
    </p:extLst>
  </p:cSld>
  <p:clrMapOvr>
    <a:masterClrMapping/>
  </p:clrMapOvr>
</p:sld>
</file>

<file path=ppt/slides/slide4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20033727"/>
      </p:ext>
    </p:extLst>
  </p:cSld>
  <p:clrMapOvr>
    <a:masterClrMapping/>
  </p:clrMapOvr>
</p:sld>
</file>

<file path=ppt/slides/slide4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53215473"/>
      </p:ext>
    </p:extLst>
  </p:cSld>
  <p:clrMapOvr>
    <a:masterClrMapping/>
  </p:clrMapOvr>
</p:sld>
</file>

<file path=ppt/slides/slide4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70228981"/>
      </p:ext>
    </p:extLst>
  </p:cSld>
  <p:clrMapOvr>
    <a:masterClrMapping/>
  </p:clrMapOvr>
</p:sld>
</file>

<file path=ppt/slides/slide4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70126560"/>
      </p:ext>
    </p:extLst>
  </p:cSld>
  <p:clrMapOvr>
    <a:masterClrMapping/>
  </p:clrMapOvr>
</p:sld>
</file>

<file path=ppt/slides/slide4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79924454"/>
      </p:ext>
    </p:extLst>
  </p:cSld>
  <p:clrMapOvr>
    <a:masterClrMapping/>
  </p:clrMapOvr>
</p:sld>
</file>

<file path=ppt/slides/slide4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519089997"/>
      </p:ext>
    </p:extLst>
  </p:cSld>
  <p:clrMapOvr>
    <a:masterClrMapping/>
  </p:clrMapOvr>
</p:sld>
</file>

<file path=ppt/slides/slide4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83269132"/>
      </p:ext>
    </p:extLst>
  </p:cSld>
  <p:clrMapOvr>
    <a:masterClrMapping/>
  </p:clrMapOvr>
</p:sld>
</file>

<file path=ppt/slides/slide4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1423313"/>
      </p:ext>
    </p:extLst>
  </p:cSld>
  <p:clrMapOvr>
    <a:masterClrMapping/>
  </p:clrMapOvr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75424240"/>
      </p:ext>
    </p:extLst>
  </p:cSld>
  <p:clrMapOvr>
    <a:masterClrMapping/>
  </p:clrMapOvr>
</p:sld>
</file>

<file path=ppt/slides/slide4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62024517"/>
      </p:ext>
    </p:extLst>
  </p:cSld>
  <p:clrMapOvr>
    <a:masterClrMapping/>
  </p:clrMapOvr>
</p:sld>
</file>

<file path=ppt/slides/slide4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56058047"/>
      </p:ext>
    </p:extLst>
  </p:cSld>
  <p:clrMapOvr>
    <a:masterClrMapping/>
  </p:clrMapOvr>
</p:sld>
</file>

<file path=ppt/slides/slide4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63672014"/>
      </p:ext>
    </p:extLst>
  </p:cSld>
  <p:clrMapOvr>
    <a:masterClrMapping/>
  </p:clrMapOvr>
</p:sld>
</file>

<file path=ppt/slides/slide4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87959881"/>
      </p:ext>
    </p:extLst>
  </p:cSld>
  <p:clrMapOvr>
    <a:masterClrMapping/>
  </p:clrMapOvr>
</p:sld>
</file>

<file path=ppt/slides/slide4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40656404"/>
      </p:ext>
    </p:extLst>
  </p:cSld>
  <p:clrMapOvr>
    <a:masterClrMapping/>
  </p:clrMapOvr>
</p:sld>
</file>

<file path=ppt/slides/slide4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6920080"/>
      </p:ext>
    </p:extLst>
  </p:cSld>
  <p:clrMapOvr>
    <a:masterClrMapping/>
  </p:clrMapOvr>
</p:sld>
</file>

<file path=ppt/slides/slide4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26753692"/>
      </p:ext>
    </p:extLst>
  </p:cSld>
  <p:clrMapOvr>
    <a:masterClrMapping/>
  </p:clrMapOvr>
</p:sld>
</file>

<file path=ppt/slides/slide4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40984397"/>
      </p:ext>
    </p:extLst>
  </p:cSld>
  <p:clrMapOvr>
    <a:masterClrMapping/>
  </p:clrMapOvr>
</p:sld>
</file>

<file path=ppt/slides/slide4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10946939"/>
      </p:ext>
    </p:extLst>
  </p:cSld>
  <p:clrMapOvr>
    <a:masterClrMapping/>
  </p:clrMapOvr>
</p:sld>
</file>

<file path=ppt/slides/slide4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21169940"/>
      </p:ext>
    </p:extLst>
  </p:cSld>
  <p:clrMapOvr>
    <a:masterClrMapping/>
  </p:clrMapOvr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89314544"/>
      </p:ext>
    </p:extLst>
  </p:cSld>
  <p:clrMapOvr>
    <a:masterClrMapping/>
  </p:clrMapOvr>
</p:sld>
</file>

<file path=ppt/slides/slide4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36382981"/>
      </p:ext>
    </p:extLst>
  </p:cSld>
  <p:clrMapOvr>
    <a:masterClrMapping/>
  </p:clrMapOvr>
</p:sld>
</file>

<file path=ppt/slides/slide4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1930831"/>
      </p:ext>
    </p:extLst>
  </p:cSld>
  <p:clrMapOvr>
    <a:masterClrMapping/>
  </p:clrMapOvr>
</p:sld>
</file>

<file path=ppt/slides/slide4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66726602"/>
      </p:ext>
    </p:extLst>
  </p:cSld>
  <p:clrMapOvr>
    <a:masterClrMapping/>
  </p:clrMapOvr>
</p:sld>
</file>

<file path=ppt/slides/slide4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11821164"/>
      </p:ext>
    </p:extLst>
  </p:cSld>
  <p:clrMapOvr>
    <a:masterClrMapping/>
  </p:clrMapOvr>
</p:sld>
</file>

<file path=ppt/slides/slide4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37026665"/>
      </p:ext>
    </p:extLst>
  </p:cSld>
  <p:clrMapOvr>
    <a:masterClrMapping/>
  </p:clrMapOvr>
</p:sld>
</file>

<file path=ppt/slides/slide4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55613851"/>
      </p:ext>
    </p:extLst>
  </p:cSld>
  <p:clrMapOvr>
    <a:masterClrMapping/>
  </p:clrMapOvr>
</p:sld>
</file>

<file path=ppt/slides/slide4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97092750"/>
      </p:ext>
    </p:extLst>
  </p:cSld>
  <p:clrMapOvr>
    <a:masterClrMapping/>
  </p:clrMapOvr>
</p:sld>
</file>

<file path=ppt/slides/slide4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77416576"/>
      </p:ext>
    </p:extLst>
  </p:cSld>
  <p:clrMapOvr>
    <a:masterClrMapping/>
  </p:clrMapOvr>
</p:sld>
</file>

<file path=ppt/slides/slide4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73606502"/>
      </p:ext>
    </p:extLst>
  </p:cSld>
  <p:clrMapOvr>
    <a:masterClrMapping/>
  </p:clrMapOvr>
</p:sld>
</file>

<file path=ppt/slides/slide4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08631532"/>
      </p:ext>
    </p:extLst>
  </p:cSld>
  <p:clrMapOvr>
    <a:masterClrMapping/>
  </p:clrMapOvr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508207681"/>
      </p:ext>
    </p:extLst>
  </p:cSld>
  <p:clrMapOvr>
    <a:masterClrMapping/>
  </p:clrMapOvr>
</p:sld>
</file>

<file path=ppt/slides/slide4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24678549"/>
      </p:ext>
    </p:extLst>
  </p:cSld>
  <p:clrMapOvr>
    <a:masterClrMapping/>
  </p:clrMapOvr>
</p:sld>
</file>

<file path=ppt/slides/slide4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83102729"/>
      </p:ext>
    </p:extLst>
  </p:cSld>
  <p:clrMapOvr>
    <a:masterClrMapping/>
  </p:clrMapOvr>
</p:sld>
</file>

<file path=ppt/slides/slide4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34396935"/>
      </p:ext>
    </p:extLst>
  </p:cSld>
  <p:clrMapOvr>
    <a:masterClrMapping/>
  </p:clrMapOvr>
</p:sld>
</file>

<file path=ppt/slides/slide4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601276241"/>
      </p:ext>
    </p:extLst>
  </p:cSld>
  <p:clrMapOvr>
    <a:masterClrMapping/>
  </p:clrMapOvr>
</p:sld>
</file>

<file path=ppt/slides/slide4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15900771"/>
      </p:ext>
    </p:extLst>
  </p:cSld>
  <p:clrMapOvr>
    <a:masterClrMapping/>
  </p:clrMapOvr>
</p:sld>
</file>

<file path=ppt/slides/slide4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056606852"/>
      </p:ext>
    </p:extLst>
  </p:cSld>
  <p:clrMapOvr>
    <a:masterClrMapping/>
  </p:clrMapOvr>
</p:sld>
</file>

<file path=ppt/slides/slide4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49713418"/>
      </p:ext>
    </p:extLst>
  </p:cSld>
  <p:clrMapOvr>
    <a:masterClrMapping/>
  </p:clrMapOvr>
</p:sld>
</file>

<file path=ppt/slides/slide4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42195319"/>
      </p:ext>
    </p:extLst>
  </p:cSld>
  <p:clrMapOvr>
    <a:masterClrMapping/>
  </p:clrMapOvr>
</p:sld>
</file>

<file path=ppt/slides/slide4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28525494"/>
      </p:ext>
    </p:extLst>
  </p:cSld>
  <p:clrMapOvr>
    <a:masterClrMapping/>
  </p:clrMapOvr>
</p:sld>
</file>

<file path=ppt/slides/slide4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50934677"/>
      </p:ext>
    </p:extLst>
  </p:cSld>
  <p:clrMapOvr>
    <a:masterClrMapping/>
  </p:clrMapOvr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60699918"/>
      </p:ext>
    </p:extLst>
  </p:cSld>
  <p:clrMapOvr>
    <a:masterClrMapping/>
  </p:clrMapOvr>
</p:sld>
</file>

<file path=ppt/slides/slide4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28058545"/>
      </p:ext>
    </p:extLst>
  </p:cSld>
  <p:clrMapOvr>
    <a:masterClrMapping/>
  </p:clrMapOvr>
</p:sld>
</file>

<file path=ppt/slides/slide4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36103506"/>
      </p:ext>
    </p:extLst>
  </p:cSld>
  <p:clrMapOvr>
    <a:masterClrMapping/>
  </p:clrMapOvr>
</p:sld>
</file>

<file path=ppt/slides/slide4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51248527"/>
      </p:ext>
    </p:extLst>
  </p:cSld>
  <p:clrMapOvr>
    <a:masterClrMapping/>
  </p:clrMapOvr>
</p:sld>
</file>

<file path=ppt/slides/slide4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59149140"/>
      </p:ext>
    </p:extLst>
  </p:cSld>
  <p:clrMapOvr>
    <a:masterClrMapping/>
  </p:clrMapOvr>
</p:sld>
</file>

<file path=ppt/slides/slide4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40718604"/>
      </p:ext>
    </p:extLst>
  </p:cSld>
  <p:clrMapOvr>
    <a:masterClrMapping/>
  </p:clrMapOvr>
</p:sld>
</file>

<file path=ppt/slides/slide4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62162039"/>
      </p:ext>
    </p:extLst>
  </p:cSld>
  <p:clrMapOvr>
    <a:masterClrMapping/>
  </p:clrMapOvr>
</p:sld>
</file>

<file path=ppt/slides/slide4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974503674"/>
      </p:ext>
    </p:extLst>
  </p:cSld>
  <p:clrMapOvr>
    <a:masterClrMapping/>
  </p:clrMapOvr>
</p:sld>
</file>

<file path=ppt/slides/slide4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59978145"/>
      </p:ext>
    </p:extLst>
  </p:cSld>
  <p:clrMapOvr>
    <a:masterClrMapping/>
  </p:clrMapOvr>
</p:sld>
</file>

<file path=ppt/slides/slide4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23298065"/>
      </p:ext>
    </p:extLst>
  </p:cSld>
  <p:clrMapOvr>
    <a:masterClrMapping/>
  </p:clrMapOvr>
</p:sld>
</file>

<file path=ppt/slides/slide4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12509290"/>
      </p:ext>
    </p:extLst>
  </p:cSld>
  <p:clrMapOvr>
    <a:masterClrMapping/>
  </p:clrMapOvr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61219720"/>
      </p:ext>
    </p:extLst>
  </p:cSld>
  <p:clrMapOvr>
    <a:masterClrMapping/>
  </p:clrMapOvr>
</p:sld>
</file>

<file path=ppt/slides/slide4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80255670"/>
      </p:ext>
    </p:extLst>
  </p:cSld>
  <p:clrMapOvr>
    <a:masterClrMapping/>
  </p:clrMapOvr>
</p:sld>
</file>

<file path=ppt/slides/slide4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43269794"/>
      </p:ext>
    </p:extLst>
  </p:cSld>
  <p:clrMapOvr>
    <a:masterClrMapping/>
  </p:clrMapOvr>
</p:sld>
</file>

<file path=ppt/slides/slide4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62708363"/>
      </p:ext>
    </p:extLst>
  </p:cSld>
  <p:clrMapOvr>
    <a:masterClrMapping/>
  </p:clrMapOvr>
</p:sld>
</file>

<file path=ppt/slides/slide4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48573871"/>
      </p:ext>
    </p:extLst>
  </p:cSld>
  <p:clrMapOvr>
    <a:masterClrMapping/>
  </p:clrMapOvr>
</p:sld>
</file>

<file path=ppt/slides/slide4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17601166"/>
      </p:ext>
    </p:extLst>
  </p:cSld>
  <p:clrMapOvr>
    <a:masterClrMapping/>
  </p:clrMapOvr>
</p:sld>
</file>

<file path=ppt/slides/slide4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70489708"/>
      </p:ext>
    </p:extLst>
  </p:cSld>
  <p:clrMapOvr>
    <a:masterClrMapping/>
  </p:clrMapOvr>
</p:sld>
</file>

<file path=ppt/slides/slide4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68839493"/>
      </p:ext>
    </p:extLst>
  </p:cSld>
  <p:clrMapOvr>
    <a:masterClrMapping/>
  </p:clrMapOvr>
</p:sld>
</file>

<file path=ppt/slides/slide4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91502916"/>
      </p:ext>
    </p:extLst>
  </p:cSld>
  <p:clrMapOvr>
    <a:masterClrMapping/>
  </p:clrMapOvr>
</p:sld>
</file>

<file path=ppt/slides/slide4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31479833"/>
      </p:ext>
    </p:extLst>
  </p:cSld>
  <p:clrMapOvr>
    <a:masterClrMapping/>
  </p:clrMapOvr>
</p:sld>
</file>

<file path=ppt/slides/slide4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928165549"/>
      </p:ext>
    </p:extLst>
  </p:cSld>
  <p:clrMapOvr>
    <a:masterClrMapping/>
  </p:clrMapOvr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45500108"/>
      </p:ext>
    </p:extLst>
  </p:cSld>
  <p:clrMapOvr>
    <a:masterClrMapping/>
  </p:clrMapOvr>
</p:sld>
</file>

<file path=ppt/slides/slide4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50092248"/>
      </p:ext>
    </p:extLst>
  </p:cSld>
  <p:clrMapOvr>
    <a:masterClrMapping/>
  </p:clrMapOvr>
</p:sld>
</file>

<file path=ppt/slides/slide4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43215314"/>
      </p:ext>
    </p:extLst>
  </p:cSld>
  <p:clrMapOvr>
    <a:masterClrMapping/>
  </p:clrMapOvr>
</p:sld>
</file>

<file path=ppt/slides/slide4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53564866"/>
      </p:ext>
    </p:extLst>
  </p:cSld>
  <p:clrMapOvr>
    <a:masterClrMapping/>
  </p:clrMapOvr>
</p:sld>
</file>

<file path=ppt/slides/slide4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69308502"/>
      </p:ext>
    </p:extLst>
  </p:cSld>
  <p:clrMapOvr>
    <a:masterClrMapping/>
  </p:clrMapOvr>
</p:sld>
</file>

<file path=ppt/slides/slide4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22929710"/>
      </p:ext>
    </p:extLst>
  </p:cSld>
  <p:clrMapOvr>
    <a:masterClrMapping/>
  </p:clrMapOvr>
</p:sld>
</file>

<file path=ppt/slides/slide4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65292905"/>
      </p:ext>
    </p:extLst>
  </p:cSld>
  <p:clrMapOvr>
    <a:masterClrMapping/>
  </p:clrMapOvr>
</p:sld>
</file>

<file path=ppt/slides/slide4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48923759"/>
      </p:ext>
    </p:extLst>
  </p:cSld>
  <p:clrMapOvr>
    <a:masterClrMapping/>
  </p:clrMapOvr>
</p:sld>
</file>

<file path=ppt/slides/slide4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29651238"/>
      </p:ext>
    </p:extLst>
  </p:cSld>
  <p:clrMapOvr>
    <a:masterClrMapping/>
  </p:clrMapOvr>
</p:sld>
</file>

<file path=ppt/slides/slide4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10562082"/>
      </p:ext>
    </p:extLst>
  </p:cSld>
  <p:clrMapOvr>
    <a:masterClrMapping/>
  </p:clrMapOvr>
</p:sld>
</file>

<file path=ppt/slides/slide4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69835679"/>
      </p:ext>
    </p:extLst>
  </p:cSld>
  <p:clrMapOvr>
    <a:masterClrMapping/>
  </p:clrMapOvr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38774098"/>
      </p:ext>
    </p:extLst>
  </p:cSld>
  <p:clrMapOvr>
    <a:masterClrMapping/>
  </p:clrMapOvr>
</p:sld>
</file>

<file path=ppt/slides/slide4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6142040"/>
      </p:ext>
    </p:extLst>
  </p:cSld>
  <p:clrMapOvr>
    <a:masterClrMapping/>
  </p:clrMapOvr>
</p:sld>
</file>

<file path=ppt/slides/slide4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31302581"/>
      </p:ext>
    </p:extLst>
  </p:cSld>
  <p:clrMapOvr>
    <a:masterClrMapping/>
  </p:clrMapOvr>
</p:sld>
</file>

<file path=ppt/slides/slide4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682382323"/>
      </p:ext>
    </p:extLst>
  </p:cSld>
  <p:clrMapOvr>
    <a:masterClrMapping/>
  </p:clrMapOvr>
</p:sld>
</file>

<file path=ppt/slides/slide4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78663007"/>
      </p:ext>
    </p:extLst>
  </p:cSld>
  <p:clrMapOvr>
    <a:masterClrMapping/>
  </p:clrMapOvr>
</p:sld>
</file>

<file path=ppt/slides/slide4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95487695"/>
      </p:ext>
    </p:extLst>
  </p:cSld>
  <p:clrMapOvr>
    <a:masterClrMapping/>
  </p:clrMapOvr>
</p:sld>
</file>

<file path=ppt/slides/slide4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62877089"/>
      </p:ext>
    </p:extLst>
  </p:cSld>
  <p:clrMapOvr>
    <a:masterClrMapping/>
  </p:clrMapOvr>
</p:sld>
</file>

<file path=ppt/slides/slide4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90081042"/>
      </p:ext>
    </p:extLst>
  </p:cSld>
  <p:clrMapOvr>
    <a:masterClrMapping/>
  </p:clrMapOvr>
</p:sld>
</file>

<file path=ppt/slides/slide4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77522218"/>
      </p:ext>
    </p:extLst>
  </p:cSld>
  <p:clrMapOvr>
    <a:masterClrMapping/>
  </p:clrMapOvr>
</p:sld>
</file>

<file path=ppt/slides/slide4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23468604"/>
      </p:ext>
    </p:extLst>
  </p:cSld>
  <p:clrMapOvr>
    <a:masterClrMapping/>
  </p:clrMapOvr>
</p:sld>
</file>

<file path=ppt/slides/slide4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37919653"/>
      </p:ext>
    </p:extLst>
  </p:cSld>
  <p:clrMapOvr>
    <a:masterClrMapping/>
  </p:clrMapOvr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42296365"/>
      </p:ext>
    </p:extLst>
  </p:cSld>
  <p:clrMapOvr>
    <a:masterClrMapping/>
  </p:clrMapOvr>
</p:sld>
</file>

<file path=ppt/slides/slide4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4032369"/>
      </p:ext>
    </p:extLst>
  </p:cSld>
  <p:clrMapOvr>
    <a:masterClrMapping/>
  </p:clrMapOvr>
</p:sld>
</file>

<file path=ppt/slides/slide4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63908240"/>
      </p:ext>
    </p:extLst>
  </p:cSld>
  <p:clrMapOvr>
    <a:masterClrMapping/>
  </p:clrMapOvr>
</p:sld>
</file>

<file path=ppt/slides/slide4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58577781"/>
      </p:ext>
    </p:extLst>
  </p:cSld>
  <p:clrMapOvr>
    <a:masterClrMapping/>
  </p:clrMapOvr>
</p:sld>
</file>

<file path=ppt/slides/slide4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76281220"/>
      </p:ext>
    </p:extLst>
  </p:cSld>
  <p:clrMapOvr>
    <a:masterClrMapping/>
  </p:clrMapOvr>
</p:sld>
</file>

<file path=ppt/slides/slide4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68727595"/>
      </p:ext>
    </p:extLst>
  </p:cSld>
  <p:clrMapOvr>
    <a:masterClrMapping/>
  </p:clrMapOvr>
</p:sld>
</file>

<file path=ppt/slides/slide4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160955392"/>
      </p:ext>
    </p:extLst>
  </p:cSld>
  <p:clrMapOvr>
    <a:masterClrMapping/>
  </p:clrMapOvr>
</p:sld>
</file>

<file path=ppt/slides/slide4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3108823"/>
      </p:ext>
    </p:extLst>
  </p:cSld>
  <p:clrMapOvr>
    <a:masterClrMapping/>
  </p:clrMapOvr>
</p:sld>
</file>

<file path=ppt/slides/slide4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68006026"/>
      </p:ext>
    </p:extLst>
  </p:cSld>
  <p:clrMapOvr>
    <a:masterClrMapping/>
  </p:clrMapOvr>
</p:sld>
</file>

<file path=ppt/slides/slide4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91014102"/>
      </p:ext>
    </p:extLst>
  </p:cSld>
  <p:clrMapOvr>
    <a:masterClrMapping/>
  </p:clrMapOvr>
</p:sld>
</file>

<file path=ppt/slides/slide4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632577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50816834"/>
      </p:ext>
    </p:extLst>
  </p:cSld>
  <p:clrMapOvr>
    <a:masterClrMapping/>
  </p:clrMapOvr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55445932"/>
      </p:ext>
    </p:extLst>
  </p:cSld>
  <p:clrMapOvr>
    <a:masterClrMapping/>
  </p:clrMapOvr>
</p:sld>
</file>

<file path=ppt/slides/slide4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62991114"/>
      </p:ext>
    </p:extLst>
  </p:cSld>
  <p:clrMapOvr>
    <a:masterClrMapping/>
  </p:clrMapOvr>
</p:sld>
</file>

<file path=ppt/slides/slide4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92620507"/>
      </p:ext>
    </p:extLst>
  </p:cSld>
  <p:clrMapOvr>
    <a:masterClrMapping/>
  </p:clrMapOvr>
</p:sld>
</file>

<file path=ppt/slides/slide4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11897755"/>
      </p:ext>
    </p:extLst>
  </p:cSld>
  <p:clrMapOvr>
    <a:masterClrMapping/>
  </p:clrMapOvr>
</p:sld>
</file>

<file path=ppt/slides/slide4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61152022"/>
      </p:ext>
    </p:extLst>
  </p:cSld>
  <p:clrMapOvr>
    <a:masterClrMapping/>
  </p:clrMapOvr>
</p:sld>
</file>

<file path=ppt/slides/slide4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92220207"/>
      </p:ext>
    </p:extLst>
  </p:cSld>
  <p:clrMapOvr>
    <a:masterClrMapping/>
  </p:clrMapOvr>
</p:sld>
</file>

<file path=ppt/slides/slide4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36306779"/>
      </p:ext>
    </p:extLst>
  </p:cSld>
  <p:clrMapOvr>
    <a:masterClrMapping/>
  </p:clrMapOvr>
</p:sld>
</file>

<file path=ppt/slides/slide4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91764150"/>
      </p:ext>
    </p:extLst>
  </p:cSld>
  <p:clrMapOvr>
    <a:masterClrMapping/>
  </p:clrMapOvr>
</p:sld>
</file>

<file path=ppt/slides/slide4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47827423"/>
      </p:ext>
    </p:extLst>
  </p:cSld>
  <p:clrMapOvr>
    <a:masterClrMapping/>
  </p:clrMapOvr>
</p:sld>
</file>

<file path=ppt/slides/slide4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4034393147"/>
      </p:ext>
    </p:extLst>
  </p:cSld>
  <p:clrMapOvr>
    <a:masterClrMapping/>
  </p:clrMapOvr>
</p:sld>
</file>

<file path=ppt/slides/slide4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29734565"/>
      </p:ext>
    </p:extLst>
  </p:cSld>
  <p:clrMapOvr>
    <a:masterClrMapping/>
  </p:clrMapOvr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05439469"/>
      </p:ext>
    </p:extLst>
  </p:cSld>
  <p:clrMapOvr>
    <a:masterClrMapping/>
  </p:clrMapOvr>
</p:sld>
</file>

<file path=ppt/slides/slide4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57904180"/>
      </p:ext>
    </p:extLst>
  </p:cSld>
  <p:clrMapOvr>
    <a:masterClrMapping/>
  </p:clrMapOvr>
</p:sld>
</file>

<file path=ppt/slides/slide4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90391338"/>
      </p:ext>
    </p:extLst>
  </p:cSld>
  <p:clrMapOvr>
    <a:masterClrMapping/>
  </p:clrMapOvr>
</p:sld>
</file>

<file path=ppt/slides/slide4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52463450"/>
      </p:ext>
    </p:extLst>
  </p:cSld>
  <p:clrMapOvr>
    <a:masterClrMapping/>
  </p:clrMapOvr>
</p:sld>
</file>

<file path=ppt/slides/slide4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15543363"/>
      </p:ext>
    </p:extLst>
  </p:cSld>
  <p:clrMapOvr>
    <a:masterClrMapping/>
  </p:clrMapOvr>
</p:sld>
</file>

<file path=ppt/slides/slide4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90749617"/>
      </p:ext>
    </p:extLst>
  </p:cSld>
  <p:clrMapOvr>
    <a:masterClrMapping/>
  </p:clrMapOvr>
</p:sld>
</file>

<file path=ppt/slides/slide4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63495218"/>
      </p:ext>
    </p:extLst>
  </p:cSld>
  <p:clrMapOvr>
    <a:masterClrMapping/>
  </p:clrMapOvr>
</p:sld>
</file>

<file path=ppt/slides/slide4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48252572"/>
      </p:ext>
    </p:extLst>
  </p:cSld>
  <p:clrMapOvr>
    <a:masterClrMapping/>
  </p:clrMapOvr>
</p:sld>
</file>

<file path=ppt/slides/slide4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01551950"/>
      </p:ext>
    </p:extLst>
  </p:cSld>
  <p:clrMapOvr>
    <a:masterClrMapping/>
  </p:clrMapOvr>
</p:sld>
</file>

<file path=ppt/slides/slide4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95377523"/>
      </p:ext>
    </p:extLst>
  </p:cSld>
  <p:clrMapOvr>
    <a:masterClrMapping/>
  </p:clrMapOvr>
</p:sld>
</file>

<file path=ppt/slides/slide4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1277178"/>
      </p:ext>
    </p:extLst>
  </p:cSld>
  <p:clrMapOvr>
    <a:masterClrMapping/>
  </p:clrMapOvr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32336380"/>
      </p:ext>
    </p:extLst>
  </p:cSld>
  <p:clrMapOvr>
    <a:masterClrMapping/>
  </p:clrMapOvr>
</p:sld>
</file>

<file path=ppt/slides/slide4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31680487"/>
      </p:ext>
    </p:extLst>
  </p:cSld>
  <p:clrMapOvr>
    <a:masterClrMapping/>
  </p:clrMapOvr>
</p:sld>
</file>

<file path=ppt/slides/slide4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037303952"/>
      </p:ext>
    </p:extLst>
  </p:cSld>
  <p:clrMapOvr>
    <a:masterClrMapping/>
  </p:clrMapOvr>
</p:sld>
</file>

<file path=ppt/slides/slide4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45296009"/>
      </p:ext>
    </p:extLst>
  </p:cSld>
  <p:clrMapOvr>
    <a:masterClrMapping/>
  </p:clrMapOvr>
</p:sld>
</file>

<file path=ppt/slides/slide4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64156044"/>
      </p:ext>
    </p:extLst>
  </p:cSld>
  <p:clrMapOvr>
    <a:masterClrMapping/>
  </p:clrMapOvr>
</p:sld>
</file>

<file path=ppt/slides/slide4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59047675"/>
      </p:ext>
    </p:extLst>
  </p:cSld>
  <p:clrMapOvr>
    <a:masterClrMapping/>
  </p:clrMapOvr>
</p:sld>
</file>

<file path=ppt/slides/slide4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3336730"/>
      </p:ext>
    </p:extLst>
  </p:cSld>
  <p:clrMapOvr>
    <a:masterClrMapping/>
  </p:clrMapOvr>
</p:sld>
</file>

<file path=ppt/slides/slide4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25881036"/>
      </p:ext>
    </p:extLst>
  </p:cSld>
  <p:clrMapOvr>
    <a:masterClrMapping/>
  </p:clrMapOvr>
</p:sld>
</file>

<file path=ppt/slides/slide4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591962"/>
      </p:ext>
    </p:extLst>
  </p:cSld>
  <p:clrMapOvr>
    <a:masterClrMapping/>
  </p:clrMapOvr>
</p:sld>
</file>

<file path=ppt/slides/slide4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98315478"/>
      </p:ext>
    </p:extLst>
  </p:cSld>
  <p:clrMapOvr>
    <a:masterClrMapping/>
  </p:clrMapOvr>
</p:sld>
</file>

<file path=ppt/slides/slide4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47264503"/>
      </p:ext>
    </p:extLst>
  </p:cSld>
  <p:clrMapOvr>
    <a:masterClrMapping/>
  </p:clrMapOvr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05631825"/>
      </p:ext>
    </p:extLst>
  </p:cSld>
  <p:clrMapOvr>
    <a:masterClrMapping/>
  </p:clrMapOvr>
</p:sld>
</file>

<file path=ppt/slides/slide4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41295922"/>
      </p:ext>
    </p:extLst>
  </p:cSld>
  <p:clrMapOvr>
    <a:masterClrMapping/>
  </p:clrMapOvr>
</p:sld>
</file>

<file path=ppt/slides/slide4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27856015"/>
      </p:ext>
    </p:extLst>
  </p:cSld>
  <p:clrMapOvr>
    <a:masterClrMapping/>
  </p:clrMapOvr>
</p:sld>
</file>

<file path=ppt/slides/slide4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11293552"/>
      </p:ext>
    </p:extLst>
  </p:cSld>
  <p:clrMapOvr>
    <a:masterClrMapping/>
  </p:clrMapOvr>
</p:sld>
</file>

<file path=ppt/slides/slide4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91021012"/>
      </p:ext>
    </p:extLst>
  </p:cSld>
  <p:clrMapOvr>
    <a:masterClrMapping/>
  </p:clrMapOvr>
</p:sld>
</file>

<file path=ppt/slides/slide4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GX1 SERIES </a:t>
            </a:r>
          </a:p>
        </p:txBody>
      </p:sp>
    </p:spTree>
    <p:extLst>
      <p:ext uri="{BB962C8B-B14F-4D97-AF65-F5344CB8AC3E}">
        <p14:creationId xmlns:p14="http://schemas.microsoft.com/office/powerpoint/2010/main" val="471004554"/>
      </p:ext>
    </p:extLst>
  </p:cSld>
  <p:clrMapOvr>
    <a:masterClrMapping/>
  </p:clrMapOvr>
</p:sld>
</file>

<file path=ppt/slides/slide4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35214417"/>
      </p:ext>
    </p:extLst>
  </p:cSld>
  <p:clrMapOvr>
    <a:masterClrMapping/>
  </p:clrMapOvr>
</p:sld>
</file>

<file path=ppt/slides/slide4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65853357"/>
      </p:ext>
    </p:extLst>
  </p:cSld>
  <p:clrMapOvr>
    <a:masterClrMapping/>
  </p:clrMapOvr>
</p:sld>
</file>

<file path=ppt/slides/slide4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9282087"/>
      </p:ext>
    </p:extLst>
  </p:cSld>
  <p:clrMapOvr>
    <a:masterClrMapping/>
  </p:clrMapOvr>
</p:sld>
</file>

<file path=ppt/slides/slide4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GX2 SERIES </a:t>
            </a:r>
          </a:p>
        </p:txBody>
      </p:sp>
    </p:spTree>
    <p:extLst>
      <p:ext uri="{BB962C8B-B14F-4D97-AF65-F5344CB8AC3E}">
        <p14:creationId xmlns:p14="http://schemas.microsoft.com/office/powerpoint/2010/main" val="2304092828"/>
      </p:ext>
    </p:extLst>
  </p:cSld>
  <p:clrMapOvr>
    <a:masterClrMapping/>
  </p:clrMapOvr>
</p:sld>
</file>

<file path=ppt/slides/slide4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21477172"/>
      </p:ext>
    </p:extLst>
  </p:cSld>
  <p:clrMapOvr>
    <a:masterClrMapping/>
  </p:clrMapOvr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34462962"/>
      </p:ext>
    </p:extLst>
  </p:cSld>
  <p:clrMapOvr>
    <a:masterClrMapping/>
  </p:clrMapOvr>
</p:sld>
</file>

<file path=ppt/slides/slide4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98475424"/>
      </p:ext>
    </p:extLst>
  </p:cSld>
  <p:clrMapOvr>
    <a:masterClrMapping/>
  </p:clrMapOvr>
</p:sld>
</file>

<file path=ppt/slides/slide4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60520969"/>
      </p:ext>
    </p:extLst>
  </p:cSld>
  <p:clrMapOvr>
    <a:masterClrMapping/>
  </p:clrMapOvr>
</p:sld>
</file>

<file path=ppt/slides/slide4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GX3 SERIES </a:t>
            </a:r>
          </a:p>
        </p:txBody>
      </p:sp>
    </p:spTree>
    <p:extLst>
      <p:ext uri="{BB962C8B-B14F-4D97-AF65-F5344CB8AC3E}">
        <p14:creationId xmlns:p14="http://schemas.microsoft.com/office/powerpoint/2010/main" val="3539477404"/>
      </p:ext>
    </p:extLst>
  </p:cSld>
  <p:clrMapOvr>
    <a:masterClrMapping/>
  </p:clrMapOvr>
</p:sld>
</file>

<file path=ppt/slides/slide4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33869041"/>
      </p:ext>
    </p:extLst>
  </p:cSld>
  <p:clrMapOvr>
    <a:masterClrMapping/>
  </p:clrMapOvr>
</p:sld>
</file>

<file path=ppt/slides/slide4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78288877"/>
      </p:ext>
    </p:extLst>
  </p:cSld>
  <p:clrMapOvr>
    <a:masterClrMapping/>
  </p:clrMapOvr>
</p:sld>
</file>

<file path=ppt/slides/slide4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68617990"/>
      </p:ext>
    </p:extLst>
  </p:cSld>
  <p:clrMapOvr>
    <a:masterClrMapping/>
  </p:clrMapOvr>
</p:sld>
</file>

<file path=ppt/slides/slide4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GX4 SERIES </a:t>
            </a:r>
          </a:p>
        </p:txBody>
      </p:sp>
    </p:spTree>
    <p:extLst>
      <p:ext uri="{BB962C8B-B14F-4D97-AF65-F5344CB8AC3E}">
        <p14:creationId xmlns:p14="http://schemas.microsoft.com/office/powerpoint/2010/main" val="1075740662"/>
      </p:ext>
    </p:extLst>
  </p:cSld>
  <p:clrMapOvr>
    <a:masterClrMapping/>
  </p:clrMapOvr>
</p:sld>
</file>

<file path=ppt/slides/slide4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52743247"/>
      </p:ext>
    </p:extLst>
  </p:cSld>
  <p:clrMapOvr>
    <a:masterClrMapping/>
  </p:clrMapOvr>
</p:sld>
</file>

<file path=ppt/slides/slide4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40174632"/>
      </p:ext>
    </p:extLst>
  </p:cSld>
  <p:clrMapOvr>
    <a:masterClrMapping/>
  </p:clrMapOvr>
</p:sld>
</file>

<file path=ppt/slides/slide4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99854768"/>
      </p:ext>
    </p:extLst>
  </p:cSld>
  <p:clrMapOvr>
    <a:masterClrMapping/>
  </p:clrMapOvr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95374693"/>
      </p:ext>
    </p:extLst>
  </p:cSld>
  <p:clrMapOvr>
    <a:masterClrMapping/>
  </p:clrMapOvr>
</p:sld>
</file>

<file path=ppt/slides/slide4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GX5 SERIES </a:t>
            </a:r>
          </a:p>
        </p:txBody>
      </p:sp>
    </p:spTree>
    <p:extLst>
      <p:ext uri="{BB962C8B-B14F-4D97-AF65-F5344CB8AC3E}">
        <p14:creationId xmlns:p14="http://schemas.microsoft.com/office/powerpoint/2010/main" val="1068653383"/>
      </p:ext>
    </p:extLst>
  </p:cSld>
  <p:clrMapOvr>
    <a:masterClrMapping/>
  </p:clrMapOvr>
</p:sld>
</file>

<file path=ppt/slides/slide4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2022494"/>
      </p:ext>
    </p:extLst>
  </p:cSld>
  <p:clrMapOvr>
    <a:masterClrMapping/>
  </p:clrMapOvr>
</p:sld>
</file>

<file path=ppt/slides/slide4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66040857"/>
      </p:ext>
    </p:extLst>
  </p:cSld>
  <p:clrMapOvr>
    <a:masterClrMapping/>
  </p:clrMapOvr>
</p:sld>
</file>

<file path=ppt/slides/slide4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91809375"/>
      </p:ext>
    </p:extLst>
  </p:cSld>
  <p:clrMapOvr>
    <a:masterClrMapping/>
  </p:clrMapOvr>
</p:sld>
</file>

<file path=ppt/slides/slide4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GX6 SERIES </a:t>
            </a:r>
          </a:p>
        </p:txBody>
      </p:sp>
    </p:spTree>
    <p:extLst>
      <p:ext uri="{BB962C8B-B14F-4D97-AF65-F5344CB8AC3E}">
        <p14:creationId xmlns:p14="http://schemas.microsoft.com/office/powerpoint/2010/main" val="1166169753"/>
      </p:ext>
    </p:extLst>
  </p:cSld>
  <p:clrMapOvr>
    <a:masterClrMapping/>
  </p:clrMapOvr>
</p:sld>
</file>

<file path=ppt/slides/slide4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16555605"/>
      </p:ext>
    </p:extLst>
  </p:cSld>
  <p:clrMapOvr>
    <a:masterClrMapping/>
  </p:clrMapOvr>
</p:sld>
</file>

<file path=ppt/slides/slide4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77344173"/>
      </p:ext>
    </p:extLst>
  </p:cSld>
  <p:clrMapOvr>
    <a:masterClrMapping/>
  </p:clrMapOvr>
</p:sld>
</file>

<file path=ppt/slides/slide4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40807318"/>
      </p:ext>
    </p:extLst>
  </p:cSld>
  <p:clrMapOvr>
    <a:masterClrMapping/>
  </p:clrMapOvr>
</p:sld>
</file>

<file path=ppt/slides/slide4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GX7 SERIES </a:t>
            </a:r>
          </a:p>
        </p:txBody>
      </p:sp>
    </p:spTree>
    <p:extLst>
      <p:ext uri="{BB962C8B-B14F-4D97-AF65-F5344CB8AC3E}">
        <p14:creationId xmlns:p14="http://schemas.microsoft.com/office/powerpoint/2010/main" val="275211402"/>
      </p:ext>
    </p:extLst>
  </p:cSld>
  <p:clrMapOvr>
    <a:masterClrMapping/>
  </p:clrMapOvr>
</p:sld>
</file>

<file path=ppt/slides/slide4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18851790"/>
      </p:ext>
    </p:extLst>
  </p:cSld>
  <p:clrMapOvr>
    <a:masterClrMapping/>
  </p:clrMapOvr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7982259"/>
      </p:ext>
    </p:extLst>
  </p:cSld>
  <p:clrMapOvr>
    <a:masterClrMapping/>
  </p:clrMapOvr>
</p:sld>
</file>

<file path=ppt/slides/slide4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81891105"/>
      </p:ext>
    </p:extLst>
  </p:cSld>
  <p:clrMapOvr>
    <a:masterClrMapping/>
  </p:clrMapOvr>
</p:sld>
</file>

<file path=ppt/slides/slide4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19253674"/>
      </p:ext>
    </p:extLst>
  </p:cSld>
  <p:clrMapOvr>
    <a:masterClrMapping/>
  </p:clrMapOvr>
</p:sld>
</file>

<file path=ppt/slides/slide4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GX8 SERIES </a:t>
            </a:r>
          </a:p>
        </p:txBody>
      </p:sp>
    </p:spTree>
    <p:extLst>
      <p:ext uri="{BB962C8B-B14F-4D97-AF65-F5344CB8AC3E}">
        <p14:creationId xmlns:p14="http://schemas.microsoft.com/office/powerpoint/2010/main" val="222096023"/>
      </p:ext>
    </p:extLst>
  </p:cSld>
  <p:clrMapOvr>
    <a:masterClrMapping/>
  </p:clrMapOvr>
</p:sld>
</file>

<file path=ppt/slides/slide4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15441497"/>
      </p:ext>
    </p:extLst>
  </p:cSld>
  <p:clrMapOvr>
    <a:masterClrMapping/>
  </p:clrMapOvr>
</p:sld>
</file>

<file path=ppt/slides/slide4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99515781"/>
      </p:ext>
    </p:extLst>
  </p:cSld>
  <p:clrMapOvr>
    <a:masterClrMapping/>
  </p:clrMapOvr>
</p:sld>
</file>

<file path=ppt/slides/slide4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62776181"/>
      </p:ext>
    </p:extLst>
  </p:cSld>
  <p:clrMapOvr>
    <a:masterClrMapping/>
  </p:clrMapOvr>
</p:sld>
</file>

<file path=ppt/slides/slide4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GX9 SERIES </a:t>
            </a:r>
          </a:p>
        </p:txBody>
      </p:sp>
    </p:spTree>
    <p:extLst>
      <p:ext uri="{BB962C8B-B14F-4D97-AF65-F5344CB8AC3E}">
        <p14:creationId xmlns:p14="http://schemas.microsoft.com/office/powerpoint/2010/main" val="758914761"/>
      </p:ext>
    </p:extLst>
  </p:cSld>
  <p:clrMapOvr>
    <a:masterClrMapping/>
  </p:clrMapOvr>
</p:sld>
</file>

<file path=ppt/slides/slide4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3749211"/>
      </p:ext>
    </p:extLst>
  </p:cSld>
  <p:clrMapOvr>
    <a:masterClrMapping/>
  </p:clrMapOvr>
</p:sld>
</file>

<file path=ppt/slides/slide4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32578329"/>
      </p:ext>
    </p:extLst>
  </p:cSld>
  <p:clrMapOvr>
    <a:masterClrMapping/>
  </p:clrMapOvr>
</p:sld>
</file>

<file path=ppt/slides/slide4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8931661"/>
      </p:ext>
    </p:extLst>
  </p:cSld>
  <p:clrMapOvr>
    <a:masterClrMapping/>
  </p:clrMapOvr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4133300279"/>
      </p:ext>
    </p:extLst>
  </p:cSld>
  <p:clrMapOvr>
    <a:masterClrMapping/>
  </p:clrMapOvr>
</p:sld>
</file>

<file path=ppt/slides/slide4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GX10 SERIES </a:t>
            </a:r>
          </a:p>
        </p:txBody>
      </p:sp>
    </p:spTree>
    <p:extLst>
      <p:ext uri="{BB962C8B-B14F-4D97-AF65-F5344CB8AC3E}">
        <p14:creationId xmlns:p14="http://schemas.microsoft.com/office/powerpoint/2010/main" val="399999860"/>
      </p:ext>
    </p:extLst>
  </p:cSld>
  <p:clrMapOvr>
    <a:masterClrMapping/>
  </p:clrMapOvr>
</p:sld>
</file>

<file path=ppt/slides/slide4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15452386"/>
      </p:ext>
    </p:extLst>
  </p:cSld>
  <p:clrMapOvr>
    <a:masterClrMapping/>
  </p:clrMapOvr>
</p:sld>
</file>

<file path=ppt/slides/slide4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71003451"/>
      </p:ext>
    </p:extLst>
  </p:cSld>
  <p:clrMapOvr>
    <a:masterClrMapping/>
  </p:clrMapOvr>
</p:sld>
</file>

<file path=ppt/slides/slide4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86851431"/>
      </p:ext>
    </p:extLst>
  </p:cSld>
  <p:clrMapOvr>
    <a:masterClrMapping/>
  </p:clrMapOvr>
</p:sld>
</file>

<file path=ppt/slides/slide4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CDC SERIES</a:t>
            </a:r>
          </a:p>
        </p:txBody>
      </p:sp>
    </p:spTree>
    <p:extLst>
      <p:ext uri="{BB962C8B-B14F-4D97-AF65-F5344CB8AC3E}">
        <p14:creationId xmlns:p14="http://schemas.microsoft.com/office/powerpoint/2010/main" val="3405036896"/>
      </p:ext>
    </p:extLst>
  </p:cSld>
  <p:clrMapOvr>
    <a:masterClrMapping/>
  </p:clrMapOvr>
</p:sld>
</file>

<file path=ppt/slides/slide4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CDC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167381894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531498348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167039258"/>
      </p:ext>
    </p:extLst>
  </p:cSld>
  <p:clrMapOvr>
    <a:masterClrMapping/>
  </p:clrMapOvr>
</p:sld>
</file>

<file path=ppt/slides/slide4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840755972"/>
      </p:ext>
    </p:extLst>
  </p:cSld>
  <p:clrMapOvr>
    <a:masterClrMapping/>
  </p:clrMapOvr>
</p:sld>
</file>

<file path=ppt/slides/slide4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53804659"/>
      </p:ext>
    </p:extLst>
  </p:cSld>
  <p:clrMapOvr>
    <a:masterClrMapping/>
  </p:clrMapOvr>
</p:sld>
</file>

<file path=ppt/slides/slide4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40388266"/>
      </p:ext>
    </p:extLst>
  </p:cSld>
  <p:clrMapOvr>
    <a:masterClrMapping/>
  </p:clrMapOvr>
</p:sld>
</file>

<file path=ppt/slides/slide4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94947921"/>
      </p:ext>
    </p:extLst>
  </p:cSld>
  <p:clrMapOvr>
    <a:masterClrMapping/>
  </p:clrMapOvr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72646848"/>
      </p:ext>
    </p:extLst>
  </p:cSld>
  <p:clrMapOvr>
    <a:masterClrMapping/>
  </p:clrMapOvr>
</p:sld>
</file>

<file path=ppt/slides/slide4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24585918"/>
      </p:ext>
    </p:extLst>
  </p:cSld>
  <p:clrMapOvr>
    <a:masterClrMapping/>
  </p:clrMapOvr>
</p:sld>
</file>

<file path=ppt/slides/slide4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62971229"/>
      </p:ext>
    </p:extLst>
  </p:cSld>
  <p:clrMapOvr>
    <a:masterClrMapping/>
  </p:clrMapOvr>
</p:sld>
</file>

<file path=ppt/slides/slide4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2767938"/>
      </p:ext>
    </p:extLst>
  </p:cSld>
  <p:clrMapOvr>
    <a:masterClrMapping/>
  </p:clrMapOvr>
</p:sld>
</file>

<file path=ppt/slides/slide4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85411580"/>
      </p:ext>
    </p:extLst>
  </p:cSld>
  <p:clrMapOvr>
    <a:masterClrMapping/>
  </p:clrMapOvr>
</p:sld>
</file>

<file path=ppt/slides/slide4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25470707"/>
      </p:ext>
    </p:extLst>
  </p:cSld>
  <p:clrMapOvr>
    <a:masterClrMapping/>
  </p:clrMapOvr>
</p:sld>
</file>

<file path=ppt/slides/slide4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43809893"/>
      </p:ext>
    </p:extLst>
  </p:cSld>
  <p:clrMapOvr>
    <a:masterClrMapping/>
  </p:clrMapOvr>
</p:sld>
</file>

<file path=ppt/slides/slide4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46480355"/>
      </p:ext>
    </p:extLst>
  </p:cSld>
  <p:clrMapOvr>
    <a:masterClrMapping/>
  </p:clrMapOvr>
</p:sld>
</file>

<file path=ppt/slides/slide4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63134421"/>
      </p:ext>
    </p:extLst>
  </p:cSld>
  <p:clrMapOvr>
    <a:masterClrMapping/>
  </p:clrMapOvr>
</p:sld>
</file>

<file path=ppt/slides/slide4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62189585"/>
      </p:ext>
    </p:extLst>
  </p:cSld>
  <p:clrMapOvr>
    <a:masterClrMapping/>
  </p:clrMapOvr>
</p:sld>
</file>

<file path=ppt/slides/slide4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539372023"/>
      </p:ext>
    </p:extLst>
  </p:cSld>
  <p:clrMapOvr>
    <a:masterClrMapping/>
  </p:clrMapOvr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98073453"/>
      </p:ext>
    </p:extLst>
  </p:cSld>
  <p:clrMapOvr>
    <a:masterClrMapping/>
  </p:clrMapOvr>
</p:sld>
</file>

<file path=ppt/slides/slide4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9890901"/>
      </p:ext>
    </p:extLst>
  </p:cSld>
  <p:clrMapOvr>
    <a:masterClrMapping/>
  </p:clrMapOvr>
</p:sld>
</file>

<file path=ppt/slides/slide4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85489138"/>
      </p:ext>
    </p:extLst>
  </p:cSld>
  <p:clrMapOvr>
    <a:masterClrMapping/>
  </p:clrMapOvr>
</p:sld>
</file>

<file path=ppt/slides/slide4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62458181"/>
      </p:ext>
    </p:extLst>
  </p:cSld>
  <p:clrMapOvr>
    <a:masterClrMapping/>
  </p:clrMapOvr>
</p:sld>
</file>

<file path=ppt/slides/slide4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99747309"/>
      </p:ext>
    </p:extLst>
  </p:cSld>
  <p:clrMapOvr>
    <a:masterClrMapping/>
  </p:clrMapOvr>
</p:sld>
</file>

<file path=ppt/slides/slide4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5166808"/>
      </p:ext>
    </p:extLst>
  </p:cSld>
  <p:clrMapOvr>
    <a:masterClrMapping/>
  </p:clrMapOvr>
</p:sld>
</file>

<file path=ppt/slides/slide4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52935377"/>
      </p:ext>
    </p:extLst>
  </p:cSld>
  <p:clrMapOvr>
    <a:masterClrMapping/>
  </p:clrMapOvr>
</p:sld>
</file>

<file path=ppt/slides/slide4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25155293"/>
      </p:ext>
    </p:extLst>
  </p:cSld>
  <p:clrMapOvr>
    <a:masterClrMapping/>
  </p:clrMapOvr>
</p:sld>
</file>

<file path=ppt/slides/slide4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53825890"/>
      </p:ext>
    </p:extLst>
  </p:cSld>
  <p:clrMapOvr>
    <a:masterClrMapping/>
  </p:clrMapOvr>
</p:sld>
</file>

<file path=ppt/slides/slide4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32942257"/>
      </p:ext>
    </p:extLst>
  </p:cSld>
  <p:clrMapOvr>
    <a:masterClrMapping/>
  </p:clrMapOvr>
</p:sld>
</file>

<file path=ppt/slides/slide4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018320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61298424"/>
      </p:ext>
    </p:extLst>
  </p:cSld>
  <p:clrMapOvr>
    <a:masterClrMapping/>
  </p:clrMapOvr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7795670"/>
      </p:ext>
    </p:extLst>
  </p:cSld>
  <p:clrMapOvr>
    <a:masterClrMapping/>
  </p:clrMapOvr>
</p:sld>
</file>

<file path=ppt/slides/slide4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70855009"/>
      </p:ext>
    </p:extLst>
  </p:cSld>
  <p:clrMapOvr>
    <a:masterClrMapping/>
  </p:clrMapOvr>
</p:sld>
</file>

<file path=ppt/slides/slide4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66107778"/>
      </p:ext>
    </p:extLst>
  </p:cSld>
  <p:clrMapOvr>
    <a:masterClrMapping/>
  </p:clrMapOvr>
</p:sld>
</file>

<file path=ppt/slides/slide4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4133681060"/>
      </p:ext>
    </p:extLst>
  </p:cSld>
  <p:clrMapOvr>
    <a:masterClrMapping/>
  </p:clrMapOvr>
</p:sld>
</file>

<file path=ppt/slides/slide4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80431750"/>
      </p:ext>
    </p:extLst>
  </p:cSld>
  <p:clrMapOvr>
    <a:masterClrMapping/>
  </p:clrMapOvr>
</p:sld>
</file>

<file path=ppt/slides/slide4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21615011"/>
      </p:ext>
    </p:extLst>
  </p:cSld>
  <p:clrMapOvr>
    <a:masterClrMapping/>
  </p:clrMapOvr>
</p:sld>
</file>

<file path=ppt/slides/slide4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21260888"/>
      </p:ext>
    </p:extLst>
  </p:cSld>
  <p:clrMapOvr>
    <a:masterClrMapping/>
  </p:clrMapOvr>
</p:sld>
</file>

<file path=ppt/slides/slide4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63998002"/>
      </p:ext>
    </p:extLst>
  </p:cSld>
  <p:clrMapOvr>
    <a:masterClrMapping/>
  </p:clrMapOvr>
</p:sld>
</file>

<file path=ppt/slides/slide4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40037222"/>
      </p:ext>
    </p:extLst>
  </p:cSld>
  <p:clrMapOvr>
    <a:masterClrMapping/>
  </p:clrMapOvr>
</p:sld>
</file>

<file path=ppt/slides/slide4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21575612"/>
      </p:ext>
    </p:extLst>
  </p:cSld>
  <p:clrMapOvr>
    <a:masterClrMapping/>
  </p:clrMapOvr>
</p:sld>
</file>

<file path=ppt/slides/slide4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43778940"/>
      </p:ext>
    </p:extLst>
  </p:cSld>
  <p:clrMapOvr>
    <a:masterClrMapping/>
  </p:clrMapOvr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28437414"/>
      </p:ext>
    </p:extLst>
  </p:cSld>
  <p:clrMapOvr>
    <a:masterClrMapping/>
  </p:clrMapOvr>
</p:sld>
</file>

<file path=ppt/slides/slide4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98871211"/>
      </p:ext>
    </p:extLst>
  </p:cSld>
  <p:clrMapOvr>
    <a:masterClrMapping/>
  </p:clrMapOvr>
</p:sld>
</file>

<file path=ppt/slides/slide4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36273462"/>
      </p:ext>
    </p:extLst>
  </p:cSld>
  <p:clrMapOvr>
    <a:masterClrMapping/>
  </p:clrMapOvr>
</p:sld>
</file>

<file path=ppt/slides/slide4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68470950"/>
      </p:ext>
    </p:extLst>
  </p:cSld>
  <p:clrMapOvr>
    <a:masterClrMapping/>
  </p:clrMapOvr>
</p:sld>
</file>

<file path=ppt/slides/slide4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13324421"/>
      </p:ext>
    </p:extLst>
  </p:cSld>
  <p:clrMapOvr>
    <a:masterClrMapping/>
  </p:clrMapOvr>
</p:sld>
</file>

<file path=ppt/slides/slide4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54889996"/>
      </p:ext>
    </p:extLst>
  </p:cSld>
  <p:clrMapOvr>
    <a:masterClrMapping/>
  </p:clrMapOvr>
</p:sld>
</file>

<file path=ppt/slides/slide4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539091125"/>
      </p:ext>
    </p:extLst>
  </p:cSld>
  <p:clrMapOvr>
    <a:masterClrMapping/>
  </p:clrMapOvr>
</p:sld>
</file>

<file path=ppt/slides/slide4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2878863"/>
      </p:ext>
    </p:extLst>
  </p:cSld>
  <p:clrMapOvr>
    <a:masterClrMapping/>
  </p:clrMapOvr>
</p:sld>
</file>

<file path=ppt/slides/slide4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01920998"/>
      </p:ext>
    </p:extLst>
  </p:cSld>
  <p:clrMapOvr>
    <a:masterClrMapping/>
  </p:clrMapOvr>
</p:sld>
</file>

<file path=ppt/slides/slide4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27522782"/>
      </p:ext>
    </p:extLst>
  </p:cSld>
  <p:clrMapOvr>
    <a:masterClrMapping/>
  </p:clrMapOvr>
</p:sld>
</file>

<file path=ppt/slides/slide4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04299693"/>
      </p:ext>
    </p:extLst>
  </p:cSld>
  <p:clrMapOvr>
    <a:masterClrMapping/>
  </p:clrMapOvr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05378394"/>
      </p:ext>
    </p:extLst>
  </p:cSld>
  <p:clrMapOvr>
    <a:masterClrMapping/>
  </p:clrMapOvr>
</p:sld>
</file>

<file path=ppt/slides/slide4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71177645"/>
      </p:ext>
    </p:extLst>
  </p:cSld>
  <p:clrMapOvr>
    <a:masterClrMapping/>
  </p:clrMapOvr>
</p:sld>
</file>

<file path=ppt/slides/slide4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01713394"/>
      </p:ext>
    </p:extLst>
  </p:cSld>
  <p:clrMapOvr>
    <a:masterClrMapping/>
  </p:clrMapOvr>
</p:sld>
</file>

<file path=ppt/slides/slide4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38642797"/>
      </p:ext>
    </p:extLst>
  </p:cSld>
  <p:clrMapOvr>
    <a:masterClrMapping/>
  </p:clrMapOvr>
</p:sld>
</file>

<file path=ppt/slides/slide4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19307701"/>
      </p:ext>
    </p:extLst>
  </p:cSld>
  <p:clrMapOvr>
    <a:masterClrMapping/>
  </p:clrMapOvr>
</p:sld>
</file>

<file path=ppt/slides/slide4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7288470"/>
      </p:ext>
    </p:extLst>
  </p:cSld>
  <p:clrMapOvr>
    <a:masterClrMapping/>
  </p:clrMapOvr>
</p:sld>
</file>

<file path=ppt/slides/slide4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18316800"/>
      </p:ext>
    </p:extLst>
  </p:cSld>
  <p:clrMapOvr>
    <a:masterClrMapping/>
  </p:clrMapOvr>
</p:sld>
</file>

<file path=ppt/slides/slide4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45383631"/>
      </p:ext>
    </p:extLst>
  </p:cSld>
  <p:clrMapOvr>
    <a:masterClrMapping/>
  </p:clrMapOvr>
</p:sld>
</file>

<file path=ppt/slides/slide4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64227500"/>
      </p:ext>
    </p:extLst>
  </p:cSld>
  <p:clrMapOvr>
    <a:masterClrMapping/>
  </p:clrMapOvr>
</p:sld>
</file>

<file path=ppt/slides/slide4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865708008"/>
      </p:ext>
    </p:extLst>
  </p:cSld>
  <p:clrMapOvr>
    <a:masterClrMapping/>
  </p:clrMapOvr>
</p:sld>
</file>

<file path=ppt/slides/slide4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06311718"/>
      </p:ext>
    </p:extLst>
  </p:cSld>
  <p:clrMapOvr>
    <a:masterClrMapping/>
  </p:clrMapOvr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35567176"/>
      </p:ext>
    </p:extLst>
  </p:cSld>
  <p:clrMapOvr>
    <a:masterClrMapping/>
  </p:clrMapOvr>
</p:sld>
</file>

<file path=ppt/slides/slide4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11308451"/>
      </p:ext>
    </p:extLst>
  </p:cSld>
  <p:clrMapOvr>
    <a:masterClrMapping/>
  </p:clrMapOvr>
</p:sld>
</file>

<file path=ppt/slides/slide4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3316507"/>
      </p:ext>
    </p:extLst>
  </p:cSld>
  <p:clrMapOvr>
    <a:masterClrMapping/>
  </p:clrMapOvr>
</p:sld>
</file>

<file path=ppt/slides/slide4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53735841"/>
      </p:ext>
    </p:extLst>
  </p:cSld>
  <p:clrMapOvr>
    <a:masterClrMapping/>
  </p:clrMapOvr>
</p:sld>
</file>

<file path=ppt/slides/slide4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63165451"/>
      </p:ext>
    </p:extLst>
  </p:cSld>
  <p:clrMapOvr>
    <a:masterClrMapping/>
  </p:clrMapOvr>
</p:sld>
</file>

<file path=ppt/slides/slide4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56172133"/>
      </p:ext>
    </p:extLst>
  </p:cSld>
  <p:clrMapOvr>
    <a:masterClrMapping/>
  </p:clrMapOvr>
</p:sld>
</file>

<file path=ppt/slides/slide4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71794925"/>
      </p:ext>
    </p:extLst>
  </p:cSld>
  <p:clrMapOvr>
    <a:masterClrMapping/>
  </p:clrMapOvr>
</p:sld>
</file>

<file path=ppt/slides/slide4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58792119"/>
      </p:ext>
    </p:extLst>
  </p:cSld>
  <p:clrMapOvr>
    <a:masterClrMapping/>
  </p:clrMapOvr>
</p:sld>
</file>

<file path=ppt/slides/slide4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53280481"/>
      </p:ext>
    </p:extLst>
  </p:cSld>
  <p:clrMapOvr>
    <a:masterClrMapping/>
  </p:clrMapOvr>
</p:sld>
</file>

<file path=ppt/slides/slide4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20249716"/>
      </p:ext>
    </p:extLst>
  </p:cSld>
  <p:clrMapOvr>
    <a:masterClrMapping/>
  </p:clrMapOvr>
</p:sld>
</file>

<file path=ppt/slides/slide4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48397709"/>
      </p:ext>
    </p:extLst>
  </p:cSld>
  <p:clrMapOvr>
    <a:masterClrMapping/>
  </p:clrMapOvr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96816282"/>
      </p:ext>
    </p:extLst>
  </p:cSld>
  <p:clrMapOvr>
    <a:masterClrMapping/>
  </p:clrMapOvr>
</p:sld>
</file>

<file path=ppt/slides/slide4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4283580"/>
      </p:ext>
    </p:extLst>
  </p:cSld>
  <p:clrMapOvr>
    <a:masterClrMapping/>
  </p:clrMapOvr>
</p:sld>
</file>

<file path=ppt/slides/slide4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876695037"/>
      </p:ext>
    </p:extLst>
  </p:cSld>
  <p:clrMapOvr>
    <a:masterClrMapping/>
  </p:clrMapOvr>
</p:sld>
</file>

<file path=ppt/slides/slide4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52923451"/>
      </p:ext>
    </p:extLst>
  </p:cSld>
  <p:clrMapOvr>
    <a:masterClrMapping/>
  </p:clrMapOvr>
</p:sld>
</file>

<file path=ppt/slides/slide4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19577013"/>
      </p:ext>
    </p:extLst>
  </p:cSld>
  <p:clrMapOvr>
    <a:masterClrMapping/>
  </p:clrMapOvr>
</p:sld>
</file>

<file path=ppt/slides/slide4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0499553"/>
      </p:ext>
    </p:extLst>
  </p:cSld>
  <p:clrMapOvr>
    <a:masterClrMapping/>
  </p:clrMapOvr>
</p:sld>
</file>

<file path=ppt/slides/slide4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69028883"/>
      </p:ext>
    </p:extLst>
  </p:cSld>
  <p:clrMapOvr>
    <a:masterClrMapping/>
  </p:clrMapOvr>
</p:sld>
</file>

<file path=ppt/slides/slide4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52084066"/>
      </p:ext>
    </p:extLst>
  </p:cSld>
  <p:clrMapOvr>
    <a:masterClrMapping/>
  </p:clrMapOvr>
</p:sld>
</file>

<file path=ppt/slides/slide4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56805354"/>
      </p:ext>
    </p:extLst>
  </p:cSld>
  <p:clrMapOvr>
    <a:masterClrMapping/>
  </p:clrMapOvr>
</p:sld>
</file>

<file path=ppt/slides/slide4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17268678"/>
      </p:ext>
    </p:extLst>
  </p:cSld>
  <p:clrMapOvr>
    <a:masterClrMapping/>
  </p:clrMapOvr>
</p:sld>
</file>

<file path=ppt/slides/slide4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51640243"/>
      </p:ext>
    </p:extLst>
  </p:cSld>
  <p:clrMapOvr>
    <a:masterClrMapping/>
  </p:clrMapOvr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30136498"/>
      </p:ext>
    </p:extLst>
  </p:cSld>
  <p:clrMapOvr>
    <a:masterClrMapping/>
  </p:clrMapOvr>
</p:sld>
</file>

<file path=ppt/slides/slide4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91999295"/>
      </p:ext>
    </p:extLst>
  </p:cSld>
  <p:clrMapOvr>
    <a:masterClrMapping/>
  </p:clrMapOvr>
</p:sld>
</file>

<file path=ppt/slides/slide4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61590604"/>
      </p:ext>
    </p:extLst>
  </p:cSld>
  <p:clrMapOvr>
    <a:masterClrMapping/>
  </p:clrMapOvr>
</p:sld>
</file>

<file path=ppt/slides/slide4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73092574"/>
      </p:ext>
    </p:extLst>
  </p:cSld>
  <p:clrMapOvr>
    <a:masterClrMapping/>
  </p:clrMapOvr>
</p:sld>
</file>

<file path=ppt/slides/slide4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09387439"/>
      </p:ext>
    </p:extLst>
  </p:cSld>
  <p:clrMapOvr>
    <a:masterClrMapping/>
  </p:clrMapOvr>
</p:sld>
</file>

<file path=ppt/slides/slide4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663723798"/>
      </p:ext>
    </p:extLst>
  </p:cSld>
  <p:clrMapOvr>
    <a:masterClrMapping/>
  </p:clrMapOvr>
</p:sld>
</file>

<file path=ppt/slides/slide4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95488669"/>
      </p:ext>
    </p:extLst>
  </p:cSld>
  <p:clrMapOvr>
    <a:masterClrMapping/>
  </p:clrMapOvr>
</p:sld>
</file>

<file path=ppt/slides/slide4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18906893"/>
      </p:ext>
    </p:extLst>
  </p:cSld>
  <p:clrMapOvr>
    <a:masterClrMapping/>
  </p:clrMapOvr>
</p:sld>
</file>

<file path=ppt/slides/slide4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99509100"/>
      </p:ext>
    </p:extLst>
  </p:cSld>
  <p:clrMapOvr>
    <a:masterClrMapping/>
  </p:clrMapOvr>
</p:sld>
</file>

<file path=ppt/slides/slide4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78797133"/>
      </p:ext>
    </p:extLst>
  </p:cSld>
  <p:clrMapOvr>
    <a:masterClrMapping/>
  </p:clrMapOvr>
</p:sld>
</file>

<file path=ppt/slides/slide4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48172396"/>
      </p:ext>
    </p:extLst>
  </p:cSld>
  <p:clrMapOvr>
    <a:masterClrMapping/>
  </p:clrMapOvr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81382467"/>
      </p:ext>
    </p:extLst>
  </p:cSld>
  <p:clrMapOvr>
    <a:masterClrMapping/>
  </p:clrMapOvr>
</p:sld>
</file>

<file path=ppt/slides/slide4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39849411"/>
      </p:ext>
    </p:extLst>
  </p:cSld>
  <p:clrMapOvr>
    <a:masterClrMapping/>
  </p:clrMapOvr>
</p:sld>
</file>

<file path=ppt/slides/slide4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94621951"/>
      </p:ext>
    </p:extLst>
  </p:cSld>
  <p:clrMapOvr>
    <a:masterClrMapping/>
  </p:clrMapOvr>
</p:sld>
</file>

<file path=ppt/slides/slide4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4460530"/>
      </p:ext>
    </p:extLst>
  </p:cSld>
  <p:clrMapOvr>
    <a:masterClrMapping/>
  </p:clrMapOvr>
</p:sld>
</file>

<file path=ppt/slides/slide4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90722413"/>
      </p:ext>
    </p:extLst>
  </p:cSld>
  <p:clrMapOvr>
    <a:masterClrMapping/>
  </p:clrMapOvr>
</p:sld>
</file>

<file path=ppt/slides/slide4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81259793"/>
      </p:ext>
    </p:extLst>
  </p:cSld>
  <p:clrMapOvr>
    <a:masterClrMapping/>
  </p:clrMapOvr>
</p:sld>
</file>

<file path=ppt/slides/slide4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30318407"/>
      </p:ext>
    </p:extLst>
  </p:cSld>
  <p:clrMapOvr>
    <a:masterClrMapping/>
  </p:clrMapOvr>
</p:sld>
</file>

<file path=ppt/slides/slide4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67741876"/>
      </p:ext>
    </p:extLst>
  </p:cSld>
  <p:clrMapOvr>
    <a:masterClrMapping/>
  </p:clrMapOvr>
</p:sld>
</file>

<file path=ppt/slides/slide4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218990397"/>
      </p:ext>
    </p:extLst>
  </p:cSld>
  <p:clrMapOvr>
    <a:masterClrMapping/>
  </p:clrMapOvr>
</p:sld>
</file>

<file path=ppt/slides/slide4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32543099"/>
      </p:ext>
    </p:extLst>
  </p:cSld>
  <p:clrMapOvr>
    <a:masterClrMapping/>
  </p:clrMapOvr>
</p:sld>
</file>

<file path=ppt/slides/slide4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79727084"/>
      </p:ext>
    </p:extLst>
  </p:cSld>
  <p:clrMapOvr>
    <a:masterClrMapping/>
  </p:clrMapOvr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20606575"/>
      </p:ext>
    </p:extLst>
  </p:cSld>
  <p:clrMapOvr>
    <a:masterClrMapping/>
  </p:clrMapOvr>
</p:sld>
</file>

<file path=ppt/slides/slide4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70068008"/>
      </p:ext>
    </p:extLst>
  </p:cSld>
  <p:clrMapOvr>
    <a:masterClrMapping/>
  </p:clrMapOvr>
</p:sld>
</file>

<file path=ppt/slides/slide4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00351526"/>
      </p:ext>
    </p:extLst>
  </p:cSld>
  <p:clrMapOvr>
    <a:masterClrMapping/>
  </p:clrMapOvr>
</p:sld>
</file>

<file path=ppt/slides/slide4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35827744"/>
      </p:ext>
    </p:extLst>
  </p:cSld>
  <p:clrMapOvr>
    <a:masterClrMapping/>
  </p:clrMapOvr>
</p:sld>
</file>

<file path=ppt/slides/slide4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47418642"/>
      </p:ext>
    </p:extLst>
  </p:cSld>
  <p:clrMapOvr>
    <a:masterClrMapping/>
  </p:clrMapOvr>
</p:sld>
</file>

<file path=ppt/slides/slide4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88565982"/>
      </p:ext>
    </p:extLst>
  </p:cSld>
  <p:clrMapOvr>
    <a:masterClrMapping/>
  </p:clrMapOvr>
</p:sld>
</file>

<file path=ppt/slides/slide4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77889741"/>
      </p:ext>
    </p:extLst>
  </p:cSld>
  <p:clrMapOvr>
    <a:masterClrMapping/>
  </p:clrMapOvr>
</p:sld>
</file>

<file path=ppt/slides/slide4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60237880"/>
      </p:ext>
    </p:extLst>
  </p:cSld>
  <p:clrMapOvr>
    <a:masterClrMapping/>
  </p:clrMapOvr>
</p:sld>
</file>

<file path=ppt/slides/slide4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64010058"/>
      </p:ext>
    </p:extLst>
  </p:cSld>
  <p:clrMapOvr>
    <a:masterClrMapping/>
  </p:clrMapOvr>
</p:sld>
</file>

<file path=ppt/slides/slide4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71291361"/>
      </p:ext>
    </p:extLst>
  </p:cSld>
  <p:clrMapOvr>
    <a:masterClrMapping/>
  </p:clrMapOvr>
</p:sld>
</file>

<file path=ppt/slides/slide4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17413830"/>
      </p:ext>
    </p:extLst>
  </p:cSld>
  <p:clrMapOvr>
    <a:masterClrMapping/>
  </p:clrMapOvr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24304789"/>
      </p:ext>
    </p:extLst>
  </p:cSld>
  <p:clrMapOvr>
    <a:masterClrMapping/>
  </p:clrMapOvr>
</p:sld>
</file>

<file path=ppt/slides/slide4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975945257"/>
      </p:ext>
    </p:extLst>
  </p:cSld>
  <p:clrMapOvr>
    <a:masterClrMapping/>
  </p:clrMapOvr>
</p:sld>
</file>

<file path=ppt/slides/slide4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11916169"/>
      </p:ext>
    </p:extLst>
  </p:cSld>
  <p:clrMapOvr>
    <a:masterClrMapping/>
  </p:clrMapOvr>
</p:sld>
</file>

<file path=ppt/slides/slide4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00475682"/>
      </p:ext>
    </p:extLst>
  </p:cSld>
  <p:clrMapOvr>
    <a:masterClrMapping/>
  </p:clrMapOvr>
</p:sld>
</file>

<file path=ppt/slides/slide4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94402940"/>
      </p:ext>
    </p:extLst>
  </p:cSld>
  <p:clrMapOvr>
    <a:masterClrMapping/>
  </p:clrMapOvr>
</p:sld>
</file>

<file path=ppt/slides/slide4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57701802"/>
      </p:ext>
    </p:extLst>
  </p:cSld>
  <p:clrMapOvr>
    <a:masterClrMapping/>
  </p:clrMapOvr>
</p:sld>
</file>

<file path=ppt/slides/slide4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1585947"/>
      </p:ext>
    </p:extLst>
  </p:cSld>
  <p:clrMapOvr>
    <a:masterClrMapping/>
  </p:clrMapOvr>
</p:sld>
</file>

<file path=ppt/slides/slide4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66984429"/>
      </p:ext>
    </p:extLst>
  </p:cSld>
  <p:clrMapOvr>
    <a:masterClrMapping/>
  </p:clrMapOvr>
</p:sld>
</file>

<file path=ppt/slides/slide4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82315576"/>
      </p:ext>
    </p:extLst>
  </p:cSld>
  <p:clrMapOvr>
    <a:masterClrMapping/>
  </p:clrMapOvr>
</p:sld>
</file>

<file path=ppt/slides/slide4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65596648"/>
      </p:ext>
    </p:extLst>
  </p:cSld>
  <p:clrMapOvr>
    <a:masterClrMapping/>
  </p:clrMapOvr>
</p:sld>
</file>

<file path=ppt/slides/slide4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96936536"/>
      </p:ext>
    </p:extLst>
  </p:cSld>
  <p:clrMapOvr>
    <a:masterClrMapping/>
  </p:clrMapOvr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71603822"/>
      </p:ext>
    </p:extLst>
  </p:cSld>
  <p:clrMapOvr>
    <a:masterClrMapping/>
  </p:clrMapOvr>
</p:sld>
</file>

<file path=ppt/slides/slide4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10298086"/>
      </p:ext>
    </p:extLst>
  </p:cSld>
  <p:clrMapOvr>
    <a:masterClrMapping/>
  </p:clrMapOvr>
</p:sld>
</file>

<file path=ppt/slides/slide4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14185482"/>
      </p:ext>
    </p:extLst>
  </p:cSld>
  <p:clrMapOvr>
    <a:masterClrMapping/>
  </p:clrMapOvr>
</p:sld>
</file>

<file path=ppt/slides/slide4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06764780"/>
      </p:ext>
    </p:extLst>
  </p:cSld>
  <p:clrMapOvr>
    <a:masterClrMapping/>
  </p:clrMapOvr>
</p:sld>
</file>

<file path=ppt/slides/slide4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075103725"/>
      </p:ext>
    </p:extLst>
  </p:cSld>
  <p:clrMapOvr>
    <a:masterClrMapping/>
  </p:clrMapOvr>
</p:sld>
</file>

<file path=ppt/slides/slide4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40457082"/>
      </p:ext>
    </p:extLst>
  </p:cSld>
  <p:clrMapOvr>
    <a:masterClrMapping/>
  </p:clrMapOvr>
</p:sld>
</file>

<file path=ppt/slides/slide4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40775908"/>
      </p:ext>
    </p:extLst>
  </p:cSld>
  <p:clrMapOvr>
    <a:masterClrMapping/>
  </p:clrMapOvr>
</p:sld>
</file>

<file path=ppt/slides/slide4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822163638"/>
      </p:ext>
    </p:extLst>
  </p:cSld>
  <p:clrMapOvr>
    <a:masterClrMapping/>
  </p:clrMapOvr>
</p:sld>
</file>

<file path=ppt/slides/slide4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51639315"/>
      </p:ext>
    </p:extLst>
  </p:cSld>
  <p:clrMapOvr>
    <a:masterClrMapping/>
  </p:clrMapOvr>
</p:sld>
</file>

<file path=ppt/slides/slide4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82123690"/>
      </p:ext>
    </p:extLst>
  </p:cSld>
  <p:clrMapOvr>
    <a:masterClrMapping/>
  </p:clrMapOvr>
</p:sld>
</file>

<file path=ppt/slides/slide4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520013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37399725"/>
      </p:ext>
    </p:extLst>
  </p:cSld>
  <p:clrMapOvr>
    <a:masterClrMapping/>
  </p:clrMapOvr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889197292"/>
      </p:ext>
    </p:extLst>
  </p:cSld>
  <p:clrMapOvr>
    <a:masterClrMapping/>
  </p:clrMapOvr>
</p:sld>
</file>

<file path=ppt/slides/slide4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80884951"/>
      </p:ext>
    </p:extLst>
  </p:cSld>
  <p:clrMapOvr>
    <a:masterClrMapping/>
  </p:clrMapOvr>
</p:sld>
</file>

<file path=ppt/slides/slide4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81656530"/>
      </p:ext>
    </p:extLst>
  </p:cSld>
  <p:clrMapOvr>
    <a:masterClrMapping/>
  </p:clrMapOvr>
</p:sld>
</file>

<file path=ppt/slides/slide4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31181424"/>
      </p:ext>
    </p:extLst>
  </p:cSld>
  <p:clrMapOvr>
    <a:masterClrMapping/>
  </p:clrMapOvr>
</p:sld>
</file>

<file path=ppt/slides/slide4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58520520"/>
      </p:ext>
    </p:extLst>
  </p:cSld>
  <p:clrMapOvr>
    <a:masterClrMapping/>
  </p:clrMapOvr>
</p:sld>
</file>

<file path=ppt/slides/slide4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85342876"/>
      </p:ext>
    </p:extLst>
  </p:cSld>
  <p:clrMapOvr>
    <a:masterClrMapping/>
  </p:clrMapOvr>
</p:sld>
</file>

<file path=ppt/slides/slide4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1960731"/>
      </p:ext>
    </p:extLst>
  </p:cSld>
  <p:clrMapOvr>
    <a:masterClrMapping/>
  </p:clrMapOvr>
</p:sld>
</file>

<file path=ppt/slides/slide4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CDC1 SERIES </a:t>
            </a:r>
          </a:p>
        </p:txBody>
      </p:sp>
    </p:spTree>
    <p:extLst>
      <p:ext uri="{BB962C8B-B14F-4D97-AF65-F5344CB8AC3E}">
        <p14:creationId xmlns:p14="http://schemas.microsoft.com/office/powerpoint/2010/main" val="794187309"/>
      </p:ext>
    </p:extLst>
  </p:cSld>
  <p:clrMapOvr>
    <a:masterClrMapping/>
  </p:clrMapOvr>
</p:sld>
</file>

<file path=ppt/slides/slide4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38251967"/>
      </p:ext>
    </p:extLst>
  </p:cSld>
  <p:clrMapOvr>
    <a:masterClrMapping/>
  </p:clrMapOvr>
</p:sld>
</file>

<file path=ppt/slides/slide4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08504972"/>
      </p:ext>
    </p:extLst>
  </p:cSld>
  <p:clrMapOvr>
    <a:masterClrMapping/>
  </p:clrMapOvr>
</p:sld>
</file>

<file path=ppt/slides/slide4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85471095"/>
      </p:ext>
    </p:extLst>
  </p:cSld>
  <p:clrMapOvr>
    <a:masterClrMapping/>
  </p:clrMapOvr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87434268"/>
      </p:ext>
    </p:extLst>
  </p:cSld>
  <p:clrMapOvr>
    <a:masterClrMapping/>
  </p:clrMapOvr>
</p:sld>
</file>

<file path=ppt/slides/slide4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CDC2 SERIES </a:t>
            </a:r>
          </a:p>
        </p:txBody>
      </p:sp>
    </p:spTree>
    <p:extLst>
      <p:ext uri="{BB962C8B-B14F-4D97-AF65-F5344CB8AC3E}">
        <p14:creationId xmlns:p14="http://schemas.microsoft.com/office/powerpoint/2010/main" val="1212919768"/>
      </p:ext>
    </p:extLst>
  </p:cSld>
  <p:clrMapOvr>
    <a:masterClrMapping/>
  </p:clrMapOvr>
</p:sld>
</file>

<file path=ppt/slides/slide4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65242556"/>
      </p:ext>
    </p:extLst>
  </p:cSld>
  <p:clrMapOvr>
    <a:masterClrMapping/>
  </p:clrMapOvr>
</p:sld>
</file>

<file path=ppt/slides/slide4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33471799"/>
      </p:ext>
    </p:extLst>
  </p:cSld>
  <p:clrMapOvr>
    <a:masterClrMapping/>
  </p:clrMapOvr>
</p:sld>
</file>

<file path=ppt/slides/slide4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04233975"/>
      </p:ext>
    </p:extLst>
  </p:cSld>
  <p:clrMapOvr>
    <a:masterClrMapping/>
  </p:clrMapOvr>
</p:sld>
</file>

<file path=ppt/slides/slide4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CDC3 SERIES </a:t>
            </a:r>
          </a:p>
        </p:txBody>
      </p:sp>
    </p:spTree>
    <p:extLst>
      <p:ext uri="{BB962C8B-B14F-4D97-AF65-F5344CB8AC3E}">
        <p14:creationId xmlns:p14="http://schemas.microsoft.com/office/powerpoint/2010/main" val="209165189"/>
      </p:ext>
    </p:extLst>
  </p:cSld>
  <p:clrMapOvr>
    <a:masterClrMapping/>
  </p:clrMapOvr>
</p:sld>
</file>

<file path=ppt/slides/slide4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48251407"/>
      </p:ext>
    </p:extLst>
  </p:cSld>
  <p:clrMapOvr>
    <a:masterClrMapping/>
  </p:clrMapOvr>
</p:sld>
</file>

<file path=ppt/slides/slide4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9317330"/>
      </p:ext>
    </p:extLst>
  </p:cSld>
  <p:clrMapOvr>
    <a:masterClrMapping/>
  </p:clrMapOvr>
</p:sld>
</file>

<file path=ppt/slides/slide4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32785800"/>
      </p:ext>
    </p:extLst>
  </p:cSld>
  <p:clrMapOvr>
    <a:masterClrMapping/>
  </p:clrMapOvr>
</p:sld>
</file>

<file path=ppt/slides/slide4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CDC4 SERIES </a:t>
            </a:r>
          </a:p>
        </p:txBody>
      </p:sp>
    </p:spTree>
    <p:extLst>
      <p:ext uri="{BB962C8B-B14F-4D97-AF65-F5344CB8AC3E}">
        <p14:creationId xmlns:p14="http://schemas.microsoft.com/office/powerpoint/2010/main" val="1855676055"/>
      </p:ext>
    </p:extLst>
  </p:cSld>
  <p:clrMapOvr>
    <a:masterClrMapping/>
  </p:clrMapOvr>
</p:sld>
</file>

<file path=ppt/slides/slide4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34652947"/>
      </p:ext>
    </p:extLst>
  </p:cSld>
  <p:clrMapOvr>
    <a:masterClrMapping/>
  </p:clrMapOvr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84123955"/>
      </p:ext>
    </p:extLst>
  </p:cSld>
  <p:clrMapOvr>
    <a:masterClrMapping/>
  </p:clrMapOvr>
</p:sld>
</file>

<file path=ppt/slides/slide4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44536991"/>
      </p:ext>
    </p:extLst>
  </p:cSld>
  <p:clrMapOvr>
    <a:masterClrMapping/>
  </p:clrMapOvr>
</p:sld>
</file>

<file path=ppt/slides/slide4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95684984"/>
      </p:ext>
    </p:extLst>
  </p:cSld>
  <p:clrMapOvr>
    <a:masterClrMapping/>
  </p:clrMapOvr>
</p:sld>
</file>

<file path=ppt/slides/slide4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CDC5 SERIES </a:t>
            </a:r>
          </a:p>
        </p:txBody>
      </p:sp>
    </p:spTree>
    <p:extLst>
      <p:ext uri="{BB962C8B-B14F-4D97-AF65-F5344CB8AC3E}">
        <p14:creationId xmlns:p14="http://schemas.microsoft.com/office/powerpoint/2010/main" val="1768219995"/>
      </p:ext>
    </p:extLst>
  </p:cSld>
  <p:clrMapOvr>
    <a:masterClrMapping/>
  </p:clrMapOvr>
</p:sld>
</file>

<file path=ppt/slides/slide4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71598522"/>
      </p:ext>
    </p:extLst>
  </p:cSld>
  <p:clrMapOvr>
    <a:masterClrMapping/>
  </p:clrMapOvr>
</p:sld>
</file>

<file path=ppt/slides/slide4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73779493"/>
      </p:ext>
    </p:extLst>
  </p:cSld>
  <p:clrMapOvr>
    <a:masterClrMapping/>
  </p:clrMapOvr>
</p:sld>
</file>

<file path=ppt/slides/slide4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6370569"/>
      </p:ext>
    </p:extLst>
  </p:cSld>
  <p:clrMapOvr>
    <a:masterClrMapping/>
  </p:clrMapOvr>
</p:sld>
</file>

<file path=ppt/slides/slide4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CDC6 SERIES </a:t>
            </a:r>
          </a:p>
        </p:txBody>
      </p:sp>
    </p:spTree>
    <p:extLst>
      <p:ext uri="{BB962C8B-B14F-4D97-AF65-F5344CB8AC3E}">
        <p14:creationId xmlns:p14="http://schemas.microsoft.com/office/powerpoint/2010/main" val="3039734248"/>
      </p:ext>
    </p:extLst>
  </p:cSld>
  <p:clrMapOvr>
    <a:masterClrMapping/>
  </p:clrMapOvr>
</p:sld>
</file>

<file path=ppt/slides/slide4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69537987"/>
      </p:ext>
    </p:extLst>
  </p:cSld>
  <p:clrMapOvr>
    <a:masterClrMapping/>
  </p:clrMapOvr>
</p:sld>
</file>

<file path=ppt/slides/slide4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83323876"/>
      </p:ext>
    </p:extLst>
  </p:cSld>
  <p:clrMapOvr>
    <a:masterClrMapping/>
  </p:clrMapOvr>
</p:sld>
</file>

<file path=ppt/slides/slide4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01145160"/>
      </p:ext>
    </p:extLst>
  </p:cSld>
  <p:clrMapOvr>
    <a:masterClrMapping/>
  </p:clrMapOvr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46042258"/>
      </p:ext>
    </p:extLst>
  </p:cSld>
  <p:clrMapOvr>
    <a:masterClrMapping/>
  </p:clrMapOvr>
</p:sld>
</file>

<file path=ppt/slides/slide4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CDC7 SERIES </a:t>
            </a:r>
          </a:p>
        </p:txBody>
      </p:sp>
    </p:spTree>
    <p:extLst>
      <p:ext uri="{BB962C8B-B14F-4D97-AF65-F5344CB8AC3E}">
        <p14:creationId xmlns:p14="http://schemas.microsoft.com/office/powerpoint/2010/main" val="2850546617"/>
      </p:ext>
    </p:extLst>
  </p:cSld>
  <p:clrMapOvr>
    <a:masterClrMapping/>
  </p:clrMapOvr>
</p:sld>
</file>

<file path=ppt/slides/slide4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68156786"/>
      </p:ext>
    </p:extLst>
  </p:cSld>
  <p:clrMapOvr>
    <a:masterClrMapping/>
  </p:clrMapOvr>
</p:sld>
</file>

<file path=ppt/slides/slide4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98116533"/>
      </p:ext>
    </p:extLst>
  </p:cSld>
  <p:clrMapOvr>
    <a:masterClrMapping/>
  </p:clrMapOvr>
</p:sld>
</file>

<file path=ppt/slides/slide4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00385594"/>
      </p:ext>
    </p:extLst>
  </p:cSld>
  <p:clrMapOvr>
    <a:masterClrMapping/>
  </p:clrMapOvr>
</p:sld>
</file>

<file path=ppt/slides/slide4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CDC8 SERIES </a:t>
            </a:r>
          </a:p>
        </p:txBody>
      </p:sp>
    </p:spTree>
    <p:extLst>
      <p:ext uri="{BB962C8B-B14F-4D97-AF65-F5344CB8AC3E}">
        <p14:creationId xmlns:p14="http://schemas.microsoft.com/office/powerpoint/2010/main" val="3923885376"/>
      </p:ext>
    </p:extLst>
  </p:cSld>
  <p:clrMapOvr>
    <a:masterClrMapping/>
  </p:clrMapOvr>
</p:sld>
</file>

<file path=ppt/slides/slide4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48948889"/>
      </p:ext>
    </p:extLst>
  </p:cSld>
  <p:clrMapOvr>
    <a:masterClrMapping/>
  </p:clrMapOvr>
</p:sld>
</file>

<file path=ppt/slides/slide4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51721099"/>
      </p:ext>
    </p:extLst>
  </p:cSld>
  <p:clrMapOvr>
    <a:masterClrMapping/>
  </p:clrMapOvr>
</p:sld>
</file>

<file path=ppt/slides/slide4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18361212"/>
      </p:ext>
    </p:extLst>
  </p:cSld>
  <p:clrMapOvr>
    <a:masterClrMapping/>
  </p:clrMapOvr>
</p:sld>
</file>

<file path=ppt/slides/slide4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CDC9 SERIES </a:t>
            </a:r>
          </a:p>
        </p:txBody>
      </p:sp>
    </p:spTree>
    <p:extLst>
      <p:ext uri="{BB962C8B-B14F-4D97-AF65-F5344CB8AC3E}">
        <p14:creationId xmlns:p14="http://schemas.microsoft.com/office/powerpoint/2010/main" val="25402619"/>
      </p:ext>
    </p:extLst>
  </p:cSld>
  <p:clrMapOvr>
    <a:masterClrMapping/>
  </p:clrMapOvr>
</p:sld>
</file>

<file path=ppt/slides/slide4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00791904"/>
      </p:ext>
    </p:extLst>
  </p:cSld>
  <p:clrMapOvr>
    <a:masterClrMapping/>
  </p:clrMapOvr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17135547"/>
      </p:ext>
    </p:extLst>
  </p:cSld>
  <p:clrMapOvr>
    <a:masterClrMapping/>
  </p:clrMapOvr>
</p:sld>
</file>

<file path=ppt/slides/slide4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91059995"/>
      </p:ext>
    </p:extLst>
  </p:cSld>
  <p:clrMapOvr>
    <a:masterClrMapping/>
  </p:clrMapOvr>
</p:sld>
</file>

<file path=ppt/slides/slide4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23421618"/>
      </p:ext>
    </p:extLst>
  </p:cSld>
  <p:clrMapOvr>
    <a:masterClrMapping/>
  </p:clrMapOvr>
</p:sld>
</file>

<file path=ppt/slides/slide4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CDC10 SERIES </a:t>
            </a:r>
          </a:p>
        </p:txBody>
      </p:sp>
    </p:spTree>
    <p:extLst>
      <p:ext uri="{BB962C8B-B14F-4D97-AF65-F5344CB8AC3E}">
        <p14:creationId xmlns:p14="http://schemas.microsoft.com/office/powerpoint/2010/main" val="2469359121"/>
      </p:ext>
    </p:extLst>
  </p:cSld>
  <p:clrMapOvr>
    <a:masterClrMapping/>
  </p:clrMapOvr>
</p:sld>
</file>

<file path=ppt/slides/slide4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59295461"/>
      </p:ext>
    </p:extLst>
  </p:cSld>
  <p:clrMapOvr>
    <a:masterClrMapping/>
  </p:clrMapOvr>
</p:sld>
</file>

<file path=ppt/slides/slide4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81716233"/>
      </p:ext>
    </p:extLst>
  </p:cSld>
  <p:clrMapOvr>
    <a:masterClrMapping/>
  </p:clrMapOvr>
</p:sld>
</file>

<file path=ppt/slides/slide4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49684808"/>
      </p:ext>
    </p:extLst>
  </p:cSld>
  <p:clrMapOvr>
    <a:masterClrMapping/>
  </p:clrMapOvr>
</p:sld>
</file>

<file path=ppt/slides/slide4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 SERIES</a:t>
            </a:r>
          </a:p>
        </p:txBody>
      </p:sp>
    </p:spTree>
    <p:extLst>
      <p:ext uri="{BB962C8B-B14F-4D97-AF65-F5344CB8AC3E}">
        <p14:creationId xmlns:p14="http://schemas.microsoft.com/office/powerpoint/2010/main" val="729456873"/>
      </p:ext>
    </p:extLst>
  </p:cSld>
  <p:clrMapOvr>
    <a:masterClrMapping/>
  </p:clrMapOvr>
</p:sld>
</file>

<file path=ppt/slides/slide4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BR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165639790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821603449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097675665"/>
      </p:ext>
    </p:extLst>
  </p:cSld>
  <p:clrMapOvr>
    <a:masterClrMapping/>
  </p:clrMapOvr>
</p:sld>
</file>

<file path=ppt/slides/slide4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894575478"/>
      </p:ext>
    </p:extLst>
  </p:cSld>
  <p:clrMapOvr>
    <a:masterClrMapping/>
  </p:clrMapOvr>
</p:sld>
</file>

<file path=ppt/slides/slide4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70498537"/>
      </p:ext>
    </p:extLst>
  </p:cSld>
  <p:clrMapOvr>
    <a:masterClrMapping/>
  </p:clrMapOvr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42982664"/>
      </p:ext>
    </p:extLst>
  </p:cSld>
  <p:clrMapOvr>
    <a:masterClrMapping/>
  </p:clrMapOvr>
</p:sld>
</file>

<file path=ppt/slides/slide4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44544091"/>
      </p:ext>
    </p:extLst>
  </p:cSld>
  <p:clrMapOvr>
    <a:masterClrMapping/>
  </p:clrMapOvr>
</p:sld>
</file>

<file path=ppt/slides/slide4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76485247"/>
      </p:ext>
    </p:extLst>
  </p:cSld>
  <p:clrMapOvr>
    <a:masterClrMapping/>
  </p:clrMapOvr>
</p:sld>
</file>

<file path=ppt/slides/slide4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14119160"/>
      </p:ext>
    </p:extLst>
  </p:cSld>
  <p:clrMapOvr>
    <a:masterClrMapping/>
  </p:clrMapOvr>
</p:sld>
</file>

<file path=ppt/slides/slide4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42319228"/>
      </p:ext>
    </p:extLst>
  </p:cSld>
  <p:clrMapOvr>
    <a:masterClrMapping/>
  </p:clrMapOvr>
</p:sld>
</file>

<file path=ppt/slides/slide4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89017756"/>
      </p:ext>
    </p:extLst>
  </p:cSld>
  <p:clrMapOvr>
    <a:masterClrMapping/>
  </p:clrMapOvr>
</p:sld>
</file>

<file path=ppt/slides/slide4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27635288"/>
      </p:ext>
    </p:extLst>
  </p:cSld>
  <p:clrMapOvr>
    <a:masterClrMapping/>
  </p:clrMapOvr>
</p:sld>
</file>

<file path=ppt/slides/slide4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50194758"/>
      </p:ext>
    </p:extLst>
  </p:cSld>
  <p:clrMapOvr>
    <a:masterClrMapping/>
  </p:clrMapOvr>
</p:sld>
</file>

<file path=ppt/slides/slide4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89982642"/>
      </p:ext>
    </p:extLst>
  </p:cSld>
  <p:clrMapOvr>
    <a:masterClrMapping/>
  </p:clrMapOvr>
</p:sld>
</file>

<file path=ppt/slides/slide4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87819420"/>
      </p:ext>
    </p:extLst>
  </p:cSld>
  <p:clrMapOvr>
    <a:masterClrMapping/>
  </p:clrMapOvr>
</p:sld>
</file>

<file path=ppt/slides/slide4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01533805"/>
      </p:ext>
    </p:extLst>
  </p:cSld>
  <p:clrMapOvr>
    <a:masterClrMapping/>
  </p:clrMapOvr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88316584"/>
      </p:ext>
    </p:extLst>
  </p:cSld>
  <p:clrMapOvr>
    <a:masterClrMapping/>
  </p:clrMapOvr>
</p:sld>
</file>

<file path=ppt/slides/slide4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45759862"/>
      </p:ext>
    </p:extLst>
  </p:cSld>
  <p:clrMapOvr>
    <a:masterClrMapping/>
  </p:clrMapOvr>
</p:sld>
</file>

<file path=ppt/slides/slide4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384125876"/>
      </p:ext>
    </p:extLst>
  </p:cSld>
  <p:clrMapOvr>
    <a:masterClrMapping/>
  </p:clrMapOvr>
</p:sld>
</file>

<file path=ppt/slides/slide4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2164147"/>
      </p:ext>
    </p:extLst>
  </p:cSld>
  <p:clrMapOvr>
    <a:masterClrMapping/>
  </p:clrMapOvr>
</p:sld>
</file>

<file path=ppt/slides/slide4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8824809"/>
      </p:ext>
    </p:extLst>
  </p:cSld>
  <p:clrMapOvr>
    <a:masterClrMapping/>
  </p:clrMapOvr>
</p:sld>
</file>

<file path=ppt/slides/slide4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68582633"/>
      </p:ext>
    </p:extLst>
  </p:cSld>
  <p:clrMapOvr>
    <a:masterClrMapping/>
  </p:clrMapOvr>
</p:sld>
</file>

<file path=ppt/slides/slide4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32015198"/>
      </p:ext>
    </p:extLst>
  </p:cSld>
  <p:clrMapOvr>
    <a:masterClrMapping/>
  </p:clrMapOvr>
</p:sld>
</file>

<file path=ppt/slides/slide4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47211271"/>
      </p:ext>
    </p:extLst>
  </p:cSld>
  <p:clrMapOvr>
    <a:masterClrMapping/>
  </p:clrMapOvr>
</p:sld>
</file>

<file path=ppt/slides/slide4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06386186"/>
      </p:ext>
    </p:extLst>
  </p:cSld>
  <p:clrMapOvr>
    <a:masterClrMapping/>
  </p:clrMapOvr>
</p:sld>
</file>

<file path=ppt/slides/slide4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75356816"/>
      </p:ext>
    </p:extLst>
  </p:cSld>
  <p:clrMapOvr>
    <a:masterClrMapping/>
  </p:clrMapOvr>
</p:sld>
</file>

<file path=ppt/slides/slide4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70196665"/>
      </p:ext>
    </p:extLst>
  </p:cSld>
  <p:clrMapOvr>
    <a:masterClrMapping/>
  </p:clrMapOvr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02604487"/>
      </p:ext>
    </p:extLst>
  </p:cSld>
  <p:clrMapOvr>
    <a:masterClrMapping/>
  </p:clrMapOvr>
</p:sld>
</file>

<file path=ppt/slides/slide4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00598965"/>
      </p:ext>
    </p:extLst>
  </p:cSld>
  <p:clrMapOvr>
    <a:masterClrMapping/>
  </p:clrMapOvr>
</p:sld>
</file>

<file path=ppt/slides/slide4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67332053"/>
      </p:ext>
    </p:extLst>
  </p:cSld>
  <p:clrMapOvr>
    <a:masterClrMapping/>
  </p:clrMapOvr>
</p:sld>
</file>

<file path=ppt/slides/slide4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29672470"/>
      </p:ext>
    </p:extLst>
  </p:cSld>
  <p:clrMapOvr>
    <a:masterClrMapping/>
  </p:clrMapOvr>
</p:sld>
</file>

<file path=ppt/slides/slide4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97394441"/>
      </p:ext>
    </p:extLst>
  </p:cSld>
  <p:clrMapOvr>
    <a:masterClrMapping/>
  </p:clrMapOvr>
</p:sld>
</file>

<file path=ppt/slides/slide4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829548241"/>
      </p:ext>
    </p:extLst>
  </p:cSld>
  <p:clrMapOvr>
    <a:masterClrMapping/>
  </p:clrMapOvr>
</p:sld>
</file>

<file path=ppt/slides/slide4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63806441"/>
      </p:ext>
    </p:extLst>
  </p:cSld>
  <p:clrMapOvr>
    <a:masterClrMapping/>
  </p:clrMapOvr>
</p:sld>
</file>

<file path=ppt/slides/slide4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62944886"/>
      </p:ext>
    </p:extLst>
  </p:cSld>
  <p:clrMapOvr>
    <a:masterClrMapping/>
  </p:clrMapOvr>
</p:sld>
</file>

<file path=ppt/slides/slide4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3794197"/>
      </p:ext>
    </p:extLst>
  </p:cSld>
  <p:clrMapOvr>
    <a:masterClrMapping/>
  </p:clrMapOvr>
</p:sld>
</file>

<file path=ppt/slides/slide4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52387264"/>
      </p:ext>
    </p:extLst>
  </p:cSld>
  <p:clrMapOvr>
    <a:masterClrMapping/>
  </p:clrMapOvr>
</p:sld>
</file>

<file path=ppt/slides/slide4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82734281"/>
      </p:ext>
    </p:extLst>
  </p:cSld>
  <p:clrMapOvr>
    <a:masterClrMapping/>
  </p:clrMapOvr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53631537"/>
      </p:ext>
    </p:extLst>
  </p:cSld>
  <p:clrMapOvr>
    <a:masterClrMapping/>
  </p:clrMapOvr>
</p:sld>
</file>

<file path=ppt/slides/slide4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53208492"/>
      </p:ext>
    </p:extLst>
  </p:cSld>
  <p:clrMapOvr>
    <a:masterClrMapping/>
  </p:clrMapOvr>
</p:sld>
</file>

<file path=ppt/slides/slide4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97756898"/>
      </p:ext>
    </p:extLst>
  </p:cSld>
  <p:clrMapOvr>
    <a:masterClrMapping/>
  </p:clrMapOvr>
</p:sld>
</file>

<file path=ppt/slides/slide4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27586563"/>
      </p:ext>
    </p:extLst>
  </p:cSld>
  <p:clrMapOvr>
    <a:masterClrMapping/>
  </p:clrMapOvr>
</p:sld>
</file>

<file path=ppt/slides/slide4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95266245"/>
      </p:ext>
    </p:extLst>
  </p:cSld>
  <p:clrMapOvr>
    <a:masterClrMapping/>
  </p:clrMapOvr>
</p:sld>
</file>

<file path=ppt/slides/slide4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53650019"/>
      </p:ext>
    </p:extLst>
  </p:cSld>
  <p:clrMapOvr>
    <a:masterClrMapping/>
  </p:clrMapOvr>
</p:sld>
</file>

<file path=ppt/slides/slide4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71518423"/>
      </p:ext>
    </p:extLst>
  </p:cSld>
  <p:clrMapOvr>
    <a:masterClrMapping/>
  </p:clrMapOvr>
</p:sld>
</file>

<file path=ppt/slides/slide4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28374896"/>
      </p:ext>
    </p:extLst>
  </p:cSld>
  <p:clrMapOvr>
    <a:masterClrMapping/>
  </p:clrMapOvr>
</p:sld>
</file>

<file path=ppt/slides/slide4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410391555"/>
      </p:ext>
    </p:extLst>
  </p:cSld>
  <p:clrMapOvr>
    <a:masterClrMapping/>
  </p:clrMapOvr>
</p:sld>
</file>

<file path=ppt/slides/slide4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22714239"/>
      </p:ext>
    </p:extLst>
  </p:cSld>
  <p:clrMapOvr>
    <a:masterClrMapping/>
  </p:clrMapOvr>
</p:sld>
</file>

<file path=ppt/slides/slide4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82531637"/>
      </p:ext>
    </p:extLst>
  </p:cSld>
  <p:clrMapOvr>
    <a:masterClrMapping/>
  </p:clrMapOvr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66893962"/>
      </p:ext>
    </p:extLst>
  </p:cSld>
  <p:clrMapOvr>
    <a:masterClrMapping/>
  </p:clrMapOvr>
</p:sld>
</file>

<file path=ppt/slides/slide4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45855420"/>
      </p:ext>
    </p:extLst>
  </p:cSld>
  <p:clrMapOvr>
    <a:masterClrMapping/>
  </p:clrMapOvr>
</p:sld>
</file>

<file path=ppt/slides/slide4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73475923"/>
      </p:ext>
    </p:extLst>
  </p:cSld>
  <p:clrMapOvr>
    <a:masterClrMapping/>
  </p:clrMapOvr>
</p:sld>
</file>

<file path=ppt/slides/slide4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99015954"/>
      </p:ext>
    </p:extLst>
  </p:cSld>
  <p:clrMapOvr>
    <a:masterClrMapping/>
  </p:clrMapOvr>
</p:sld>
</file>

<file path=ppt/slides/slide4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14974519"/>
      </p:ext>
    </p:extLst>
  </p:cSld>
  <p:clrMapOvr>
    <a:masterClrMapping/>
  </p:clrMapOvr>
</p:sld>
</file>

<file path=ppt/slides/slide4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21503628"/>
      </p:ext>
    </p:extLst>
  </p:cSld>
  <p:clrMapOvr>
    <a:masterClrMapping/>
  </p:clrMapOvr>
</p:sld>
</file>

<file path=ppt/slides/slide4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33776984"/>
      </p:ext>
    </p:extLst>
  </p:cSld>
  <p:clrMapOvr>
    <a:masterClrMapping/>
  </p:clrMapOvr>
</p:sld>
</file>

<file path=ppt/slides/slide4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89526103"/>
      </p:ext>
    </p:extLst>
  </p:cSld>
  <p:clrMapOvr>
    <a:masterClrMapping/>
  </p:clrMapOvr>
</p:sld>
</file>

<file path=ppt/slides/slide4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69333084"/>
      </p:ext>
    </p:extLst>
  </p:cSld>
  <p:clrMapOvr>
    <a:masterClrMapping/>
  </p:clrMapOvr>
</p:sld>
</file>

<file path=ppt/slides/slide4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07278395"/>
      </p:ext>
    </p:extLst>
  </p:cSld>
  <p:clrMapOvr>
    <a:masterClrMapping/>
  </p:clrMapOvr>
</p:sld>
</file>

<file path=ppt/slides/slide4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4536977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03615932"/>
      </p:ext>
    </p:extLst>
  </p:cSld>
  <p:clrMapOvr>
    <a:masterClrMapping/>
  </p:clrMapOvr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79770748"/>
      </p:ext>
    </p:extLst>
  </p:cSld>
  <p:clrMapOvr>
    <a:masterClrMapping/>
  </p:clrMapOvr>
</p:sld>
</file>

<file path=ppt/slides/slide4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850019325"/>
      </p:ext>
    </p:extLst>
  </p:cSld>
  <p:clrMapOvr>
    <a:masterClrMapping/>
  </p:clrMapOvr>
</p:sld>
</file>

<file path=ppt/slides/slide4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7945695"/>
      </p:ext>
    </p:extLst>
  </p:cSld>
  <p:clrMapOvr>
    <a:masterClrMapping/>
  </p:clrMapOvr>
</p:sld>
</file>

<file path=ppt/slides/slide4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78797797"/>
      </p:ext>
    </p:extLst>
  </p:cSld>
  <p:clrMapOvr>
    <a:masterClrMapping/>
  </p:clrMapOvr>
</p:sld>
</file>

<file path=ppt/slides/slide4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14610984"/>
      </p:ext>
    </p:extLst>
  </p:cSld>
  <p:clrMapOvr>
    <a:masterClrMapping/>
  </p:clrMapOvr>
</p:sld>
</file>

<file path=ppt/slides/slide4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38141637"/>
      </p:ext>
    </p:extLst>
  </p:cSld>
  <p:clrMapOvr>
    <a:masterClrMapping/>
  </p:clrMapOvr>
</p:sld>
</file>

<file path=ppt/slides/slide4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11128829"/>
      </p:ext>
    </p:extLst>
  </p:cSld>
  <p:clrMapOvr>
    <a:masterClrMapping/>
  </p:clrMapOvr>
</p:sld>
</file>

<file path=ppt/slides/slide4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17937152"/>
      </p:ext>
    </p:extLst>
  </p:cSld>
  <p:clrMapOvr>
    <a:masterClrMapping/>
  </p:clrMapOvr>
</p:sld>
</file>

<file path=ppt/slides/slide4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8893128"/>
      </p:ext>
    </p:extLst>
  </p:cSld>
  <p:clrMapOvr>
    <a:masterClrMapping/>
  </p:clrMapOvr>
</p:sld>
</file>

<file path=ppt/slides/slide4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37612177"/>
      </p:ext>
    </p:extLst>
  </p:cSld>
  <p:clrMapOvr>
    <a:masterClrMapping/>
  </p:clrMapOvr>
</p:sld>
</file>

<file path=ppt/slides/slide4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13330157"/>
      </p:ext>
    </p:extLst>
  </p:cSld>
  <p:clrMapOvr>
    <a:masterClrMapping/>
  </p:clrMapOvr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57701034"/>
      </p:ext>
    </p:extLst>
  </p:cSld>
  <p:clrMapOvr>
    <a:masterClrMapping/>
  </p:clrMapOvr>
</p:sld>
</file>

<file path=ppt/slides/slide4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18415547"/>
      </p:ext>
    </p:extLst>
  </p:cSld>
  <p:clrMapOvr>
    <a:masterClrMapping/>
  </p:clrMapOvr>
</p:sld>
</file>

<file path=ppt/slides/slide4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60592007"/>
      </p:ext>
    </p:extLst>
  </p:cSld>
  <p:clrMapOvr>
    <a:masterClrMapping/>
  </p:clrMapOvr>
</p:sld>
</file>

<file path=ppt/slides/slide4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46327984"/>
      </p:ext>
    </p:extLst>
  </p:cSld>
  <p:clrMapOvr>
    <a:masterClrMapping/>
  </p:clrMapOvr>
</p:sld>
</file>

<file path=ppt/slides/slide4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739687056"/>
      </p:ext>
    </p:extLst>
  </p:cSld>
  <p:clrMapOvr>
    <a:masterClrMapping/>
  </p:clrMapOvr>
</p:sld>
</file>

<file path=ppt/slides/slide4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64805779"/>
      </p:ext>
    </p:extLst>
  </p:cSld>
  <p:clrMapOvr>
    <a:masterClrMapping/>
  </p:clrMapOvr>
</p:sld>
</file>

<file path=ppt/slides/slide4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09126066"/>
      </p:ext>
    </p:extLst>
  </p:cSld>
  <p:clrMapOvr>
    <a:masterClrMapping/>
  </p:clrMapOvr>
</p:sld>
</file>

<file path=ppt/slides/slide4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01113082"/>
      </p:ext>
    </p:extLst>
  </p:cSld>
  <p:clrMapOvr>
    <a:masterClrMapping/>
  </p:clrMapOvr>
</p:sld>
</file>

<file path=ppt/slides/slide4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26482312"/>
      </p:ext>
    </p:extLst>
  </p:cSld>
  <p:clrMapOvr>
    <a:masterClrMapping/>
  </p:clrMapOvr>
</p:sld>
</file>

<file path=ppt/slides/slide4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70740958"/>
      </p:ext>
    </p:extLst>
  </p:cSld>
  <p:clrMapOvr>
    <a:masterClrMapping/>
  </p:clrMapOvr>
</p:sld>
</file>

<file path=ppt/slides/slide4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49933007"/>
      </p:ext>
    </p:extLst>
  </p:cSld>
  <p:clrMapOvr>
    <a:masterClrMapping/>
  </p:clrMapOvr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31744639"/>
      </p:ext>
    </p:extLst>
  </p:cSld>
  <p:clrMapOvr>
    <a:masterClrMapping/>
  </p:clrMapOvr>
</p:sld>
</file>

<file path=ppt/slides/slide4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05562501"/>
      </p:ext>
    </p:extLst>
  </p:cSld>
  <p:clrMapOvr>
    <a:masterClrMapping/>
  </p:clrMapOvr>
</p:sld>
</file>

<file path=ppt/slides/slide4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88532807"/>
      </p:ext>
    </p:extLst>
  </p:cSld>
  <p:clrMapOvr>
    <a:masterClrMapping/>
  </p:clrMapOvr>
</p:sld>
</file>

<file path=ppt/slides/slide4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68725619"/>
      </p:ext>
    </p:extLst>
  </p:cSld>
  <p:clrMapOvr>
    <a:masterClrMapping/>
  </p:clrMapOvr>
</p:sld>
</file>

<file path=ppt/slides/slide4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52313089"/>
      </p:ext>
    </p:extLst>
  </p:cSld>
  <p:clrMapOvr>
    <a:masterClrMapping/>
  </p:clrMapOvr>
</p:sld>
</file>

<file path=ppt/slides/slide4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76997226"/>
      </p:ext>
    </p:extLst>
  </p:cSld>
  <p:clrMapOvr>
    <a:masterClrMapping/>
  </p:clrMapOvr>
</p:sld>
</file>

<file path=ppt/slides/slide4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98055539"/>
      </p:ext>
    </p:extLst>
  </p:cSld>
  <p:clrMapOvr>
    <a:masterClrMapping/>
  </p:clrMapOvr>
</p:sld>
</file>

<file path=ppt/slides/slide4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537900373"/>
      </p:ext>
    </p:extLst>
  </p:cSld>
  <p:clrMapOvr>
    <a:masterClrMapping/>
  </p:clrMapOvr>
</p:sld>
</file>

<file path=ppt/slides/slide4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78676676"/>
      </p:ext>
    </p:extLst>
  </p:cSld>
  <p:clrMapOvr>
    <a:masterClrMapping/>
  </p:clrMapOvr>
</p:sld>
</file>

<file path=ppt/slides/slide4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78275848"/>
      </p:ext>
    </p:extLst>
  </p:cSld>
  <p:clrMapOvr>
    <a:masterClrMapping/>
  </p:clrMapOvr>
</p:sld>
</file>

<file path=ppt/slides/slide4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02231350"/>
      </p:ext>
    </p:extLst>
  </p:cSld>
  <p:clrMapOvr>
    <a:masterClrMapping/>
  </p:clrMapOvr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786259338"/>
      </p:ext>
    </p:extLst>
  </p:cSld>
  <p:clrMapOvr>
    <a:masterClrMapping/>
  </p:clrMapOvr>
</p:sld>
</file>

<file path=ppt/slides/slide4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86944515"/>
      </p:ext>
    </p:extLst>
  </p:cSld>
  <p:clrMapOvr>
    <a:masterClrMapping/>
  </p:clrMapOvr>
</p:sld>
</file>

<file path=ppt/slides/slide4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87182650"/>
      </p:ext>
    </p:extLst>
  </p:cSld>
  <p:clrMapOvr>
    <a:masterClrMapping/>
  </p:clrMapOvr>
</p:sld>
</file>

<file path=ppt/slides/slide4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08104267"/>
      </p:ext>
    </p:extLst>
  </p:cSld>
  <p:clrMapOvr>
    <a:masterClrMapping/>
  </p:clrMapOvr>
</p:sld>
</file>

<file path=ppt/slides/slide4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66437175"/>
      </p:ext>
    </p:extLst>
  </p:cSld>
  <p:clrMapOvr>
    <a:masterClrMapping/>
  </p:clrMapOvr>
</p:sld>
</file>

<file path=ppt/slides/slide4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90458575"/>
      </p:ext>
    </p:extLst>
  </p:cSld>
  <p:clrMapOvr>
    <a:masterClrMapping/>
  </p:clrMapOvr>
</p:sld>
</file>

<file path=ppt/slides/slide4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71341484"/>
      </p:ext>
    </p:extLst>
  </p:cSld>
  <p:clrMapOvr>
    <a:masterClrMapping/>
  </p:clrMapOvr>
</p:sld>
</file>

<file path=ppt/slides/slide4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50943620"/>
      </p:ext>
    </p:extLst>
  </p:cSld>
  <p:clrMapOvr>
    <a:masterClrMapping/>
  </p:clrMapOvr>
</p:sld>
</file>

<file path=ppt/slides/slide4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35489276"/>
      </p:ext>
    </p:extLst>
  </p:cSld>
  <p:clrMapOvr>
    <a:masterClrMapping/>
  </p:clrMapOvr>
</p:sld>
</file>

<file path=ppt/slides/slide4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95826000"/>
      </p:ext>
    </p:extLst>
  </p:cSld>
  <p:clrMapOvr>
    <a:masterClrMapping/>
  </p:clrMapOvr>
</p:sld>
</file>

<file path=ppt/slides/slide4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4107955002"/>
      </p:ext>
    </p:extLst>
  </p:cSld>
  <p:clrMapOvr>
    <a:masterClrMapping/>
  </p:clrMapOvr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93201544"/>
      </p:ext>
    </p:extLst>
  </p:cSld>
  <p:clrMapOvr>
    <a:masterClrMapping/>
  </p:clrMapOvr>
</p:sld>
</file>

<file path=ppt/slides/slide4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98742790"/>
      </p:ext>
    </p:extLst>
  </p:cSld>
  <p:clrMapOvr>
    <a:masterClrMapping/>
  </p:clrMapOvr>
</p:sld>
</file>

<file path=ppt/slides/slide4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69508642"/>
      </p:ext>
    </p:extLst>
  </p:cSld>
  <p:clrMapOvr>
    <a:masterClrMapping/>
  </p:clrMapOvr>
</p:sld>
</file>

<file path=ppt/slides/slide4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80025622"/>
      </p:ext>
    </p:extLst>
  </p:cSld>
  <p:clrMapOvr>
    <a:masterClrMapping/>
  </p:clrMapOvr>
</p:sld>
</file>

<file path=ppt/slides/slide4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029808590"/>
      </p:ext>
    </p:extLst>
  </p:cSld>
  <p:clrMapOvr>
    <a:masterClrMapping/>
  </p:clrMapOvr>
</p:sld>
</file>

<file path=ppt/slides/slide4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8280259"/>
      </p:ext>
    </p:extLst>
  </p:cSld>
  <p:clrMapOvr>
    <a:masterClrMapping/>
  </p:clrMapOvr>
</p:sld>
</file>

<file path=ppt/slides/slide4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72100570"/>
      </p:ext>
    </p:extLst>
  </p:cSld>
  <p:clrMapOvr>
    <a:masterClrMapping/>
  </p:clrMapOvr>
</p:sld>
</file>

<file path=ppt/slides/slide4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60247547"/>
      </p:ext>
    </p:extLst>
  </p:cSld>
  <p:clrMapOvr>
    <a:masterClrMapping/>
  </p:clrMapOvr>
</p:sld>
</file>

<file path=ppt/slides/slide4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8015252"/>
      </p:ext>
    </p:extLst>
  </p:cSld>
  <p:clrMapOvr>
    <a:masterClrMapping/>
  </p:clrMapOvr>
</p:sld>
</file>

<file path=ppt/slides/slide4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80326830"/>
      </p:ext>
    </p:extLst>
  </p:cSld>
  <p:clrMapOvr>
    <a:masterClrMapping/>
  </p:clrMapOvr>
</p:sld>
</file>

<file path=ppt/slides/slide4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95781562"/>
      </p:ext>
    </p:extLst>
  </p:cSld>
  <p:clrMapOvr>
    <a:masterClrMapping/>
  </p:clrMapOvr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31257499"/>
      </p:ext>
    </p:extLst>
  </p:cSld>
  <p:clrMapOvr>
    <a:masterClrMapping/>
  </p:clrMapOvr>
</p:sld>
</file>

<file path=ppt/slides/slide4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94021084"/>
      </p:ext>
    </p:extLst>
  </p:cSld>
  <p:clrMapOvr>
    <a:masterClrMapping/>
  </p:clrMapOvr>
</p:sld>
</file>

<file path=ppt/slides/slide4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44983851"/>
      </p:ext>
    </p:extLst>
  </p:cSld>
  <p:clrMapOvr>
    <a:masterClrMapping/>
  </p:clrMapOvr>
</p:sld>
</file>

<file path=ppt/slides/slide4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266111726"/>
      </p:ext>
    </p:extLst>
  </p:cSld>
  <p:clrMapOvr>
    <a:masterClrMapping/>
  </p:clrMapOvr>
</p:sld>
</file>

<file path=ppt/slides/slide4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54979030"/>
      </p:ext>
    </p:extLst>
  </p:cSld>
  <p:clrMapOvr>
    <a:masterClrMapping/>
  </p:clrMapOvr>
</p:sld>
</file>

<file path=ppt/slides/slide4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55688822"/>
      </p:ext>
    </p:extLst>
  </p:cSld>
  <p:clrMapOvr>
    <a:masterClrMapping/>
  </p:clrMapOvr>
</p:sld>
</file>

<file path=ppt/slides/slide4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31077360"/>
      </p:ext>
    </p:extLst>
  </p:cSld>
  <p:clrMapOvr>
    <a:masterClrMapping/>
  </p:clrMapOvr>
</p:sld>
</file>

<file path=ppt/slides/slide4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46361418"/>
      </p:ext>
    </p:extLst>
  </p:cSld>
  <p:clrMapOvr>
    <a:masterClrMapping/>
  </p:clrMapOvr>
</p:sld>
</file>

<file path=ppt/slides/slide4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89920166"/>
      </p:ext>
    </p:extLst>
  </p:cSld>
  <p:clrMapOvr>
    <a:masterClrMapping/>
  </p:clrMapOvr>
</p:sld>
</file>

<file path=ppt/slides/slide4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93813347"/>
      </p:ext>
    </p:extLst>
  </p:cSld>
  <p:clrMapOvr>
    <a:masterClrMapping/>
  </p:clrMapOvr>
</p:sld>
</file>

<file path=ppt/slides/slide4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19794537"/>
      </p:ext>
    </p:extLst>
  </p:cSld>
  <p:clrMapOvr>
    <a:masterClrMapping/>
  </p:clrMapOvr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36034418"/>
      </p:ext>
    </p:extLst>
  </p:cSld>
  <p:clrMapOvr>
    <a:masterClrMapping/>
  </p:clrMapOvr>
</p:sld>
</file>

<file path=ppt/slides/slide4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73898367"/>
      </p:ext>
    </p:extLst>
  </p:cSld>
  <p:clrMapOvr>
    <a:masterClrMapping/>
  </p:clrMapOvr>
</p:sld>
</file>

<file path=ppt/slides/slide4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02899259"/>
      </p:ext>
    </p:extLst>
  </p:cSld>
  <p:clrMapOvr>
    <a:masterClrMapping/>
  </p:clrMapOvr>
</p:sld>
</file>

<file path=ppt/slides/slide4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56232754"/>
      </p:ext>
    </p:extLst>
  </p:cSld>
  <p:clrMapOvr>
    <a:masterClrMapping/>
  </p:clrMapOvr>
</p:sld>
</file>

<file path=ppt/slides/slide4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47887576"/>
      </p:ext>
    </p:extLst>
  </p:cSld>
  <p:clrMapOvr>
    <a:masterClrMapping/>
  </p:clrMapOvr>
</p:sld>
</file>

<file path=ppt/slides/slide4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04362790"/>
      </p:ext>
    </p:extLst>
  </p:cSld>
  <p:clrMapOvr>
    <a:masterClrMapping/>
  </p:clrMapOvr>
</p:sld>
</file>

<file path=ppt/slides/slide4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844719141"/>
      </p:ext>
    </p:extLst>
  </p:cSld>
  <p:clrMapOvr>
    <a:masterClrMapping/>
  </p:clrMapOvr>
</p:sld>
</file>

<file path=ppt/slides/slide4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3484152"/>
      </p:ext>
    </p:extLst>
  </p:cSld>
  <p:clrMapOvr>
    <a:masterClrMapping/>
  </p:clrMapOvr>
</p:sld>
</file>

<file path=ppt/slides/slide4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03875131"/>
      </p:ext>
    </p:extLst>
  </p:cSld>
  <p:clrMapOvr>
    <a:masterClrMapping/>
  </p:clrMapOvr>
</p:sld>
</file>

<file path=ppt/slides/slide4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05189477"/>
      </p:ext>
    </p:extLst>
  </p:cSld>
  <p:clrMapOvr>
    <a:masterClrMapping/>
  </p:clrMapOvr>
</p:sld>
</file>

<file path=ppt/slides/slide4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48781048"/>
      </p:ext>
    </p:extLst>
  </p:cSld>
  <p:clrMapOvr>
    <a:masterClrMapping/>
  </p:clrMapOvr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07468022"/>
      </p:ext>
    </p:extLst>
  </p:cSld>
  <p:clrMapOvr>
    <a:masterClrMapping/>
  </p:clrMapOvr>
</p:sld>
</file>

<file path=ppt/slides/slide4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61798250"/>
      </p:ext>
    </p:extLst>
  </p:cSld>
  <p:clrMapOvr>
    <a:masterClrMapping/>
  </p:clrMapOvr>
</p:sld>
</file>

<file path=ppt/slides/slide4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82201448"/>
      </p:ext>
    </p:extLst>
  </p:cSld>
  <p:clrMapOvr>
    <a:masterClrMapping/>
  </p:clrMapOvr>
</p:sld>
</file>

<file path=ppt/slides/slide4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37600041"/>
      </p:ext>
    </p:extLst>
  </p:cSld>
  <p:clrMapOvr>
    <a:masterClrMapping/>
  </p:clrMapOvr>
</p:sld>
</file>

<file path=ppt/slides/slide4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32837688"/>
      </p:ext>
    </p:extLst>
  </p:cSld>
  <p:clrMapOvr>
    <a:masterClrMapping/>
  </p:clrMapOvr>
</p:sld>
</file>

<file path=ppt/slides/slide4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0168231"/>
      </p:ext>
    </p:extLst>
  </p:cSld>
  <p:clrMapOvr>
    <a:masterClrMapping/>
  </p:clrMapOvr>
</p:sld>
</file>

<file path=ppt/slides/slide4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13521310"/>
      </p:ext>
    </p:extLst>
  </p:cSld>
  <p:clrMapOvr>
    <a:masterClrMapping/>
  </p:clrMapOvr>
</p:sld>
</file>

<file path=ppt/slides/slide4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33079978"/>
      </p:ext>
    </p:extLst>
  </p:cSld>
  <p:clrMapOvr>
    <a:masterClrMapping/>
  </p:clrMapOvr>
</p:sld>
</file>

<file path=ppt/slides/slide4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3798497"/>
      </p:ext>
    </p:extLst>
  </p:cSld>
  <p:clrMapOvr>
    <a:masterClrMapping/>
  </p:clrMapOvr>
</p:sld>
</file>

<file path=ppt/slides/slide4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BR1 SERIES </a:t>
            </a:r>
          </a:p>
        </p:txBody>
      </p:sp>
    </p:spTree>
    <p:extLst>
      <p:ext uri="{BB962C8B-B14F-4D97-AF65-F5344CB8AC3E}">
        <p14:creationId xmlns:p14="http://schemas.microsoft.com/office/powerpoint/2010/main" val="944786136"/>
      </p:ext>
    </p:extLst>
  </p:cSld>
  <p:clrMapOvr>
    <a:masterClrMapping/>
  </p:clrMapOvr>
</p:sld>
</file>

<file path=ppt/slides/slide4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44048463"/>
      </p:ext>
    </p:extLst>
  </p:cSld>
  <p:clrMapOvr>
    <a:masterClrMapping/>
  </p:clrMapOvr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96161764"/>
      </p:ext>
    </p:extLst>
  </p:cSld>
  <p:clrMapOvr>
    <a:masterClrMapping/>
  </p:clrMapOvr>
</p:sld>
</file>

<file path=ppt/slides/slide4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49395992"/>
      </p:ext>
    </p:extLst>
  </p:cSld>
  <p:clrMapOvr>
    <a:masterClrMapping/>
  </p:clrMapOvr>
</p:sld>
</file>

<file path=ppt/slides/slide4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45738891"/>
      </p:ext>
    </p:extLst>
  </p:cSld>
  <p:clrMapOvr>
    <a:masterClrMapping/>
  </p:clrMapOvr>
</p:sld>
</file>

<file path=ppt/slides/slide4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BR2 SERIES </a:t>
            </a:r>
          </a:p>
        </p:txBody>
      </p:sp>
    </p:spTree>
    <p:extLst>
      <p:ext uri="{BB962C8B-B14F-4D97-AF65-F5344CB8AC3E}">
        <p14:creationId xmlns:p14="http://schemas.microsoft.com/office/powerpoint/2010/main" val="1592568226"/>
      </p:ext>
    </p:extLst>
  </p:cSld>
  <p:clrMapOvr>
    <a:masterClrMapping/>
  </p:clrMapOvr>
</p:sld>
</file>

<file path=ppt/slides/slide4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33912240"/>
      </p:ext>
    </p:extLst>
  </p:cSld>
  <p:clrMapOvr>
    <a:masterClrMapping/>
  </p:clrMapOvr>
</p:sld>
</file>

<file path=ppt/slides/slide4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93066705"/>
      </p:ext>
    </p:extLst>
  </p:cSld>
  <p:clrMapOvr>
    <a:masterClrMapping/>
  </p:clrMapOvr>
</p:sld>
</file>

<file path=ppt/slides/slide4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7961483"/>
      </p:ext>
    </p:extLst>
  </p:cSld>
  <p:clrMapOvr>
    <a:masterClrMapping/>
  </p:clrMapOvr>
</p:sld>
</file>

<file path=ppt/slides/slide4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BR3 SERIES </a:t>
            </a:r>
          </a:p>
        </p:txBody>
      </p:sp>
    </p:spTree>
    <p:extLst>
      <p:ext uri="{BB962C8B-B14F-4D97-AF65-F5344CB8AC3E}">
        <p14:creationId xmlns:p14="http://schemas.microsoft.com/office/powerpoint/2010/main" val="2891075172"/>
      </p:ext>
    </p:extLst>
  </p:cSld>
  <p:clrMapOvr>
    <a:masterClrMapping/>
  </p:clrMapOvr>
</p:sld>
</file>

<file path=ppt/slides/slide4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71946465"/>
      </p:ext>
    </p:extLst>
  </p:cSld>
  <p:clrMapOvr>
    <a:masterClrMapping/>
  </p:clrMapOvr>
</p:sld>
</file>

<file path=ppt/slides/slide4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58300556"/>
      </p:ext>
    </p:extLst>
  </p:cSld>
  <p:clrMapOvr>
    <a:masterClrMapping/>
  </p:clrMapOvr>
</p:sld>
</file>

<file path=ppt/slides/slide4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70263209"/>
      </p:ext>
    </p:extLst>
  </p:cSld>
  <p:clrMapOvr>
    <a:masterClrMapping/>
  </p:clrMapOvr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71630724"/>
      </p:ext>
    </p:extLst>
  </p:cSld>
  <p:clrMapOvr>
    <a:masterClrMapping/>
  </p:clrMapOvr>
</p:sld>
</file>

<file path=ppt/slides/slide4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BR4 SERIES </a:t>
            </a:r>
          </a:p>
        </p:txBody>
      </p:sp>
    </p:spTree>
    <p:extLst>
      <p:ext uri="{BB962C8B-B14F-4D97-AF65-F5344CB8AC3E}">
        <p14:creationId xmlns:p14="http://schemas.microsoft.com/office/powerpoint/2010/main" val="3117363660"/>
      </p:ext>
    </p:extLst>
  </p:cSld>
  <p:clrMapOvr>
    <a:masterClrMapping/>
  </p:clrMapOvr>
</p:sld>
</file>

<file path=ppt/slides/slide4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30663758"/>
      </p:ext>
    </p:extLst>
  </p:cSld>
  <p:clrMapOvr>
    <a:masterClrMapping/>
  </p:clrMapOvr>
</p:sld>
</file>

<file path=ppt/slides/slide4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79241371"/>
      </p:ext>
    </p:extLst>
  </p:cSld>
  <p:clrMapOvr>
    <a:masterClrMapping/>
  </p:clrMapOvr>
</p:sld>
</file>

<file path=ppt/slides/slide4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09258026"/>
      </p:ext>
    </p:extLst>
  </p:cSld>
  <p:clrMapOvr>
    <a:masterClrMapping/>
  </p:clrMapOvr>
</p:sld>
</file>

<file path=ppt/slides/slide4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BR5 SERIES </a:t>
            </a:r>
          </a:p>
        </p:txBody>
      </p:sp>
    </p:spTree>
    <p:extLst>
      <p:ext uri="{BB962C8B-B14F-4D97-AF65-F5344CB8AC3E}">
        <p14:creationId xmlns:p14="http://schemas.microsoft.com/office/powerpoint/2010/main" val="2763768818"/>
      </p:ext>
    </p:extLst>
  </p:cSld>
  <p:clrMapOvr>
    <a:masterClrMapping/>
  </p:clrMapOvr>
</p:sld>
</file>

<file path=ppt/slides/slide4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3060823"/>
      </p:ext>
    </p:extLst>
  </p:cSld>
  <p:clrMapOvr>
    <a:masterClrMapping/>
  </p:clrMapOvr>
</p:sld>
</file>

<file path=ppt/slides/slide4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47168828"/>
      </p:ext>
    </p:extLst>
  </p:cSld>
  <p:clrMapOvr>
    <a:masterClrMapping/>
  </p:clrMapOvr>
</p:sld>
</file>

<file path=ppt/slides/slide4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78173121"/>
      </p:ext>
    </p:extLst>
  </p:cSld>
  <p:clrMapOvr>
    <a:masterClrMapping/>
  </p:clrMapOvr>
</p:sld>
</file>

<file path=ppt/slides/slide4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BR6 SERIES </a:t>
            </a:r>
          </a:p>
        </p:txBody>
      </p:sp>
    </p:spTree>
    <p:extLst>
      <p:ext uri="{BB962C8B-B14F-4D97-AF65-F5344CB8AC3E}">
        <p14:creationId xmlns:p14="http://schemas.microsoft.com/office/powerpoint/2010/main" val="1143525569"/>
      </p:ext>
    </p:extLst>
  </p:cSld>
  <p:clrMapOvr>
    <a:masterClrMapping/>
  </p:clrMapOvr>
</p:sld>
</file>

<file path=ppt/slides/slide4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08827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5FE73-1CF1-4351-902A-2F64797C3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SQL SERVER GT3R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4CEC1-73C7-47D4-8651-CBB60B512B4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a-IR" dirty="0"/>
              <a:t>سیستم پیشنهادی</a:t>
            </a:r>
          </a:p>
          <a:p>
            <a:r>
              <a:rPr lang="en-US" dirty="0"/>
              <a:t>RAM = +8GB</a:t>
            </a:r>
          </a:p>
          <a:p>
            <a:r>
              <a:rPr lang="en-US" dirty="0"/>
              <a:t>GPU=+CORE I5 </a:t>
            </a:r>
          </a:p>
          <a:p>
            <a:pPr marL="0" indent="0">
              <a:buNone/>
            </a:pPr>
            <a:r>
              <a:rPr lang="en-US" dirty="0"/>
              <a:t>              +4GHZ</a:t>
            </a:r>
          </a:p>
          <a:p>
            <a:pPr marL="0" indent="0">
              <a:buNone/>
            </a:pPr>
            <a:r>
              <a:rPr lang="fa-IR" dirty="0"/>
              <a:t>گرافیک:</a:t>
            </a:r>
            <a:r>
              <a:rPr lang="en-US" dirty="0"/>
              <a:t>+2GB</a:t>
            </a:r>
          </a:p>
          <a:p>
            <a:pPr marL="0" indent="0">
              <a:buNone/>
            </a:pPr>
            <a:r>
              <a:rPr lang="en-US" dirty="0"/>
              <a:t>HDD=+14GB</a:t>
            </a:r>
          </a:p>
          <a:p>
            <a:pPr marL="0" indent="0">
              <a:buNone/>
            </a:pPr>
            <a:r>
              <a:rPr lang="fa-IR" dirty="0"/>
              <a:t>فقط نصب بروی همه سیستم عامل های ویندوز</a:t>
            </a:r>
          </a:p>
          <a:p>
            <a:pPr marL="0" indent="0">
              <a:buNone/>
            </a:pPr>
            <a:endParaRPr lang="fa-I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536CF1-680B-4AD9-8FC9-43FCEE25EC0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a-IR" dirty="0"/>
              <a:t>مشخصات سیستمی</a:t>
            </a:r>
          </a:p>
          <a:p>
            <a:pPr marL="0" indent="0" algn="r" rtl="1">
              <a:buNone/>
            </a:pPr>
            <a:r>
              <a:rPr lang="fa-IR" dirty="0"/>
              <a:t>حجم فایل دانلودی </a:t>
            </a:r>
            <a:r>
              <a:rPr lang="en-US" dirty="0"/>
              <a:t>8GB</a:t>
            </a:r>
          </a:p>
          <a:p>
            <a:pPr marL="0" indent="0" algn="r" rtl="1">
              <a:buNone/>
            </a:pPr>
            <a:r>
              <a:rPr lang="fa-IR" dirty="0"/>
              <a:t>فایل نصب بعداز استخراج بالای </a:t>
            </a:r>
            <a:r>
              <a:rPr lang="en-US" dirty="0"/>
              <a:t>14GB</a:t>
            </a:r>
          </a:p>
          <a:p>
            <a:pPr marL="0" indent="0" algn="r" rtl="1">
              <a:buNone/>
            </a:pPr>
            <a:r>
              <a:rPr lang="fa-IR" dirty="0"/>
              <a:t>تعداد پکیج های تقویتی :بیش از 30 حجم هرکدام مابین </a:t>
            </a:r>
            <a:r>
              <a:rPr lang="en-US" dirty="0"/>
              <a:t>5GB-20GB(+60GB FULL INSTAL)</a:t>
            </a:r>
          </a:p>
          <a:p>
            <a:pPr marL="0" indent="0" algn="r" rtl="1">
              <a:buNone/>
            </a:pPr>
            <a:r>
              <a:rPr lang="fa-IR" dirty="0"/>
              <a:t>تعداد توابع بالای 100توابع + بالای 1000فرمول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18927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557101518"/>
      </p:ext>
    </p:extLst>
  </p:cSld>
  <p:clrMapOvr>
    <a:masterClrMapping/>
  </p:clrMapOvr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15828215"/>
      </p:ext>
    </p:extLst>
  </p:cSld>
  <p:clrMapOvr>
    <a:masterClrMapping/>
  </p:clrMapOvr>
</p:sld>
</file>

<file path=ppt/slides/slide5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42837393"/>
      </p:ext>
    </p:extLst>
  </p:cSld>
  <p:clrMapOvr>
    <a:masterClrMapping/>
  </p:clrMapOvr>
</p:sld>
</file>

<file path=ppt/slides/slide5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24848416"/>
      </p:ext>
    </p:extLst>
  </p:cSld>
  <p:clrMapOvr>
    <a:masterClrMapping/>
  </p:clrMapOvr>
</p:sld>
</file>

<file path=ppt/slides/slide5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BR7 SERIES </a:t>
            </a:r>
          </a:p>
        </p:txBody>
      </p:sp>
    </p:spTree>
    <p:extLst>
      <p:ext uri="{BB962C8B-B14F-4D97-AF65-F5344CB8AC3E}">
        <p14:creationId xmlns:p14="http://schemas.microsoft.com/office/powerpoint/2010/main" val="3306701199"/>
      </p:ext>
    </p:extLst>
  </p:cSld>
  <p:clrMapOvr>
    <a:masterClrMapping/>
  </p:clrMapOvr>
</p:sld>
</file>

<file path=ppt/slides/slide5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68843807"/>
      </p:ext>
    </p:extLst>
  </p:cSld>
  <p:clrMapOvr>
    <a:masterClrMapping/>
  </p:clrMapOvr>
</p:sld>
</file>

<file path=ppt/slides/slide5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92612266"/>
      </p:ext>
    </p:extLst>
  </p:cSld>
  <p:clrMapOvr>
    <a:masterClrMapping/>
  </p:clrMapOvr>
</p:sld>
</file>

<file path=ppt/slides/slide5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18010561"/>
      </p:ext>
    </p:extLst>
  </p:cSld>
  <p:clrMapOvr>
    <a:masterClrMapping/>
  </p:clrMapOvr>
</p:sld>
</file>

<file path=ppt/slides/slide5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BR8 SERIES </a:t>
            </a:r>
          </a:p>
        </p:txBody>
      </p:sp>
    </p:spTree>
    <p:extLst>
      <p:ext uri="{BB962C8B-B14F-4D97-AF65-F5344CB8AC3E}">
        <p14:creationId xmlns:p14="http://schemas.microsoft.com/office/powerpoint/2010/main" val="3641082971"/>
      </p:ext>
    </p:extLst>
  </p:cSld>
  <p:clrMapOvr>
    <a:masterClrMapping/>
  </p:clrMapOvr>
</p:sld>
</file>

<file path=ppt/slides/slide5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56199405"/>
      </p:ext>
    </p:extLst>
  </p:cSld>
  <p:clrMapOvr>
    <a:masterClrMapping/>
  </p:clrMapOvr>
</p:sld>
</file>

<file path=ppt/slides/slide5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59921193"/>
      </p:ext>
    </p:extLst>
  </p:cSld>
  <p:clrMapOvr>
    <a:masterClrMapping/>
  </p:clrMapOvr>
</p:sld>
</file>

<file path=ppt/slides/slide5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93097442"/>
      </p:ext>
    </p:extLst>
  </p:cSld>
  <p:clrMapOvr>
    <a:masterClrMapping/>
  </p:clrMapOvr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63892776"/>
      </p:ext>
    </p:extLst>
  </p:cSld>
  <p:clrMapOvr>
    <a:masterClrMapping/>
  </p:clrMapOvr>
</p:sld>
</file>

<file path=ppt/slides/slide5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BR9 SERIES </a:t>
            </a:r>
          </a:p>
        </p:txBody>
      </p:sp>
    </p:spTree>
    <p:extLst>
      <p:ext uri="{BB962C8B-B14F-4D97-AF65-F5344CB8AC3E}">
        <p14:creationId xmlns:p14="http://schemas.microsoft.com/office/powerpoint/2010/main" val="1638828016"/>
      </p:ext>
    </p:extLst>
  </p:cSld>
  <p:clrMapOvr>
    <a:masterClrMapping/>
  </p:clrMapOvr>
</p:sld>
</file>

<file path=ppt/slides/slide5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543669"/>
      </p:ext>
    </p:extLst>
  </p:cSld>
  <p:clrMapOvr>
    <a:masterClrMapping/>
  </p:clrMapOvr>
</p:sld>
</file>

<file path=ppt/slides/slide5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4850755"/>
      </p:ext>
    </p:extLst>
  </p:cSld>
  <p:clrMapOvr>
    <a:masterClrMapping/>
  </p:clrMapOvr>
</p:sld>
</file>

<file path=ppt/slides/slide5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57709845"/>
      </p:ext>
    </p:extLst>
  </p:cSld>
  <p:clrMapOvr>
    <a:masterClrMapping/>
  </p:clrMapOvr>
</p:sld>
</file>

<file path=ppt/slides/slide5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BR10 SERIES </a:t>
            </a:r>
          </a:p>
        </p:txBody>
      </p:sp>
    </p:spTree>
    <p:extLst>
      <p:ext uri="{BB962C8B-B14F-4D97-AF65-F5344CB8AC3E}">
        <p14:creationId xmlns:p14="http://schemas.microsoft.com/office/powerpoint/2010/main" val="3545045806"/>
      </p:ext>
    </p:extLst>
  </p:cSld>
  <p:clrMapOvr>
    <a:masterClrMapping/>
  </p:clrMapOvr>
</p:sld>
</file>

<file path=ppt/slides/slide5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286826517"/>
      </p:ext>
    </p:extLst>
  </p:cSld>
  <p:clrMapOvr>
    <a:masterClrMapping/>
  </p:clrMapOvr>
</p:sld>
</file>

<file path=ppt/slides/slide5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15718241"/>
      </p:ext>
    </p:extLst>
  </p:cSld>
  <p:clrMapOvr>
    <a:masterClrMapping/>
  </p:clrMapOvr>
</p:sld>
</file>

<file path=ppt/slides/slide5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34466074"/>
      </p:ext>
    </p:extLst>
  </p:cSld>
  <p:clrMapOvr>
    <a:masterClrMapping/>
  </p:clrMapOvr>
</p:sld>
</file>

<file path=ppt/slides/slide5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BRG SERIES</a:t>
            </a:r>
          </a:p>
        </p:txBody>
      </p:sp>
    </p:spTree>
    <p:extLst>
      <p:ext uri="{BB962C8B-B14F-4D97-AF65-F5344CB8AC3E}">
        <p14:creationId xmlns:p14="http://schemas.microsoft.com/office/powerpoint/2010/main" val="285856611"/>
      </p:ext>
    </p:extLst>
  </p:cSld>
  <p:clrMapOvr>
    <a:masterClrMapping/>
  </p:clrMapOvr>
</p:sld>
</file>

<file path=ppt/slides/slide5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BRG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234848141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571977883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285475753"/>
      </p:ext>
    </p:extLst>
  </p:cSld>
  <p:clrMapOvr>
    <a:masterClrMapping/>
  </p:clrMapOvr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28512836"/>
      </p:ext>
    </p:extLst>
  </p:cSld>
  <p:clrMapOvr>
    <a:masterClrMapping/>
  </p:clrMapOvr>
</p:sld>
</file>

<file path=ppt/slides/slide5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371856563"/>
      </p:ext>
    </p:extLst>
  </p:cSld>
  <p:clrMapOvr>
    <a:masterClrMapping/>
  </p:clrMapOvr>
</p:sld>
</file>

<file path=ppt/slides/slide5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39872793"/>
      </p:ext>
    </p:extLst>
  </p:cSld>
  <p:clrMapOvr>
    <a:masterClrMapping/>
  </p:clrMapOvr>
</p:sld>
</file>

<file path=ppt/slides/slide5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25062231"/>
      </p:ext>
    </p:extLst>
  </p:cSld>
  <p:clrMapOvr>
    <a:masterClrMapping/>
  </p:clrMapOvr>
</p:sld>
</file>

<file path=ppt/slides/slide5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56342639"/>
      </p:ext>
    </p:extLst>
  </p:cSld>
  <p:clrMapOvr>
    <a:masterClrMapping/>
  </p:clrMapOvr>
</p:sld>
</file>

<file path=ppt/slides/slide5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95101014"/>
      </p:ext>
    </p:extLst>
  </p:cSld>
  <p:clrMapOvr>
    <a:masterClrMapping/>
  </p:clrMapOvr>
</p:sld>
</file>

<file path=ppt/slides/slide5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22892364"/>
      </p:ext>
    </p:extLst>
  </p:cSld>
  <p:clrMapOvr>
    <a:masterClrMapping/>
  </p:clrMapOvr>
</p:sld>
</file>

<file path=ppt/slides/slide5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80377242"/>
      </p:ext>
    </p:extLst>
  </p:cSld>
  <p:clrMapOvr>
    <a:masterClrMapping/>
  </p:clrMapOvr>
</p:sld>
</file>

<file path=ppt/slides/slide5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94554560"/>
      </p:ext>
    </p:extLst>
  </p:cSld>
  <p:clrMapOvr>
    <a:masterClrMapping/>
  </p:clrMapOvr>
</p:sld>
</file>

<file path=ppt/slides/slide5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13162365"/>
      </p:ext>
    </p:extLst>
  </p:cSld>
  <p:clrMapOvr>
    <a:masterClrMapping/>
  </p:clrMapOvr>
</p:sld>
</file>

<file path=ppt/slides/slide5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30568181"/>
      </p:ext>
    </p:extLst>
  </p:cSld>
  <p:clrMapOvr>
    <a:masterClrMapping/>
  </p:clrMapOvr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69839686"/>
      </p:ext>
    </p:extLst>
  </p:cSld>
  <p:clrMapOvr>
    <a:masterClrMapping/>
  </p:clrMapOvr>
</p:sld>
</file>

<file path=ppt/slides/slide5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28852206"/>
      </p:ext>
    </p:extLst>
  </p:cSld>
  <p:clrMapOvr>
    <a:masterClrMapping/>
  </p:clrMapOvr>
</p:sld>
</file>

<file path=ppt/slides/slide5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46597992"/>
      </p:ext>
    </p:extLst>
  </p:cSld>
  <p:clrMapOvr>
    <a:masterClrMapping/>
  </p:clrMapOvr>
</p:sld>
</file>

<file path=ppt/slides/slide5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0512580"/>
      </p:ext>
    </p:extLst>
  </p:cSld>
  <p:clrMapOvr>
    <a:masterClrMapping/>
  </p:clrMapOvr>
</p:sld>
</file>

<file path=ppt/slides/slide5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054031501"/>
      </p:ext>
    </p:extLst>
  </p:cSld>
  <p:clrMapOvr>
    <a:masterClrMapping/>
  </p:clrMapOvr>
</p:sld>
</file>

<file path=ppt/slides/slide5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80495492"/>
      </p:ext>
    </p:extLst>
  </p:cSld>
  <p:clrMapOvr>
    <a:masterClrMapping/>
  </p:clrMapOvr>
</p:sld>
</file>

<file path=ppt/slides/slide5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02764727"/>
      </p:ext>
    </p:extLst>
  </p:cSld>
  <p:clrMapOvr>
    <a:masterClrMapping/>
  </p:clrMapOvr>
</p:sld>
</file>

<file path=ppt/slides/slide5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11975473"/>
      </p:ext>
    </p:extLst>
  </p:cSld>
  <p:clrMapOvr>
    <a:masterClrMapping/>
  </p:clrMapOvr>
</p:sld>
</file>

<file path=ppt/slides/slide5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30856439"/>
      </p:ext>
    </p:extLst>
  </p:cSld>
  <p:clrMapOvr>
    <a:masterClrMapping/>
  </p:clrMapOvr>
</p:sld>
</file>

<file path=ppt/slides/slide5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67737955"/>
      </p:ext>
    </p:extLst>
  </p:cSld>
  <p:clrMapOvr>
    <a:masterClrMapping/>
  </p:clrMapOvr>
</p:sld>
</file>

<file path=ppt/slides/slide5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04542146"/>
      </p:ext>
    </p:extLst>
  </p:cSld>
  <p:clrMapOvr>
    <a:masterClrMapping/>
  </p:clrMapOvr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53266797"/>
      </p:ext>
    </p:extLst>
  </p:cSld>
  <p:clrMapOvr>
    <a:masterClrMapping/>
  </p:clrMapOvr>
</p:sld>
</file>

<file path=ppt/slides/slide5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41120828"/>
      </p:ext>
    </p:extLst>
  </p:cSld>
  <p:clrMapOvr>
    <a:masterClrMapping/>
  </p:clrMapOvr>
</p:sld>
</file>

<file path=ppt/slides/slide5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32962871"/>
      </p:ext>
    </p:extLst>
  </p:cSld>
  <p:clrMapOvr>
    <a:masterClrMapping/>
  </p:clrMapOvr>
</p:sld>
</file>

<file path=ppt/slides/slide5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5035606"/>
      </p:ext>
    </p:extLst>
  </p:cSld>
  <p:clrMapOvr>
    <a:masterClrMapping/>
  </p:clrMapOvr>
</p:sld>
</file>

<file path=ppt/slides/slide5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47451359"/>
      </p:ext>
    </p:extLst>
  </p:cSld>
  <p:clrMapOvr>
    <a:masterClrMapping/>
  </p:clrMapOvr>
</p:sld>
</file>

<file path=ppt/slides/slide5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03400558"/>
      </p:ext>
    </p:extLst>
  </p:cSld>
  <p:clrMapOvr>
    <a:masterClrMapping/>
  </p:clrMapOvr>
</p:sld>
</file>

<file path=ppt/slides/slide5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88733777"/>
      </p:ext>
    </p:extLst>
  </p:cSld>
  <p:clrMapOvr>
    <a:masterClrMapping/>
  </p:clrMapOvr>
</p:sld>
</file>

<file path=ppt/slides/slide5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4118274527"/>
      </p:ext>
    </p:extLst>
  </p:cSld>
  <p:clrMapOvr>
    <a:masterClrMapping/>
  </p:clrMapOvr>
</p:sld>
</file>

<file path=ppt/slides/slide5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37547096"/>
      </p:ext>
    </p:extLst>
  </p:cSld>
  <p:clrMapOvr>
    <a:masterClrMapping/>
  </p:clrMapOvr>
</p:sld>
</file>

<file path=ppt/slides/slide5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32475506"/>
      </p:ext>
    </p:extLst>
  </p:cSld>
  <p:clrMapOvr>
    <a:masterClrMapping/>
  </p:clrMapOvr>
</p:sld>
</file>

<file path=ppt/slides/slide5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5798011"/>
      </p:ext>
    </p:extLst>
  </p:cSld>
  <p:clrMapOvr>
    <a:masterClrMapping/>
  </p:clrMapOvr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67966017"/>
      </p:ext>
    </p:extLst>
  </p:cSld>
  <p:clrMapOvr>
    <a:masterClrMapping/>
  </p:clrMapOvr>
</p:sld>
</file>

<file path=ppt/slides/slide5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52301897"/>
      </p:ext>
    </p:extLst>
  </p:cSld>
  <p:clrMapOvr>
    <a:masterClrMapping/>
  </p:clrMapOvr>
</p:sld>
</file>

<file path=ppt/slides/slide5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87746150"/>
      </p:ext>
    </p:extLst>
  </p:cSld>
  <p:clrMapOvr>
    <a:masterClrMapping/>
  </p:clrMapOvr>
</p:sld>
</file>

<file path=ppt/slides/slide5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26941397"/>
      </p:ext>
    </p:extLst>
  </p:cSld>
  <p:clrMapOvr>
    <a:masterClrMapping/>
  </p:clrMapOvr>
</p:sld>
</file>

<file path=ppt/slides/slide5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83629599"/>
      </p:ext>
    </p:extLst>
  </p:cSld>
  <p:clrMapOvr>
    <a:masterClrMapping/>
  </p:clrMapOvr>
</p:sld>
</file>

<file path=ppt/slides/slide5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18743502"/>
      </p:ext>
    </p:extLst>
  </p:cSld>
  <p:clrMapOvr>
    <a:masterClrMapping/>
  </p:clrMapOvr>
</p:sld>
</file>

<file path=ppt/slides/slide5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69821017"/>
      </p:ext>
    </p:extLst>
  </p:cSld>
  <p:clrMapOvr>
    <a:masterClrMapping/>
  </p:clrMapOvr>
</p:sld>
</file>

<file path=ppt/slides/slide5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65108019"/>
      </p:ext>
    </p:extLst>
  </p:cSld>
  <p:clrMapOvr>
    <a:masterClrMapping/>
  </p:clrMapOvr>
</p:sld>
</file>

<file path=ppt/slides/slide5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02037674"/>
      </p:ext>
    </p:extLst>
  </p:cSld>
  <p:clrMapOvr>
    <a:masterClrMapping/>
  </p:clrMapOvr>
</p:sld>
</file>

<file path=ppt/slides/slide5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64603177"/>
      </p:ext>
    </p:extLst>
  </p:cSld>
  <p:clrMapOvr>
    <a:masterClrMapping/>
  </p:clrMapOvr>
</p:sld>
</file>

<file path=ppt/slides/slide5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601480796"/>
      </p:ext>
    </p:extLst>
  </p:cSld>
  <p:clrMapOvr>
    <a:masterClrMapping/>
  </p:clrMapOvr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TR1 SERIES </a:t>
            </a:r>
          </a:p>
        </p:txBody>
      </p:sp>
    </p:spTree>
    <p:extLst>
      <p:ext uri="{BB962C8B-B14F-4D97-AF65-F5344CB8AC3E}">
        <p14:creationId xmlns:p14="http://schemas.microsoft.com/office/powerpoint/2010/main" val="3625584092"/>
      </p:ext>
    </p:extLst>
  </p:cSld>
  <p:clrMapOvr>
    <a:masterClrMapping/>
  </p:clrMapOvr>
</p:sld>
</file>

<file path=ppt/slides/slide5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6070887"/>
      </p:ext>
    </p:extLst>
  </p:cSld>
  <p:clrMapOvr>
    <a:masterClrMapping/>
  </p:clrMapOvr>
</p:sld>
</file>

<file path=ppt/slides/slide5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72627547"/>
      </p:ext>
    </p:extLst>
  </p:cSld>
  <p:clrMapOvr>
    <a:masterClrMapping/>
  </p:clrMapOvr>
</p:sld>
</file>

<file path=ppt/slides/slide5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17801457"/>
      </p:ext>
    </p:extLst>
  </p:cSld>
  <p:clrMapOvr>
    <a:masterClrMapping/>
  </p:clrMapOvr>
</p:sld>
</file>

<file path=ppt/slides/slide5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52278732"/>
      </p:ext>
    </p:extLst>
  </p:cSld>
  <p:clrMapOvr>
    <a:masterClrMapping/>
  </p:clrMapOvr>
</p:sld>
</file>

<file path=ppt/slides/slide5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260679384"/>
      </p:ext>
    </p:extLst>
  </p:cSld>
  <p:clrMapOvr>
    <a:masterClrMapping/>
  </p:clrMapOvr>
</p:sld>
</file>

<file path=ppt/slides/slide5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00862188"/>
      </p:ext>
    </p:extLst>
  </p:cSld>
  <p:clrMapOvr>
    <a:masterClrMapping/>
  </p:clrMapOvr>
</p:sld>
</file>

<file path=ppt/slides/slide5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03585800"/>
      </p:ext>
    </p:extLst>
  </p:cSld>
  <p:clrMapOvr>
    <a:masterClrMapping/>
  </p:clrMapOvr>
</p:sld>
</file>

<file path=ppt/slides/slide5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6813743"/>
      </p:ext>
    </p:extLst>
  </p:cSld>
  <p:clrMapOvr>
    <a:masterClrMapping/>
  </p:clrMapOvr>
</p:sld>
</file>

<file path=ppt/slides/slide5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69248881"/>
      </p:ext>
    </p:extLst>
  </p:cSld>
  <p:clrMapOvr>
    <a:masterClrMapping/>
  </p:clrMapOvr>
</p:sld>
</file>

<file path=ppt/slides/slide5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06196834"/>
      </p:ext>
    </p:extLst>
  </p:cSld>
  <p:clrMapOvr>
    <a:masterClrMapping/>
  </p:clrMapOvr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64634889"/>
      </p:ext>
    </p:extLst>
  </p:cSld>
  <p:clrMapOvr>
    <a:masterClrMapping/>
  </p:clrMapOvr>
</p:sld>
</file>

<file path=ppt/slides/slide5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91495584"/>
      </p:ext>
    </p:extLst>
  </p:cSld>
  <p:clrMapOvr>
    <a:masterClrMapping/>
  </p:clrMapOvr>
</p:sld>
</file>

<file path=ppt/slides/slide5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55946839"/>
      </p:ext>
    </p:extLst>
  </p:cSld>
  <p:clrMapOvr>
    <a:masterClrMapping/>
  </p:clrMapOvr>
</p:sld>
</file>

<file path=ppt/slides/slide5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154750210"/>
      </p:ext>
    </p:extLst>
  </p:cSld>
  <p:clrMapOvr>
    <a:masterClrMapping/>
  </p:clrMapOvr>
</p:sld>
</file>

<file path=ppt/slides/slide5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9012860"/>
      </p:ext>
    </p:extLst>
  </p:cSld>
  <p:clrMapOvr>
    <a:masterClrMapping/>
  </p:clrMapOvr>
</p:sld>
</file>

<file path=ppt/slides/slide5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45160501"/>
      </p:ext>
    </p:extLst>
  </p:cSld>
  <p:clrMapOvr>
    <a:masterClrMapping/>
  </p:clrMapOvr>
</p:sld>
</file>

<file path=ppt/slides/slide5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00202819"/>
      </p:ext>
    </p:extLst>
  </p:cSld>
  <p:clrMapOvr>
    <a:masterClrMapping/>
  </p:clrMapOvr>
</p:sld>
</file>

<file path=ppt/slides/slide5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74975268"/>
      </p:ext>
    </p:extLst>
  </p:cSld>
  <p:clrMapOvr>
    <a:masterClrMapping/>
  </p:clrMapOvr>
</p:sld>
</file>

<file path=ppt/slides/slide5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85270981"/>
      </p:ext>
    </p:extLst>
  </p:cSld>
  <p:clrMapOvr>
    <a:masterClrMapping/>
  </p:clrMapOvr>
</p:sld>
</file>

<file path=ppt/slides/slide5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50795569"/>
      </p:ext>
    </p:extLst>
  </p:cSld>
  <p:clrMapOvr>
    <a:masterClrMapping/>
  </p:clrMapOvr>
</p:sld>
</file>

<file path=ppt/slides/slide5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43403338"/>
      </p:ext>
    </p:extLst>
  </p:cSld>
  <p:clrMapOvr>
    <a:masterClrMapping/>
  </p:clrMapOvr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81928812"/>
      </p:ext>
    </p:extLst>
  </p:cSld>
  <p:clrMapOvr>
    <a:masterClrMapping/>
  </p:clrMapOvr>
</p:sld>
</file>

<file path=ppt/slides/slide5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64356269"/>
      </p:ext>
    </p:extLst>
  </p:cSld>
  <p:clrMapOvr>
    <a:masterClrMapping/>
  </p:clrMapOvr>
</p:sld>
</file>

<file path=ppt/slides/slide5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32629509"/>
      </p:ext>
    </p:extLst>
  </p:cSld>
  <p:clrMapOvr>
    <a:masterClrMapping/>
  </p:clrMapOvr>
</p:sld>
</file>

<file path=ppt/slides/slide5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55249497"/>
      </p:ext>
    </p:extLst>
  </p:cSld>
  <p:clrMapOvr>
    <a:masterClrMapping/>
  </p:clrMapOvr>
</p:sld>
</file>

<file path=ppt/slides/slide5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498330747"/>
      </p:ext>
    </p:extLst>
  </p:cSld>
  <p:clrMapOvr>
    <a:masterClrMapping/>
  </p:clrMapOvr>
</p:sld>
</file>

<file path=ppt/slides/slide5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49267264"/>
      </p:ext>
    </p:extLst>
  </p:cSld>
  <p:clrMapOvr>
    <a:masterClrMapping/>
  </p:clrMapOvr>
</p:sld>
</file>

<file path=ppt/slides/slide5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464483603"/>
      </p:ext>
    </p:extLst>
  </p:cSld>
  <p:clrMapOvr>
    <a:masterClrMapping/>
  </p:clrMapOvr>
</p:sld>
</file>

<file path=ppt/slides/slide5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47313846"/>
      </p:ext>
    </p:extLst>
  </p:cSld>
  <p:clrMapOvr>
    <a:masterClrMapping/>
  </p:clrMapOvr>
</p:sld>
</file>

<file path=ppt/slides/slide5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75717725"/>
      </p:ext>
    </p:extLst>
  </p:cSld>
  <p:clrMapOvr>
    <a:masterClrMapping/>
  </p:clrMapOvr>
</p:sld>
</file>

<file path=ppt/slides/slide5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72651382"/>
      </p:ext>
    </p:extLst>
  </p:cSld>
  <p:clrMapOvr>
    <a:masterClrMapping/>
  </p:clrMapOvr>
</p:sld>
</file>

<file path=ppt/slides/slide5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29525191"/>
      </p:ext>
    </p:extLst>
  </p:cSld>
  <p:clrMapOvr>
    <a:masterClrMapping/>
  </p:clrMapOvr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79878701"/>
      </p:ext>
    </p:extLst>
  </p:cSld>
  <p:clrMapOvr>
    <a:masterClrMapping/>
  </p:clrMapOvr>
</p:sld>
</file>

<file path=ppt/slides/slide5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204851155"/>
      </p:ext>
    </p:extLst>
  </p:cSld>
  <p:clrMapOvr>
    <a:masterClrMapping/>
  </p:clrMapOvr>
</p:sld>
</file>

<file path=ppt/slides/slide5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4631483"/>
      </p:ext>
    </p:extLst>
  </p:cSld>
  <p:clrMapOvr>
    <a:masterClrMapping/>
  </p:clrMapOvr>
</p:sld>
</file>

<file path=ppt/slides/slide5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35599459"/>
      </p:ext>
    </p:extLst>
  </p:cSld>
  <p:clrMapOvr>
    <a:masterClrMapping/>
  </p:clrMapOvr>
</p:sld>
</file>

<file path=ppt/slides/slide5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28957470"/>
      </p:ext>
    </p:extLst>
  </p:cSld>
  <p:clrMapOvr>
    <a:masterClrMapping/>
  </p:clrMapOvr>
</p:sld>
</file>

<file path=ppt/slides/slide5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69022391"/>
      </p:ext>
    </p:extLst>
  </p:cSld>
  <p:clrMapOvr>
    <a:masterClrMapping/>
  </p:clrMapOvr>
</p:sld>
</file>

<file path=ppt/slides/slide5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42854197"/>
      </p:ext>
    </p:extLst>
  </p:cSld>
  <p:clrMapOvr>
    <a:masterClrMapping/>
  </p:clrMapOvr>
</p:sld>
</file>

<file path=ppt/slides/slide5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01068398"/>
      </p:ext>
    </p:extLst>
  </p:cSld>
  <p:clrMapOvr>
    <a:masterClrMapping/>
  </p:clrMapOvr>
</p:sld>
</file>

<file path=ppt/slides/slide5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68666170"/>
      </p:ext>
    </p:extLst>
  </p:cSld>
  <p:clrMapOvr>
    <a:masterClrMapping/>
  </p:clrMapOvr>
</p:sld>
</file>

<file path=ppt/slides/slide5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548933770"/>
      </p:ext>
    </p:extLst>
  </p:cSld>
  <p:clrMapOvr>
    <a:masterClrMapping/>
  </p:clrMapOvr>
</p:sld>
</file>

<file path=ppt/slides/slide5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3573995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39995599"/>
      </p:ext>
    </p:extLst>
  </p:cSld>
  <p:clrMapOvr>
    <a:masterClrMapping/>
  </p:clrMapOvr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TR2 SERIES </a:t>
            </a:r>
          </a:p>
        </p:txBody>
      </p:sp>
    </p:spTree>
    <p:extLst>
      <p:ext uri="{BB962C8B-B14F-4D97-AF65-F5344CB8AC3E}">
        <p14:creationId xmlns:p14="http://schemas.microsoft.com/office/powerpoint/2010/main" val="3185306046"/>
      </p:ext>
    </p:extLst>
  </p:cSld>
  <p:clrMapOvr>
    <a:masterClrMapping/>
  </p:clrMapOvr>
</p:sld>
</file>

<file path=ppt/slides/slide5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58021106"/>
      </p:ext>
    </p:extLst>
  </p:cSld>
  <p:clrMapOvr>
    <a:masterClrMapping/>
  </p:clrMapOvr>
</p:sld>
</file>

<file path=ppt/slides/slide5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16499745"/>
      </p:ext>
    </p:extLst>
  </p:cSld>
  <p:clrMapOvr>
    <a:masterClrMapping/>
  </p:clrMapOvr>
</p:sld>
</file>

<file path=ppt/slides/slide5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44201755"/>
      </p:ext>
    </p:extLst>
  </p:cSld>
  <p:clrMapOvr>
    <a:masterClrMapping/>
  </p:clrMapOvr>
</p:sld>
</file>

<file path=ppt/slides/slide5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1132172"/>
      </p:ext>
    </p:extLst>
  </p:cSld>
  <p:clrMapOvr>
    <a:masterClrMapping/>
  </p:clrMapOvr>
</p:sld>
</file>

<file path=ppt/slides/slide5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29268127"/>
      </p:ext>
    </p:extLst>
  </p:cSld>
  <p:clrMapOvr>
    <a:masterClrMapping/>
  </p:clrMapOvr>
</p:sld>
</file>

<file path=ppt/slides/slide5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11421892"/>
      </p:ext>
    </p:extLst>
  </p:cSld>
  <p:clrMapOvr>
    <a:masterClrMapping/>
  </p:clrMapOvr>
</p:sld>
</file>

<file path=ppt/slides/slide5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75196299"/>
      </p:ext>
    </p:extLst>
  </p:cSld>
  <p:clrMapOvr>
    <a:masterClrMapping/>
  </p:clrMapOvr>
</p:sld>
</file>

<file path=ppt/slides/slide5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53763300"/>
      </p:ext>
    </p:extLst>
  </p:cSld>
  <p:clrMapOvr>
    <a:masterClrMapping/>
  </p:clrMapOvr>
</p:sld>
</file>

<file path=ppt/slides/slide5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33317703"/>
      </p:ext>
    </p:extLst>
  </p:cSld>
  <p:clrMapOvr>
    <a:masterClrMapping/>
  </p:clrMapOvr>
</p:sld>
</file>

<file path=ppt/slides/slide5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62652361"/>
      </p:ext>
    </p:extLst>
  </p:cSld>
  <p:clrMapOvr>
    <a:masterClrMapping/>
  </p:clrMapOvr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49403391"/>
      </p:ext>
    </p:extLst>
  </p:cSld>
  <p:clrMapOvr>
    <a:masterClrMapping/>
  </p:clrMapOvr>
</p:sld>
</file>

<file path=ppt/slides/slide5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16876981"/>
      </p:ext>
    </p:extLst>
  </p:cSld>
  <p:clrMapOvr>
    <a:masterClrMapping/>
  </p:clrMapOvr>
</p:sld>
</file>

<file path=ppt/slides/slide5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687375987"/>
      </p:ext>
    </p:extLst>
  </p:cSld>
  <p:clrMapOvr>
    <a:masterClrMapping/>
  </p:clrMapOvr>
</p:sld>
</file>

<file path=ppt/slides/slide5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73808639"/>
      </p:ext>
    </p:extLst>
  </p:cSld>
  <p:clrMapOvr>
    <a:masterClrMapping/>
  </p:clrMapOvr>
</p:sld>
</file>

<file path=ppt/slides/slide5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08022372"/>
      </p:ext>
    </p:extLst>
  </p:cSld>
  <p:clrMapOvr>
    <a:masterClrMapping/>
  </p:clrMapOvr>
</p:sld>
</file>

<file path=ppt/slides/slide5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08303151"/>
      </p:ext>
    </p:extLst>
  </p:cSld>
  <p:clrMapOvr>
    <a:masterClrMapping/>
  </p:clrMapOvr>
</p:sld>
</file>

<file path=ppt/slides/slide5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20758163"/>
      </p:ext>
    </p:extLst>
  </p:cSld>
  <p:clrMapOvr>
    <a:masterClrMapping/>
  </p:clrMapOvr>
</p:sld>
</file>

<file path=ppt/slides/slide5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12258335"/>
      </p:ext>
    </p:extLst>
  </p:cSld>
  <p:clrMapOvr>
    <a:masterClrMapping/>
  </p:clrMapOvr>
</p:sld>
</file>

<file path=ppt/slides/slide5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77201154"/>
      </p:ext>
    </p:extLst>
  </p:cSld>
  <p:clrMapOvr>
    <a:masterClrMapping/>
  </p:clrMapOvr>
</p:sld>
</file>

<file path=ppt/slides/slide5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29430090"/>
      </p:ext>
    </p:extLst>
  </p:cSld>
  <p:clrMapOvr>
    <a:masterClrMapping/>
  </p:clrMapOvr>
</p:sld>
</file>

<file path=ppt/slides/slide5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04958045"/>
      </p:ext>
    </p:extLst>
  </p:cSld>
  <p:clrMapOvr>
    <a:masterClrMapping/>
  </p:clrMapOvr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8055605"/>
      </p:ext>
    </p:extLst>
  </p:cSld>
  <p:clrMapOvr>
    <a:masterClrMapping/>
  </p:clrMapOvr>
</p:sld>
</file>

<file path=ppt/slides/slide5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09707256"/>
      </p:ext>
    </p:extLst>
  </p:cSld>
  <p:clrMapOvr>
    <a:masterClrMapping/>
  </p:clrMapOvr>
</p:sld>
</file>

<file path=ppt/slides/slide5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99702911"/>
      </p:ext>
    </p:extLst>
  </p:cSld>
  <p:clrMapOvr>
    <a:masterClrMapping/>
  </p:clrMapOvr>
</p:sld>
</file>

<file path=ppt/slides/slide5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50641999"/>
      </p:ext>
    </p:extLst>
  </p:cSld>
  <p:clrMapOvr>
    <a:masterClrMapping/>
  </p:clrMapOvr>
</p:sld>
</file>

<file path=ppt/slides/slide5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8076604"/>
      </p:ext>
    </p:extLst>
  </p:cSld>
  <p:clrMapOvr>
    <a:masterClrMapping/>
  </p:clrMapOvr>
</p:sld>
</file>

<file path=ppt/slides/slide5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502360645"/>
      </p:ext>
    </p:extLst>
  </p:cSld>
  <p:clrMapOvr>
    <a:masterClrMapping/>
  </p:clrMapOvr>
</p:sld>
</file>

<file path=ppt/slides/slide5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7990801"/>
      </p:ext>
    </p:extLst>
  </p:cSld>
  <p:clrMapOvr>
    <a:masterClrMapping/>
  </p:clrMapOvr>
</p:sld>
</file>

<file path=ppt/slides/slide5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44654130"/>
      </p:ext>
    </p:extLst>
  </p:cSld>
  <p:clrMapOvr>
    <a:masterClrMapping/>
  </p:clrMapOvr>
</p:sld>
</file>

<file path=ppt/slides/slide5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19789308"/>
      </p:ext>
    </p:extLst>
  </p:cSld>
  <p:clrMapOvr>
    <a:masterClrMapping/>
  </p:clrMapOvr>
</p:sld>
</file>

<file path=ppt/slides/slide5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08112336"/>
      </p:ext>
    </p:extLst>
  </p:cSld>
  <p:clrMapOvr>
    <a:masterClrMapping/>
  </p:clrMapOvr>
</p:sld>
</file>

<file path=ppt/slides/slide5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06950833"/>
      </p:ext>
    </p:extLst>
  </p:cSld>
  <p:clrMapOvr>
    <a:masterClrMapping/>
  </p:clrMapOvr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51740983"/>
      </p:ext>
    </p:extLst>
  </p:cSld>
  <p:clrMapOvr>
    <a:masterClrMapping/>
  </p:clrMapOvr>
</p:sld>
</file>

<file path=ppt/slides/slide5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5630953"/>
      </p:ext>
    </p:extLst>
  </p:cSld>
  <p:clrMapOvr>
    <a:masterClrMapping/>
  </p:clrMapOvr>
</p:sld>
</file>

<file path=ppt/slides/slide5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3275081"/>
      </p:ext>
    </p:extLst>
  </p:cSld>
  <p:clrMapOvr>
    <a:masterClrMapping/>
  </p:clrMapOvr>
</p:sld>
</file>

<file path=ppt/slides/slide5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21730682"/>
      </p:ext>
    </p:extLst>
  </p:cSld>
  <p:clrMapOvr>
    <a:masterClrMapping/>
  </p:clrMapOvr>
</p:sld>
</file>

<file path=ppt/slides/slide5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05319678"/>
      </p:ext>
    </p:extLst>
  </p:cSld>
  <p:clrMapOvr>
    <a:masterClrMapping/>
  </p:clrMapOvr>
</p:sld>
</file>

<file path=ppt/slides/slide5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01700034"/>
      </p:ext>
    </p:extLst>
  </p:cSld>
  <p:clrMapOvr>
    <a:masterClrMapping/>
  </p:clrMapOvr>
</p:sld>
</file>

<file path=ppt/slides/slide5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42753495"/>
      </p:ext>
    </p:extLst>
  </p:cSld>
  <p:clrMapOvr>
    <a:masterClrMapping/>
  </p:clrMapOvr>
</p:sld>
</file>

<file path=ppt/slides/slide5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59644073"/>
      </p:ext>
    </p:extLst>
  </p:cSld>
  <p:clrMapOvr>
    <a:masterClrMapping/>
  </p:clrMapOvr>
</p:sld>
</file>

<file path=ppt/slides/slide5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194761997"/>
      </p:ext>
    </p:extLst>
  </p:cSld>
  <p:clrMapOvr>
    <a:masterClrMapping/>
  </p:clrMapOvr>
</p:sld>
</file>

<file path=ppt/slides/slide5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03274454"/>
      </p:ext>
    </p:extLst>
  </p:cSld>
  <p:clrMapOvr>
    <a:masterClrMapping/>
  </p:clrMapOvr>
</p:sld>
</file>

<file path=ppt/slides/slide5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5042466"/>
      </p:ext>
    </p:extLst>
  </p:cSld>
  <p:clrMapOvr>
    <a:masterClrMapping/>
  </p:clrMapOvr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TR3 SERIES </a:t>
            </a:r>
          </a:p>
        </p:txBody>
      </p:sp>
    </p:spTree>
    <p:extLst>
      <p:ext uri="{BB962C8B-B14F-4D97-AF65-F5344CB8AC3E}">
        <p14:creationId xmlns:p14="http://schemas.microsoft.com/office/powerpoint/2010/main" val="1967118316"/>
      </p:ext>
    </p:extLst>
  </p:cSld>
  <p:clrMapOvr>
    <a:masterClrMapping/>
  </p:clrMapOvr>
</p:sld>
</file>

<file path=ppt/slides/slide5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20260718"/>
      </p:ext>
    </p:extLst>
  </p:cSld>
  <p:clrMapOvr>
    <a:masterClrMapping/>
  </p:clrMapOvr>
</p:sld>
</file>

<file path=ppt/slides/slide5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79071914"/>
      </p:ext>
    </p:extLst>
  </p:cSld>
  <p:clrMapOvr>
    <a:masterClrMapping/>
  </p:clrMapOvr>
</p:sld>
</file>

<file path=ppt/slides/slide5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04859939"/>
      </p:ext>
    </p:extLst>
  </p:cSld>
  <p:clrMapOvr>
    <a:masterClrMapping/>
  </p:clrMapOvr>
</p:sld>
</file>

<file path=ppt/slides/slide5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96815213"/>
      </p:ext>
    </p:extLst>
  </p:cSld>
  <p:clrMapOvr>
    <a:masterClrMapping/>
  </p:clrMapOvr>
</p:sld>
</file>

<file path=ppt/slides/slide5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70659693"/>
      </p:ext>
    </p:extLst>
  </p:cSld>
  <p:clrMapOvr>
    <a:masterClrMapping/>
  </p:clrMapOvr>
</p:sld>
</file>

<file path=ppt/slides/slide5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21907338"/>
      </p:ext>
    </p:extLst>
  </p:cSld>
  <p:clrMapOvr>
    <a:masterClrMapping/>
  </p:clrMapOvr>
</p:sld>
</file>

<file path=ppt/slides/slide5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24456816"/>
      </p:ext>
    </p:extLst>
  </p:cSld>
  <p:clrMapOvr>
    <a:masterClrMapping/>
  </p:clrMapOvr>
</p:sld>
</file>

<file path=ppt/slides/slide5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87684537"/>
      </p:ext>
    </p:extLst>
  </p:cSld>
  <p:clrMapOvr>
    <a:masterClrMapping/>
  </p:clrMapOvr>
</p:sld>
</file>

<file path=ppt/slides/slide5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37492016"/>
      </p:ext>
    </p:extLst>
  </p:cSld>
  <p:clrMapOvr>
    <a:masterClrMapping/>
  </p:clrMapOvr>
</p:sld>
</file>

<file path=ppt/slides/slide5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32436012"/>
      </p:ext>
    </p:extLst>
  </p:cSld>
  <p:clrMapOvr>
    <a:masterClrMapping/>
  </p:clrMapOvr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9396771"/>
      </p:ext>
    </p:extLst>
  </p:cSld>
  <p:clrMapOvr>
    <a:masterClrMapping/>
  </p:clrMapOvr>
</p:sld>
</file>

<file path=ppt/slides/slide5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BRG1 SERIES </a:t>
            </a:r>
          </a:p>
        </p:txBody>
      </p:sp>
    </p:spTree>
    <p:extLst>
      <p:ext uri="{BB962C8B-B14F-4D97-AF65-F5344CB8AC3E}">
        <p14:creationId xmlns:p14="http://schemas.microsoft.com/office/powerpoint/2010/main" val="1241152022"/>
      </p:ext>
    </p:extLst>
  </p:cSld>
  <p:clrMapOvr>
    <a:masterClrMapping/>
  </p:clrMapOvr>
</p:sld>
</file>

<file path=ppt/slides/slide5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55288313"/>
      </p:ext>
    </p:extLst>
  </p:cSld>
  <p:clrMapOvr>
    <a:masterClrMapping/>
  </p:clrMapOvr>
</p:sld>
</file>

<file path=ppt/slides/slide5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10079605"/>
      </p:ext>
    </p:extLst>
  </p:cSld>
  <p:clrMapOvr>
    <a:masterClrMapping/>
  </p:clrMapOvr>
</p:sld>
</file>

<file path=ppt/slides/slide5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65489419"/>
      </p:ext>
    </p:extLst>
  </p:cSld>
  <p:clrMapOvr>
    <a:masterClrMapping/>
  </p:clrMapOvr>
</p:sld>
</file>

<file path=ppt/slides/slide5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BRG2 SERIES </a:t>
            </a:r>
          </a:p>
        </p:txBody>
      </p:sp>
    </p:spTree>
    <p:extLst>
      <p:ext uri="{BB962C8B-B14F-4D97-AF65-F5344CB8AC3E}">
        <p14:creationId xmlns:p14="http://schemas.microsoft.com/office/powerpoint/2010/main" val="4011746829"/>
      </p:ext>
    </p:extLst>
  </p:cSld>
  <p:clrMapOvr>
    <a:masterClrMapping/>
  </p:clrMapOvr>
</p:sld>
</file>

<file path=ppt/slides/slide5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68458748"/>
      </p:ext>
    </p:extLst>
  </p:cSld>
  <p:clrMapOvr>
    <a:masterClrMapping/>
  </p:clrMapOvr>
</p:sld>
</file>

<file path=ppt/slides/slide5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01329291"/>
      </p:ext>
    </p:extLst>
  </p:cSld>
  <p:clrMapOvr>
    <a:masterClrMapping/>
  </p:clrMapOvr>
</p:sld>
</file>

<file path=ppt/slides/slide5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64321024"/>
      </p:ext>
    </p:extLst>
  </p:cSld>
  <p:clrMapOvr>
    <a:masterClrMapping/>
  </p:clrMapOvr>
</p:sld>
</file>

<file path=ppt/slides/slide5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BRG3 SERIES </a:t>
            </a:r>
          </a:p>
        </p:txBody>
      </p:sp>
    </p:spTree>
    <p:extLst>
      <p:ext uri="{BB962C8B-B14F-4D97-AF65-F5344CB8AC3E}">
        <p14:creationId xmlns:p14="http://schemas.microsoft.com/office/powerpoint/2010/main" val="2975897601"/>
      </p:ext>
    </p:extLst>
  </p:cSld>
  <p:clrMapOvr>
    <a:masterClrMapping/>
  </p:clrMapOvr>
</p:sld>
</file>

<file path=ppt/slides/slide5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09971874"/>
      </p:ext>
    </p:extLst>
  </p:cSld>
  <p:clrMapOvr>
    <a:masterClrMapping/>
  </p:clrMapOvr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00727791"/>
      </p:ext>
    </p:extLst>
  </p:cSld>
  <p:clrMapOvr>
    <a:masterClrMapping/>
  </p:clrMapOvr>
</p:sld>
</file>

<file path=ppt/slides/slide5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7204943"/>
      </p:ext>
    </p:extLst>
  </p:cSld>
  <p:clrMapOvr>
    <a:masterClrMapping/>
  </p:clrMapOvr>
</p:sld>
</file>

<file path=ppt/slides/slide5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89401304"/>
      </p:ext>
    </p:extLst>
  </p:cSld>
  <p:clrMapOvr>
    <a:masterClrMapping/>
  </p:clrMapOvr>
</p:sld>
</file>

<file path=ppt/slides/slide5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BRG4 SERIES </a:t>
            </a:r>
          </a:p>
        </p:txBody>
      </p:sp>
    </p:spTree>
    <p:extLst>
      <p:ext uri="{BB962C8B-B14F-4D97-AF65-F5344CB8AC3E}">
        <p14:creationId xmlns:p14="http://schemas.microsoft.com/office/powerpoint/2010/main" val="2233945378"/>
      </p:ext>
    </p:extLst>
  </p:cSld>
  <p:clrMapOvr>
    <a:masterClrMapping/>
  </p:clrMapOvr>
</p:sld>
</file>

<file path=ppt/slides/slide5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79183104"/>
      </p:ext>
    </p:extLst>
  </p:cSld>
  <p:clrMapOvr>
    <a:masterClrMapping/>
  </p:clrMapOvr>
</p:sld>
</file>

<file path=ppt/slides/slide5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76820301"/>
      </p:ext>
    </p:extLst>
  </p:cSld>
  <p:clrMapOvr>
    <a:masterClrMapping/>
  </p:clrMapOvr>
</p:sld>
</file>

<file path=ppt/slides/slide5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91096753"/>
      </p:ext>
    </p:extLst>
  </p:cSld>
  <p:clrMapOvr>
    <a:masterClrMapping/>
  </p:clrMapOvr>
</p:sld>
</file>

<file path=ppt/slides/slide5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BRG5 SERIES </a:t>
            </a:r>
          </a:p>
        </p:txBody>
      </p:sp>
    </p:spTree>
    <p:extLst>
      <p:ext uri="{BB962C8B-B14F-4D97-AF65-F5344CB8AC3E}">
        <p14:creationId xmlns:p14="http://schemas.microsoft.com/office/powerpoint/2010/main" val="115213109"/>
      </p:ext>
    </p:extLst>
  </p:cSld>
  <p:clrMapOvr>
    <a:masterClrMapping/>
  </p:clrMapOvr>
</p:sld>
</file>

<file path=ppt/slides/slide5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51852624"/>
      </p:ext>
    </p:extLst>
  </p:cSld>
  <p:clrMapOvr>
    <a:masterClrMapping/>
  </p:clrMapOvr>
</p:sld>
</file>

<file path=ppt/slides/slide5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76748116"/>
      </p:ext>
    </p:extLst>
  </p:cSld>
  <p:clrMapOvr>
    <a:masterClrMapping/>
  </p:clrMapOvr>
</p:sld>
</file>

<file path=ppt/slides/slide5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91772075"/>
      </p:ext>
    </p:extLst>
  </p:cSld>
  <p:clrMapOvr>
    <a:masterClrMapping/>
  </p:clrMapOvr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57675956"/>
      </p:ext>
    </p:extLst>
  </p:cSld>
  <p:clrMapOvr>
    <a:masterClrMapping/>
  </p:clrMapOvr>
</p:sld>
</file>

<file path=ppt/slides/slide5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BRG6 SERIES </a:t>
            </a:r>
          </a:p>
        </p:txBody>
      </p:sp>
    </p:spTree>
    <p:extLst>
      <p:ext uri="{BB962C8B-B14F-4D97-AF65-F5344CB8AC3E}">
        <p14:creationId xmlns:p14="http://schemas.microsoft.com/office/powerpoint/2010/main" val="1777175142"/>
      </p:ext>
    </p:extLst>
  </p:cSld>
  <p:clrMapOvr>
    <a:masterClrMapping/>
  </p:clrMapOvr>
</p:sld>
</file>

<file path=ppt/slides/slide5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19008175"/>
      </p:ext>
    </p:extLst>
  </p:cSld>
  <p:clrMapOvr>
    <a:masterClrMapping/>
  </p:clrMapOvr>
</p:sld>
</file>

<file path=ppt/slides/slide5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08031651"/>
      </p:ext>
    </p:extLst>
  </p:cSld>
  <p:clrMapOvr>
    <a:masterClrMapping/>
  </p:clrMapOvr>
</p:sld>
</file>

<file path=ppt/slides/slide5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84508339"/>
      </p:ext>
    </p:extLst>
  </p:cSld>
  <p:clrMapOvr>
    <a:masterClrMapping/>
  </p:clrMapOvr>
</p:sld>
</file>

<file path=ppt/slides/slide5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BRG7 SERIES </a:t>
            </a:r>
          </a:p>
        </p:txBody>
      </p:sp>
    </p:spTree>
    <p:extLst>
      <p:ext uri="{BB962C8B-B14F-4D97-AF65-F5344CB8AC3E}">
        <p14:creationId xmlns:p14="http://schemas.microsoft.com/office/powerpoint/2010/main" val="2440828552"/>
      </p:ext>
    </p:extLst>
  </p:cSld>
  <p:clrMapOvr>
    <a:masterClrMapping/>
  </p:clrMapOvr>
</p:sld>
</file>

<file path=ppt/slides/slide5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35949711"/>
      </p:ext>
    </p:extLst>
  </p:cSld>
  <p:clrMapOvr>
    <a:masterClrMapping/>
  </p:clrMapOvr>
</p:sld>
</file>

<file path=ppt/slides/slide5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39013023"/>
      </p:ext>
    </p:extLst>
  </p:cSld>
  <p:clrMapOvr>
    <a:masterClrMapping/>
  </p:clrMapOvr>
</p:sld>
</file>

<file path=ppt/slides/slide5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40407680"/>
      </p:ext>
    </p:extLst>
  </p:cSld>
  <p:clrMapOvr>
    <a:masterClrMapping/>
  </p:clrMapOvr>
</p:sld>
</file>

<file path=ppt/slides/slide5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BRG8 SERIES </a:t>
            </a:r>
          </a:p>
        </p:txBody>
      </p:sp>
    </p:spTree>
    <p:extLst>
      <p:ext uri="{BB962C8B-B14F-4D97-AF65-F5344CB8AC3E}">
        <p14:creationId xmlns:p14="http://schemas.microsoft.com/office/powerpoint/2010/main" val="2229841801"/>
      </p:ext>
    </p:extLst>
  </p:cSld>
  <p:clrMapOvr>
    <a:masterClrMapping/>
  </p:clrMapOvr>
</p:sld>
</file>

<file path=ppt/slides/slide5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43269368"/>
      </p:ext>
    </p:extLst>
  </p:cSld>
  <p:clrMapOvr>
    <a:masterClrMapping/>
  </p:clrMapOvr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TR4 SERIES </a:t>
            </a:r>
          </a:p>
        </p:txBody>
      </p:sp>
    </p:spTree>
    <p:extLst>
      <p:ext uri="{BB962C8B-B14F-4D97-AF65-F5344CB8AC3E}">
        <p14:creationId xmlns:p14="http://schemas.microsoft.com/office/powerpoint/2010/main" val="766033150"/>
      </p:ext>
    </p:extLst>
  </p:cSld>
  <p:clrMapOvr>
    <a:masterClrMapping/>
  </p:clrMapOvr>
</p:sld>
</file>

<file path=ppt/slides/slide5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79840059"/>
      </p:ext>
    </p:extLst>
  </p:cSld>
  <p:clrMapOvr>
    <a:masterClrMapping/>
  </p:clrMapOvr>
</p:sld>
</file>

<file path=ppt/slides/slide5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36268382"/>
      </p:ext>
    </p:extLst>
  </p:cSld>
  <p:clrMapOvr>
    <a:masterClrMapping/>
  </p:clrMapOvr>
</p:sld>
</file>

<file path=ppt/slides/slide5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BRG9 SERIES </a:t>
            </a:r>
          </a:p>
        </p:txBody>
      </p:sp>
    </p:spTree>
    <p:extLst>
      <p:ext uri="{BB962C8B-B14F-4D97-AF65-F5344CB8AC3E}">
        <p14:creationId xmlns:p14="http://schemas.microsoft.com/office/powerpoint/2010/main" val="2745127534"/>
      </p:ext>
    </p:extLst>
  </p:cSld>
  <p:clrMapOvr>
    <a:masterClrMapping/>
  </p:clrMapOvr>
</p:sld>
</file>

<file path=ppt/slides/slide5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82619064"/>
      </p:ext>
    </p:extLst>
  </p:cSld>
  <p:clrMapOvr>
    <a:masterClrMapping/>
  </p:clrMapOvr>
</p:sld>
</file>

<file path=ppt/slides/slide5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55920386"/>
      </p:ext>
    </p:extLst>
  </p:cSld>
  <p:clrMapOvr>
    <a:masterClrMapping/>
  </p:clrMapOvr>
</p:sld>
</file>

<file path=ppt/slides/slide5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39372404"/>
      </p:ext>
    </p:extLst>
  </p:cSld>
  <p:clrMapOvr>
    <a:masterClrMapping/>
  </p:clrMapOvr>
</p:sld>
</file>

<file path=ppt/slides/slide5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BRG10 SERIES </a:t>
            </a:r>
          </a:p>
        </p:txBody>
      </p:sp>
    </p:spTree>
    <p:extLst>
      <p:ext uri="{BB962C8B-B14F-4D97-AF65-F5344CB8AC3E}">
        <p14:creationId xmlns:p14="http://schemas.microsoft.com/office/powerpoint/2010/main" val="895373970"/>
      </p:ext>
    </p:extLst>
  </p:cSld>
  <p:clrMapOvr>
    <a:masterClrMapping/>
  </p:clrMapOvr>
</p:sld>
</file>

<file path=ppt/slides/slide5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800852460"/>
      </p:ext>
    </p:extLst>
  </p:cSld>
  <p:clrMapOvr>
    <a:masterClrMapping/>
  </p:clrMapOvr>
</p:sld>
</file>

<file path=ppt/slides/slide5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32904825"/>
      </p:ext>
    </p:extLst>
  </p:cSld>
  <p:clrMapOvr>
    <a:masterClrMapping/>
  </p:clrMapOvr>
</p:sld>
</file>

<file path=ppt/slides/slide5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68528431"/>
      </p:ext>
    </p:extLst>
  </p:cSld>
  <p:clrMapOvr>
    <a:masterClrMapping/>
  </p:clrMapOvr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06742927"/>
      </p:ext>
    </p:extLst>
  </p:cSld>
  <p:clrMapOvr>
    <a:masterClrMapping/>
  </p:clrMapOvr>
</p:sld>
</file>

<file path=ppt/slides/slide5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PD SERIES</a:t>
            </a:r>
          </a:p>
        </p:txBody>
      </p:sp>
    </p:spTree>
    <p:extLst>
      <p:ext uri="{BB962C8B-B14F-4D97-AF65-F5344CB8AC3E}">
        <p14:creationId xmlns:p14="http://schemas.microsoft.com/office/powerpoint/2010/main" val="150279262"/>
      </p:ext>
    </p:extLst>
  </p:cSld>
  <p:clrMapOvr>
    <a:masterClrMapping/>
  </p:clrMapOvr>
</p:sld>
</file>

<file path=ppt/slides/slide5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PD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882735418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27442511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797366868"/>
      </p:ext>
    </p:extLst>
  </p:cSld>
  <p:clrMapOvr>
    <a:masterClrMapping/>
  </p:clrMapOvr>
</p:sld>
</file>

<file path=ppt/slides/slide5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446675355"/>
      </p:ext>
    </p:extLst>
  </p:cSld>
  <p:clrMapOvr>
    <a:masterClrMapping/>
  </p:clrMapOvr>
</p:sld>
</file>

<file path=ppt/slides/slide5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98827174"/>
      </p:ext>
    </p:extLst>
  </p:cSld>
  <p:clrMapOvr>
    <a:masterClrMapping/>
  </p:clrMapOvr>
</p:sld>
</file>

<file path=ppt/slides/slide5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00752049"/>
      </p:ext>
    </p:extLst>
  </p:cSld>
  <p:clrMapOvr>
    <a:masterClrMapping/>
  </p:clrMapOvr>
</p:sld>
</file>

<file path=ppt/slides/slide5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16954079"/>
      </p:ext>
    </p:extLst>
  </p:cSld>
  <p:clrMapOvr>
    <a:masterClrMapping/>
  </p:clrMapOvr>
</p:sld>
</file>

<file path=ppt/slides/slide5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51779650"/>
      </p:ext>
    </p:extLst>
  </p:cSld>
  <p:clrMapOvr>
    <a:masterClrMapping/>
  </p:clrMapOvr>
</p:sld>
</file>

<file path=ppt/slides/slide5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01242856"/>
      </p:ext>
    </p:extLst>
  </p:cSld>
  <p:clrMapOvr>
    <a:masterClrMapping/>
  </p:clrMapOvr>
</p:sld>
</file>

<file path=ppt/slides/slide5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54014105"/>
      </p:ext>
    </p:extLst>
  </p:cSld>
  <p:clrMapOvr>
    <a:masterClrMapping/>
  </p:clrMapOvr>
</p:sld>
</file>

<file path=ppt/slides/slide5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034356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53329718"/>
      </p:ext>
    </p:extLst>
  </p:cSld>
  <p:clrMapOvr>
    <a:masterClrMapping/>
  </p:clrMapOvr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6382092"/>
      </p:ext>
    </p:extLst>
  </p:cSld>
  <p:clrMapOvr>
    <a:masterClrMapping/>
  </p:clrMapOvr>
</p:sld>
</file>

<file path=ppt/slides/slide5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48537863"/>
      </p:ext>
    </p:extLst>
  </p:cSld>
  <p:clrMapOvr>
    <a:masterClrMapping/>
  </p:clrMapOvr>
</p:sld>
</file>

<file path=ppt/slides/slide5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1696936"/>
      </p:ext>
    </p:extLst>
  </p:cSld>
  <p:clrMapOvr>
    <a:masterClrMapping/>
  </p:clrMapOvr>
</p:sld>
</file>

<file path=ppt/slides/slide5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32897140"/>
      </p:ext>
    </p:extLst>
  </p:cSld>
  <p:clrMapOvr>
    <a:masterClrMapping/>
  </p:clrMapOvr>
</p:sld>
</file>

<file path=ppt/slides/slide5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56253346"/>
      </p:ext>
    </p:extLst>
  </p:cSld>
  <p:clrMapOvr>
    <a:masterClrMapping/>
  </p:clrMapOvr>
</p:sld>
</file>

<file path=ppt/slides/slide5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66305859"/>
      </p:ext>
    </p:extLst>
  </p:cSld>
  <p:clrMapOvr>
    <a:masterClrMapping/>
  </p:clrMapOvr>
</p:sld>
</file>

<file path=ppt/slides/slide5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019070925"/>
      </p:ext>
    </p:extLst>
  </p:cSld>
  <p:clrMapOvr>
    <a:masterClrMapping/>
  </p:clrMapOvr>
</p:sld>
</file>

<file path=ppt/slides/slide5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2300942"/>
      </p:ext>
    </p:extLst>
  </p:cSld>
  <p:clrMapOvr>
    <a:masterClrMapping/>
  </p:clrMapOvr>
</p:sld>
</file>

<file path=ppt/slides/slide5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62579056"/>
      </p:ext>
    </p:extLst>
  </p:cSld>
  <p:clrMapOvr>
    <a:masterClrMapping/>
  </p:clrMapOvr>
</p:sld>
</file>

<file path=ppt/slides/slide5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45567573"/>
      </p:ext>
    </p:extLst>
  </p:cSld>
  <p:clrMapOvr>
    <a:masterClrMapping/>
  </p:clrMapOvr>
</p:sld>
</file>

<file path=ppt/slides/slide5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09636064"/>
      </p:ext>
    </p:extLst>
  </p:cSld>
  <p:clrMapOvr>
    <a:masterClrMapping/>
  </p:clrMapOvr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7380645"/>
      </p:ext>
    </p:extLst>
  </p:cSld>
  <p:clrMapOvr>
    <a:masterClrMapping/>
  </p:clrMapOvr>
</p:sld>
</file>

<file path=ppt/slides/slide5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92915752"/>
      </p:ext>
    </p:extLst>
  </p:cSld>
  <p:clrMapOvr>
    <a:masterClrMapping/>
  </p:clrMapOvr>
</p:sld>
</file>

<file path=ppt/slides/slide5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22551864"/>
      </p:ext>
    </p:extLst>
  </p:cSld>
  <p:clrMapOvr>
    <a:masterClrMapping/>
  </p:clrMapOvr>
</p:sld>
</file>

<file path=ppt/slides/slide5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53469200"/>
      </p:ext>
    </p:extLst>
  </p:cSld>
  <p:clrMapOvr>
    <a:masterClrMapping/>
  </p:clrMapOvr>
</p:sld>
</file>

<file path=ppt/slides/slide5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66983788"/>
      </p:ext>
    </p:extLst>
  </p:cSld>
  <p:clrMapOvr>
    <a:masterClrMapping/>
  </p:clrMapOvr>
</p:sld>
</file>

<file path=ppt/slides/slide5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84306337"/>
      </p:ext>
    </p:extLst>
  </p:cSld>
  <p:clrMapOvr>
    <a:masterClrMapping/>
  </p:clrMapOvr>
</p:sld>
</file>

<file path=ppt/slides/slide5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24563585"/>
      </p:ext>
    </p:extLst>
  </p:cSld>
  <p:clrMapOvr>
    <a:masterClrMapping/>
  </p:clrMapOvr>
</p:sld>
</file>

<file path=ppt/slides/slide5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0040926"/>
      </p:ext>
    </p:extLst>
  </p:cSld>
  <p:clrMapOvr>
    <a:masterClrMapping/>
  </p:clrMapOvr>
</p:sld>
</file>

<file path=ppt/slides/slide5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58361173"/>
      </p:ext>
    </p:extLst>
  </p:cSld>
  <p:clrMapOvr>
    <a:masterClrMapping/>
  </p:clrMapOvr>
</p:sld>
</file>

<file path=ppt/slides/slide5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323079497"/>
      </p:ext>
    </p:extLst>
  </p:cSld>
  <p:clrMapOvr>
    <a:masterClrMapping/>
  </p:clrMapOvr>
</p:sld>
</file>

<file path=ppt/slides/slide5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38962142"/>
      </p:ext>
    </p:extLst>
  </p:cSld>
  <p:clrMapOvr>
    <a:masterClrMapping/>
  </p:clrMapOvr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TR5 SERIES </a:t>
            </a:r>
          </a:p>
        </p:txBody>
      </p:sp>
    </p:spTree>
    <p:extLst>
      <p:ext uri="{BB962C8B-B14F-4D97-AF65-F5344CB8AC3E}">
        <p14:creationId xmlns:p14="http://schemas.microsoft.com/office/powerpoint/2010/main" val="1255149065"/>
      </p:ext>
    </p:extLst>
  </p:cSld>
  <p:clrMapOvr>
    <a:masterClrMapping/>
  </p:clrMapOvr>
</p:sld>
</file>

<file path=ppt/slides/slide5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35553311"/>
      </p:ext>
    </p:extLst>
  </p:cSld>
  <p:clrMapOvr>
    <a:masterClrMapping/>
  </p:clrMapOvr>
</p:sld>
</file>

<file path=ppt/slides/slide5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896645184"/>
      </p:ext>
    </p:extLst>
  </p:cSld>
  <p:clrMapOvr>
    <a:masterClrMapping/>
  </p:clrMapOvr>
</p:sld>
</file>

<file path=ppt/slides/slide5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92172447"/>
      </p:ext>
    </p:extLst>
  </p:cSld>
  <p:clrMapOvr>
    <a:masterClrMapping/>
  </p:clrMapOvr>
</p:sld>
</file>

<file path=ppt/slides/slide5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12003013"/>
      </p:ext>
    </p:extLst>
  </p:cSld>
  <p:clrMapOvr>
    <a:masterClrMapping/>
  </p:clrMapOvr>
</p:sld>
</file>

<file path=ppt/slides/slide5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95365123"/>
      </p:ext>
    </p:extLst>
  </p:cSld>
  <p:clrMapOvr>
    <a:masterClrMapping/>
  </p:clrMapOvr>
</p:sld>
</file>

<file path=ppt/slides/slide5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2382212"/>
      </p:ext>
    </p:extLst>
  </p:cSld>
  <p:clrMapOvr>
    <a:masterClrMapping/>
  </p:clrMapOvr>
</p:sld>
</file>

<file path=ppt/slides/slide5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49151505"/>
      </p:ext>
    </p:extLst>
  </p:cSld>
  <p:clrMapOvr>
    <a:masterClrMapping/>
  </p:clrMapOvr>
</p:sld>
</file>

<file path=ppt/slides/slide5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06680562"/>
      </p:ext>
    </p:extLst>
  </p:cSld>
  <p:clrMapOvr>
    <a:masterClrMapping/>
  </p:clrMapOvr>
</p:sld>
</file>

<file path=ppt/slides/slide5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70167710"/>
      </p:ext>
    </p:extLst>
  </p:cSld>
  <p:clrMapOvr>
    <a:masterClrMapping/>
  </p:clrMapOvr>
</p:sld>
</file>

<file path=ppt/slides/slide5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01305964"/>
      </p:ext>
    </p:extLst>
  </p:cSld>
  <p:clrMapOvr>
    <a:masterClrMapping/>
  </p:clrMapOvr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6829367"/>
      </p:ext>
    </p:extLst>
  </p:cSld>
  <p:clrMapOvr>
    <a:masterClrMapping/>
  </p:clrMapOvr>
</p:sld>
</file>

<file path=ppt/slides/slide5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96335514"/>
      </p:ext>
    </p:extLst>
  </p:cSld>
  <p:clrMapOvr>
    <a:masterClrMapping/>
  </p:clrMapOvr>
</p:sld>
</file>

<file path=ppt/slides/slide5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554860538"/>
      </p:ext>
    </p:extLst>
  </p:cSld>
  <p:clrMapOvr>
    <a:masterClrMapping/>
  </p:clrMapOvr>
</p:sld>
</file>

<file path=ppt/slides/slide5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70362989"/>
      </p:ext>
    </p:extLst>
  </p:cSld>
  <p:clrMapOvr>
    <a:masterClrMapping/>
  </p:clrMapOvr>
</p:sld>
</file>

<file path=ppt/slides/slide5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58221515"/>
      </p:ext>
    </p:extLst>
  </p:cSld>
  <p:clrMapOvr>
    <a:masterClrMapping/>
  </p:clrMapOvr>
</p:sld>
</file>

<file path=ppt/slides/slide5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47503924"/>
      </p:ext>
    </p:extLst>
  </p:cSld>
  <p:clrMapOvr>
    <a:masterClrMapping/>
  </p:clrMapOvr>
</p:sld>
</file>

<file path=ppt/slides/slide5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42615167"/>
      </p:ext>
    </p:extLst>
  </p:cSld>
  <p:clrMapOvr>
    <a:masterClrMapping/>
  </p:clrMapOvr>
</p:sld>
</file>

<file path=ppt/slides/slide5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04470402"/>
      </p:ext>
    </p:extLst>
  </p:cSld>
  <p:clrMapOvr>
    <a:masterClrMapping/>
  </p:clrMapOvr>
</p:sld>
</file>

<file path=ppt/slides/slide5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84515434"/>
      </p:ext>
    </p:extLst>
  </p:cSld>
  <p:clrMapOvr>
    <a:masterClrMapping/>
  </p:clrMapOvr>
</p:sld>
</file>

<file path=ppt/slides/slide5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08903515"/>
      </p:ext>
    </p:extLst>
  </p:cSld>
  <p:clrMapOvr>
    <a:masterClrMapping/>
  </p:clrMapOvr>
</p:sld>
</file>

<file path=ppt/slides/slide5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64638223"/>
      </p:ext>
    </p:extLst>
  </p:cSld>
  <p:clrMapOvr>
    <a:masterClrMapping/>
  </p:clrMapOvr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86894215"/>
      </p:ext>
    </p:extLst>
  </p:cSld>
  <p:clrMapOvr>
    <a:masterClrMapping/>
  </p:clrMapOvr>
</p:sld>
</file>

<file path=ppt/slides/slide5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81154909"/>
      </p:ext>
    </p:extLst>
  </p:cSld>
  <p:clrMapOvr>
    <a:masterClrMapping/>
  </p:clrMapOvr>
</p:sld>
</file>

<file path=ppt/slides/slide5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94606993"/>
      </p:ext>
    </p:extLst>
  </p:cSld>
  <p:clrMapOvr>
    <a:masterClrMapping/>
  </p:clrMapOvr>
</p:sld>
</file>

<file path=ppt/slides/slide5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79825245"/>
      </p:ext>
    </p:extLst>
  </p:cSld>
  <p:clrMapOvr>
    <a:masterClrMapping/>
  </p:clrMapOvr>
</p:sld>
</file>

<file path=ppt/slides/slide5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07546791"/>
      </p:ext>
    </p:extLst>
  </p:cSld>
  <p:clrMapOvr>
    <a:masterClrMapping/>
  </p:clrMapOvr>
</p:sld>
</file>

<file path=ppt/slides/slide5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135522775"/>
      </p:ext>
    </p:extLst>
  </p:cSld>
  <p:clrMapOvr>
    <a:masterClrMapping/>
  </p:clrMapOvr>
</p:sld>
</file>

<file path=ppt/slides/slide5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51324354"/>
      </p:ext>
    </p:extLst>
  </p:cSld>
  <p:clrMapOvr>
    <a:masterClrMapping/>
  </p:clrMapOvr>
</p:sld>
</file>

<file path=ppt/slides/slide5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28545593"/>
      </p:ext>
    </p:extLst>
  </p:cSld>
  <p:clrMapOvr>
    <a:masterClrMapping/>
  </p:clrMapOvr>
</p:sld>
</file>

<file path=ppt/slides/slide5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45216"/>
      </p:ext>
    </p:extLst>
  </p:cSld>
  <p:clrMapOvr>
    <a:masterClrMapping/>
  </p:clrMapOvr>
</p:sld>
</file>

<file path=ppt/slides/slide5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79097455"/>
      </p:ext>
    </p:extLst>
  </p:cSld>
  <p:clrMapOvr>
    <a:masterClrMapping/>
  </p:clrMapOvr>
</p:sld>
</file>

<file path=ppt/slides/slide5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92210017"/>
      </p:ext>
    </p:extLst>
  </p:cSld>
  <p:clrMapOvr>
    <a:masterClrMapping/>
  </p:clrMapOvr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84981960"/>
      </p:ext>
    </p:extLst>
  </p:cSld>
  <p:clrMapOvr>
    <a:masterClrMapping/>
  </p:clrMapOvr>
</p:sld>
</file>

<file path=ppt/slides/slide5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10255502"/>
      </p:ext>
    </p:extLst>
  </p:cSld>
  <p:clrMapOvr>
    <a:masterClrMapping/>
  </p:clrMapOvr>
</p:sld>
</file>

<file path=ppt/slides/slide5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43509635"/>
      </p:ext>
    </p:extLst>
  </p:cSld>
  <p:clrMapOvr>
    <a:masterClrMapping/>
  </p:clrMapOvr>
</p:sld>
</file>

<file path=ppt/slides/slide5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06442163"/>
      </p:ext>
    </p:extLst>
  </p:cSld>
  <p:clrMapOvr>
    <a:masterClrMapping/>
  </p:clrMapOvr>
</p:sld>
</file>

<file path=ppt/slides/slide5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98849051"/>
      </p:ext>
    </p:extLst>
  </p:cSld>
  <p:clrMapOvr>
    <a:masterClrMapping/>
  </p:clrMapOvr>
</p:sld>
</file>

<file path=ppt/slides/slide5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0155873"/>
      </p:ext>
    </p:extLst>
  </p:cSld>
  <p:clrMapOvr>
    <a:masterClrMapping/>
  </p:clrMapOvr>
</p:sld>
</file>

<file path=ppt/slides/slide5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82770862"/>
      </p:ext>
    </p:extLst>
  </p:cSld>
  <p:clrMapOvr>
    <a:masterClrMapping/>
  </p:clrMapOvr>
</p:sld>
</file>

<file path=ppt/slides/slide5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23587081"/>
      </p:ext>
    </p:extLst>
  </p:cSld>
  <p:clrMapOvr>
    <a:masterClrMapping/>
  </p:clrMapOvr>
</p:sld>
</file>

<file path=ppt/slides/slide5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740035826"/>
      </p:ext>
    </p:extLst>
  </p:cSld>
  <p:clrMapOvr>
    <a:masterClrMapping/>
  </p:clrMapOvr>
</p:sld>
</file>

<file path=ppt/slides/slide5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81149944"/>
      </p:ext>
    </p:extLst>
  </p:cSld>
  <p:clrMapOvr>
    <a:masterClrMapping/>
  </p:clrMapOvr>
</p:sld>
</file>

<file path=ppt/slides/slide5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72293110"/>
      </p:ext>
    </p:extLst>
  </p:cSld>
  <p:clrMapOvr>
    <a:masterClrMapping/>
  </p:clrMapOvr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TR6 SERIES </a:t>
            </a:r>
          </a:p>
        </p:txBody>
      </p:sp>
    </p:spTree>
    <p:extLst>
      <p:ext uri="{BB962C8B-B14F-4D97-AF65-F5344CB8AC3E}">
        <p14:creationId xmlns:p14="http://schemas.microsoft.com/office/powerpoint/2010/main" val="3210068222"/>
      </p:ext>
    </p:extLst>
  </p:cSld>
  <p:clrMapOvr>
    <a:masterClrMapping/>
  </p:clrMapOvr>
</p:sld>
</file>

<file path=ppt/slides/slide5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35367742"/>
      </p:ext>
    </p:extLst>
  </p:cSld>
  <p:clrMapOvr>
    <a:masterClrMapping/>
  </p:clrMapOvr>
</p:sld>
</file>

<file path=ppt/slides/slide5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09973161"/>
      </p:ext>
    </p:extLst>
  </p:cSld>
  <p:clrMapOvr>
    <a:masterClrMapping/>
  </p:clrMapOvr>
</p:sld>
</file>

<file path=ppt/slides/slide5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4060074"/>
      </p:ext>
    </p:extLst>
  </p:cSld>
  <p:clrMapOvr>
    <a:masterClrMapping/>
  </p:clrMapOvr>
</p:sld>
</file>

<file path=ppt/slides/slide5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37042655"/>
      </p:ext>
    </p:extLst>
  </p:cSld>
  <p:clrMapOvr>
    <a:masterClrMapping/>
  </p:clrMapOvr>
</p:sld>
</file>

<file path=ppt/slides/slide5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60630959"/>
      </p:ext>
    </p:extLst>
  </p:cSld>
  <p:clrMapOvr>
    <a:masterClrMapping/>
  </p:clrMapOvr>
</p:sld>
</file>

<file path=ppt/slides/slide5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12188697"/>
      </p:ext>
    </p:extLst>
  </p:cSld>
  <p:clrMapOvr>
    <a:masterClrMapping/>
  </p:clrMapOvr>
</p:sld>
</file>

<file path=ppt/slides/slide5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78333072"/>
      </p:ext>
    </p:extLst>
  </p:cSld>
  <p:clrMapOvr>
    <a:masterClrMapping/>
  </p:clrMapOvr>
</p:sld>
</file>

<file path=ppt/slides/slide5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34056078"/>
      </p:ext>
    </p:extLst>
  </p:cSld>
  <p:clrMapOvr>
    <a:masterClrMapping/>
  </p:clrMapOvr>
</p:sld>
</file>

<file path=ppt/slides/slide5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82611629"/>
      </p:ext>
    </p:extLst>
  </p:cSld>
  <p:clrMapOvr>
    <a:masterClrMapping/>
  </p:clrMapOvr>
</p:sld>
</file>

<file path=ppt/slides/slide5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97748223"/>
      </p:ext>
    </p:extLst>
  </p:cSld>
  <p:clrMapOvr>
    <a:masterClrMapping/>
  </p:clrMapOvr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92378615"/>
      </p:ext>
    </p:extLst>
  </p:cSld>
  <p:clrMapOvr>
    <a:masterClrMapping/>
  </p:clrMapOvr>
</p:sld>
</file>

<file path=ppt/slides/slide5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554487080"/>
      </p:ext>
    </p:extLst>
  </p:cSld>
  <p:clrMapOvr>
    <a:masterClrMapping/>
  </p:clrMapOvr>
</p:sld>
</file>

<file path=ppt/slides/slide5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79689532"/>
      </p:ext>
    </p:extLst>
  </p:cSld>
  <p:clrMapOvr>
    <a:masterClrMapping/>
  </p:clrMapOvr>
</p:sld>
</file>

<file path=ppt/slides/slide5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93468595"/>
      </p:ext>
    </p:extLst>
  </p:cSld>
  <p:clrMapOvr>
    <a:masterClrMapping/>
  </p:clrMapOvr>
</p:sld>
</file>

<file path=ppt/slides/slide5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96040687"/>
      </p:ext>
    </p:extLst>
  </p:cSld>
  <p:clrMapOvr>
    <a:masterClrMapping/>
  </p:clrMapOvr>
</p:sld>
</file>

<file path=ppt/slides/slide5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2937834"/>
      </p:ext>
    </p:extLst>
  </p:cSld>
  <p:clrMapOvr>
    <a:masterClrMapping/>
  </p:clrMapOvr>
</p:sld>
</file>

<file path=ppt/slides/slide5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54822241"/>
      </p:ext>
    </p:extLst>
  </p:cSld>
  <p:clrMapOvr>
    <a:masterClrMapping/>
  </p:clrMapOvr>
</p:sld>
</file>

<file path=ppt/slides/slide5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92989109"/>
      </p:ext>
    </p:extLst>
  </p:cSld>
  <p:clrMapOvr>
    <a:masterClrMapping/>
  </p:clrMapOvr>
</p:sld>
</file>

<file path=ppt/slides/slide5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60526590"/>
      </p:ext>
    </p:extLst>
  </p:cSld>
  <p:clrMapOvr>
    <a:masterClrMapping/>
  </p:clrMapOvr>
</p:sld>
</file>

<file path=ppt/slides/slide5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74388301"/>
      </p:ext>
    </p:extLst>
  </p:cSld>
  <p:clrMapOvr>
    <a:masterClrMapping/>
  </p:clrMapOvr>
</p:sld>
</file>

<file path=ppt/slides/slide5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15405647"/>
      </p:ext>
    </p:extLst>
  </p:cSld>
  <p:clrMapOvr>
    <a:masterClrMapping/>
  </p:clrMapOvr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12354678"/>
      </p:ext>
    </p:extLst>
  </p:cSld>
  <p:clrMapOvr>
    <a:masterClrMapping/>
  </p:clrMapOvr>
</p:sld>
</file>

<file path=ppt/slides/slide5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97872925"/>
      </p:ext>
    </p:extLst>
  </p:cSld>
  <p:clrMapOvr>
    <a:masterClrMapping/>
  </p:clrMapOvr>
</p:sld>
</file>

<file path=ppt/slides/slide5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90738007"/>
      </p:ext>
    </p:extLst>
  </p:cSld>
  <p:clrMapOvr>
    <a:masterClrMapping/>
  </p:clrMapOvr>
</p:sld>
</file>

<file path=ppt/slides/slide5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68707647"/>
      </p:ext>
    </p:extLst>
  </p:cSld>
  <p:clrMapOvr>
    <a:masterClrMapping/>
  </p:clrMapOvr>
</p:sld>
</file>

<file path=ppt/slides/slide5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904055919"/>
      </p:ext>
    </p:extLst>
  </p:cSld>
  <p:clrMapOvr>
    <a:masterClrMapping/>
  </p:clrMapOvr>
</p:sld>
</file>

<file path=ppt/slides/slide5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90558479"/>
      </p:ext>
    </p:extLst>
  </p:cSld>
  <p:clrMapOvr>
    <a:masterClrMapping/>
  </p:clrMapOvr>
</p:sld>
</file>

<file path=ppt/slides/slide5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16088145"/>
      </p:ext>
    </p:extLst>
  </p:cSld>
  <p:clrMapOvr>
    <a:masterClrMapping/>
  </p:clrMapOvr>
</p:sld>
</file>

<file path=ppt/slides/slide5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91826613"/>
      </p:ext>
    </p:extLst>
  </p:cSld>
  <p:clrMapOvr>
    <a:masterClrMapping/>
  </p:clrMapOvr>
</p:sld>
</file>

<file path=ppt/slides/slide5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23011203"/>
      </p:ext>
    </p:extLst>
  </p:cSld>
  <p:clrMapOvr>
    <a:masterClrMapping/>
  </p:clrMapOvr>
</p:sld>
</file>

<file path=ppt/slides/slide5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71587657"/>
      </p:ext>
    </p:extLst>
  </p:cSld>
  <p:clrMapOvr>
    <a:masterClrMapping/>
  </p:clrMapOvr>
</p:sld>
</file>

<file path=ppt/slides/slide5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44572046"/>
      </p:ext>
    </p:extLst>
  </p:cSld>
  <p:clrMapOvr>
    <a:masterClrMapping/>
  </p:clrMapOvr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08418139"/>
      </p:ext>
    </p:extLst>
  </p:cSld>
  <p:clrMapOvr>
    <a:masterClrMapping/>
  </p:clrMapOvr>
</p:sld>
</file>

<file path=ppt/slides/slide5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72921563"/>
      </p:ext>
    </p:extLst>
  </p:cSld>
  <p:clrMapOvr>
    <a:masterClrMapping/>
  </p:clrMapOvr>
</p:sld>
</file>

<file path=ppt/slides/slide5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25134473"/>
      </p:ext>
    </p:extLst>
  </p:cSld>
  <p:clrMapOvr>
    <a:masterClrMapping/>
  </p:clrMapOvr>
</p:sld>
</file>

<file path=ppt/slides/slide5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51155167"/>
      </p:ext>
    </p:extLst>
  </p:cSld>
  <p:clrMapOvr>
    <a:masterClrMapping/>
  </p:clrMapOvr>
</p:sld>
</file>

<file path=ppt/slides/slide5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15517986"/>
      </p:ext>
    </p:extLst>
  </p:cSld>
  <p:clrMapOvr>
    <a:masterClrMapping/>
  </p:clrMapOvr>
</p:sld>
</file>

<file path=ppt/slides/slide5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84413694"/>
      </p:ext>
    </p:extLst>
  </p:cSld>
  <p:clrMapOvr>
    <a:masterClrMapping/>
  </p:clrMapOvr>
</p:sld>
</file>

<file path=ppt/slides/slide5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775228784"/>
      </p:ext>
    </p:extLst>
  </p:cSld>
  <p:clrMapOvr>
    <a:masterClrMapping/>
  </p:clrMapOvr>
</p:sld>
</file>

<file path=ppt/slides/slide5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782732600"/>
      </p:ext>
    </p:extLst>
  </p:cSld>
  <p:clrMapOvr>
    <a:masterClrMapping/>
  </p:clrMapOvr>
</p:sld>
</file>

<file path=ppt/slides/slide5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85831458"/>
      </p:ext>
    </p:extLst>
  </p:cSld>
  <p:clrMapOvr>
    <a:masterClrMapping/>
  </p:clrMapOvr>
</p:sld>
</file>

<file path=ppt/slides/slide5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0686044"/>
      </p:ext>
    </p:extLst>
  </p:cSld>
  <p:clrMapOvr>
    <a:masterClrMapping/>
  </p:clrMapOvr>
</p:sld>
</file>

<file path=ppt/slides/slide5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2927296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13070483"/>
      </p:ext>
    </p:extLst>
  </p:cSld>
  <p:clrMapOvr>
    <a:masterClrMapping/>
  </p:clrMapOvr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TR7 SERIES </a:t>
            </a:r>
          </a:p>
        </p:txBody>
      </p:sp>
    </p:spTree>
    <p:extLst>
      <p:ext uri="{BB962C8B-B14F-4D97-AF65-F5344CB8AC3E}">
        <p14:creationId xmlns:p14="http://schemas.microsoft.com/office/powerpoint/2010/main" val="2335429633"/>
      </p:ext>
    </p:extLst>
  </p:cSld>
  <p:clrMapOvr>
    <a:masterClrMapping/>
  </p:clrMapOvr>
</p:sld>
</file>

<file path=ppt/slides/slide5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91843456"/>
      </p:ext>
    </p:extLst>
  </p:cSld>
  <p:clrMapOvr>
    <a:masterClrMapping/>
  </p:clrMapOvr>
</p:sld>
</file>

<file path=ppt/slides/slide5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42830467"/>
      </p:ext>
    </p:extLst>
  </p:cSld>
  <p:clrMapOvr>
    <a:masterClrMapping/>
  </p:clrMapOvr>
</p:sld>
</file>

<file path=ppt/slides/slide5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18768769"/>
      </p:ext>
    </p:extLst>
  </p:cSld>
  <p:clrMapOvr>
    <a:masterClrMapping/>
  </p:clrMapOvr>
</p:sld>
</file>

<file path=ppt/slides/slide5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88816669"/>
      </p:ext>
    </p:extLst>
  </p:cSld>
  <p:clrMapOvr>
    <a:masterClrMapping/>
  </p:clrMapOvr>
</p:sld>
</file>

<file path=ppt/slides/slide5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912940"/>
      </p:ext>
    </p:extLst>
  </p:cSld>
  <p:clrMapOvr>
    <a:masterClrMapping/>
  </p:clrMapOvr>
</p:sld>
</file>

<file path=ppt/slides/slide5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58553686"/>
      </p:ext>
    </p:extLst>
  </p:cSld>
  <p:clrMapOvr>
    <a:masterClrMapping/>
  </p:clrMapOvr>
</p:sld>
</file>

<file path=ppt/slides/slide5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97093427"/>
      </p:ext>
    </p:extLst>
  </p:cSld>
  <p:clrMapOvr>
    <a:masterClrMapping/>
  </p:clrMapOvr>
</p:sld>
</file>

<file path=ppt/slides/slide5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50323966"/>
      </p:ext>
    </p:extLst>
  </p:cSld>
  <p:clrMapOvr>
    <a:masterClrMapping/>
  </p:clrMapOvr>
</p:sld>
</file>

<file path=ppt/slides/slide5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58737401"/>
      </p:ext>
    </p:extLst>
  </p:cSld>
  <p:clrMapOvr>
    <a:masterClrMapping/>
  </p:clrMapOvr>
</p:sld>
</file>

<file path=ppt/slides/slide5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440538847"/>
      </p:ext>
    </p:extLst>
  </p:cSld>
  <p:clrMapOvr>
    <a:masterClrMapping/>
  </p:clrMapOvr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20354755"/>
      </p:ext>
    </p:extLst>
  </p:cSld>
  <p:clrMapOvr>
    <a:masterClrMapping/>
  </p:clrMapOvr>
</p:sld>
</file>

<file path=ppt/slides/slide5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98029577"/>
      </p:ext>
    </p:extLst>
  </p:cSld>
  <p:clrMapOvr>
    <a:masterClrMapping/>
  </p:clrMapOvr>
</p:sld>
</file>

<file path=ppt/slides/slide5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3296007"/>
      </p:ext>
    </p:extLst>
  </p:cSld>
  <p:clrMapOvr>
    <a:masterClrMapping/>
  </p:clrMapOvr>
</p:sld>
</file>

<file path=ppt/slides/slide5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98954740"/>
      </p:ext>
    </p:extLst>
  </p:cSld>
  <p:clrMapOvr>
    <a:masterClrMapping/>
  </p:clrMapOvr>
</p:sld>
</file>

<file path=ppt/slides/slide5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78695689"/>
      </p:ext>
    </p:extLst>
  </p:cSld>
  <p:clrMapOvr>
    <a:masterClrMapping/>
  </p:clrMapOvr>
</p:sld>
</file>

<file path=ppt/slides/slide5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38999356"/>
      </p:ext>
    </p:extLst>
  </p:cSld>
  <p:clrMapOvr>
    <a:masterClrMapping/>
  </p:clrMapOvr>
</p:sld>
</file>

<file path=ppt/slides/slide5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71285488"/>
      </p:ext>
    </p:extLst>
  </p:cSld>
  <p:clrMapOvr>
    <a:masterClrMapping/>
  </p:clrMapOvr>
</p:sld>
</file>

<file path=ppt/slides/slide5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1971901"/>
      </p:ext>
    </p:extLst>
  </p:cSld>
  <p:clrMapOvr>
    <a:masterClrMapping/>
  </p:clrMapOvr>
</p:sld>
</file>

<file path=ppt/slides/slide5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08909791"/>
      </p:ext>
    </p:extLst>
  </p:cSld>
  <p:clrMapOvr>
    <a:masterClrMapping/>
  </p:clrMapOvr>
</p:sld>
</file>

<file path=ppt/slides/slide5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46930183"/>
      </p:ext>
    </p:extLst>
  </p:cSld>
  <p:clrMapOvr>
    <a:masterClrMapping/>
  </p:clrMapOvr>
</p:sld>
</file>

<file path=ppt/slides/slide5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94021202"/>
      </p:ext>
    </p:extLst>
  </p:cSld>
  <p:clrMapOvr>
    <a:masterClrMapping/>
  </p:clrMapOvr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22241022"/>
      </p:ext>
    </p:extLst>
  </p:cSld>
  <p:clrMapOvr>
    <a:masterClrMapping/>
  </p:clrMapOvr>
</p:sld>
</file>

<file path=ppt/slides/slide5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73962856"/>
      </p:ext>
    </p:extLst>
  </p:cSld>
  <p:clrMapOvr>
    <a:masterClrMapping/>
  </p:clrMapOvr>
</p:sld>
</file>

<file path=ppt/slides/slide5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07167095"/>
      </p:ext>
    </p:extLst>
  </p:cSld>
  <p:clrMapOvr>
    <a:masterClrMapping/>
  </p:clrMapOvr>
</p:sld>
</file>

<file path=ppt/slides/slide5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PD1 SERIES </a:t>
            </a:r>
          </a:p>
        </p:txBody>
      </p:sp>
    </p:spTree>
    <p:extLst>
      <p:ext uri="{BB962C8B-B14F-4D97-AF65-F5344CB8AC3E}">
        <p14:creationId xmlns:p14="http://schemas.microsoft.com/office/powerpoint/2010/main" val="3099796332"/>
      </p:ext>
    </p:extLst>
  </p:cSld>
  <p:clrMapOvr>
    <a:masterClrMapping/>
  </p:clrMapOvr>
</p:sld>
</file>

<file path=ppt/slides/slide5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30637112"/>
      </p:ext>
    </p:extLst>
  </p:cSld>
  <p:clrMapOvr>
    <a:masterClrMapping/>
  </p:clrMapOvr>
</p:sld>
</file>

<file path=ppt/slides/slide5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13612032"/>
      </p:ext>
    </p:extLst>
  </p:cSld>
  <p:clrMapOvr>
    <a:masterClrMapping/>
  </p:clrMapOvr>
</p:sld>
</file>

<file path=ppt/slides/slide5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68499330"/>
      </p:ext>
    </p:extLst>
  </p:cSld>
  <p:clrMapOvr>
    <a:masterClrMapping/>
  </p:clrMapOvr>
</p:sld>
</file>

<file path=ppt/slides/slide5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PD2 SERIES </a:t>
            </a:r>
          </a:p>
        </p:txBody>
      </p:sp>
    </p:spTree>
    <p:extLst>
      <p:ext uri="{BB962C8B-B14F-4D97-AF65-F5344CB8AC3E}">
        <p14:creationId xmlns:p14="http://schemas.microsoft.com/office/powerpoint/2010/main" val="1113084707"/>
      </p:ext>
    </p:extLst>
  </p:cSld>
  <p:clrMapOvr>
    <a:masterClrMapping/>
  </p:clrMapOvr>
</p:sld>
</file>

<file path=ppt/slides/slide5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43552837"/>
      </p:ext>
    </p:extLst>
  </p:cSld>
  <p:clrMapOvr>
    <a:masterClrMapping/>
  </p:clrMapOvr>
</p:sld>
</file>

<file path=ppt/slides/slide5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57285928"/>
      </p:ext>
    </p:extLst>
  </p:cSld>
  <p:clrMapOvr>
    <a:masterClrMapping/>
  </p:clrMapOvr>
</p:sld>
</file>

<file path=ppt/slides/slide5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66477006"/>
      </p:ext>
    </p:extLst>
  </p:cSld>
  <p:clrMapOvr>
    <a:masterClrMapping/>
  </p:clrMapOvr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92092816"/>
      </p:ext>
    </p:extLst>
  </p:cSld>
  <p:clrMapOvr>
    <a:masterClrMapping/>
  </p:clrMapOvr>
</p:sld>
</file>

<file path=ppt/slides/slide5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PD3 SERIES </a:t>
            </a:r>
          </a:p>
        </p:txBody>
      </p:sp>
    </p:spTree>
    <p:extLst>
      <p:ext uri="{BB962C8B-B14F-4D97-AF65-F5344CB8AC3E}">
        <p14:creationId xmlns:p14="http://schemas.microsoft.com/office/powerpoint/2010/main" val="498855337"/>
      </p:ext>
    </p:extLst>
  </p:cSld>
  <p:clrMapOvr>
    <a:masterClrMapping/>
  </p:clrMapOvr>
</p:sld>
</file>

<file path=ppt/slides/slide5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01824591"/>
      </p:ext>
    </p:extLst>
  </p:cSld>
  <p:clrMapOvr>
    <a:masterClrMapping/>
  </p:clrMapOvr>
</p:sld>
</file>

<file path=ppt/slides/slide5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06944523"/>
      </p:ext>
    </p:extLst>
  </p:cSld>
  <p:clrMapOvr>
    <a:masterClrMapping/>
  </p:clrMapOvr>
</p:sld>
</file>

<file path=ppt/slides/slide5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3027743"/>
      </p:ext>
    </p:extLst>
  </p:cSld>
  <p:clrMapOvr>
    <a:masterClrMapping/>
  </p:clrMapOvr>
</p:sld>
</file>

<file path=ppt/slides/slide5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PD4 SERIES </a:t>
            </a:r>
          </a:p>
        </p:txBody>
      </p:sp>
    </p:spTree>
    <p:extLst>
      <p:ext uri="{BB962C8B-B14F-4D97-AF65-F5344CB8AC3E}">
        <p14:creationId xmlns:p14="http://schemas.microsoft.com/office/powerpoint/2010/main" val="753369082"/>
      </p:ext>
    </p:extLst>
  </p:cSld>
  <p:clrMapOvr>
    <a:masterClrMapping/>
  </p:clrMapOvr>
</p:sld>
</file>

<file path=ppt/slides/slide5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28999049"/>
      </p:ext>
    </p:extLst>
  </p:cSld>
  <p:clrMapOvr>
    <a:masterClrMapping/>
  </p:clrMapOvr>
</p:sld>
</file>

<file path=ppt/slides/slide5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027849326"/>
      </p:ext>
    </p:extLst>
  </p:cSld>
  <p:clrMapOvr>
    <a:masterClrMapping/>
  </p:clrMapOvr>
</p:sld>
</file>

<file path=ppt/slides/slide5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32564508"/>
      </p:ext>
    </p:extLst>
  </p:cSld>
  <p:clrMapOvr>
    <a:masterClrMapping/>
  </p:clrMapOvr>
</p:sld>
</file>

<file path=ppt/slides/slide5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PD5 SERIES </a:t>
            </a:r>
          </a:p>
        </p:txBody>
      </p:sp>
    </p:spTree>
    <p:extLst>
      <p:ext uri="{BB962C8B-B14F-4D97-AF65-F5344CB8AC3E}">
        <p14:creationId xmlns:p14="http://schemas.microsoft.com/office/powerpoint/2010/main" val="2414619035"/>
      </p:ext>
    </p:extLst>
  </p:cSld>
  <p:clrMapOvr>
    <a:masterClrMapping/>
  </p:clrMapOvr>
</p:sld>
</file>

<file path=ppt/slides/slide5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06431965"/>
      </p:ext>
    </p:extLst>
  </p:cSld>
  <p:clrMapOvr>
    <a:masterClrMapping/>
  </p:clrMapOvr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TR8 SERIES </a:t>
            </a:r>
          </a:p>
        </p:txBody>
      </p:sp>
    </p:spTree>
    <p:extLst>
      <p:ext uri="{BB962C8B-B14F-4D97-AF65-F5344CB8AC3E}">
        <p14:creationId xmlns:p14="http://schemas.microsoft.com/office/powerpoint/2010/main" val="1119964554"/>
      </p:ext>
    </p:extLst>
  </p:cSld>
  <p:clrMapOvr>
    <a:masterClrMapping/>
  </p:clrMapOvr>
</p:sld>
</file>

<file path=ppt/slides/slide5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56318096"/>
      </p:ext>
    </p:extLst>
  </p:cSld>
  <p:clrMapOvr>
    <a:masterClrMapping/>
  </p:clrMapOvr>
</p:sld>
</file>

<file path=ppt/slides/slide5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32368422"/>
      </p:ext>
    </p:extLst>
  </p:cSld>
  <p:clrMapOvr>
    <a:masterClrMapping/>
  </p:clrMapOvr>
</p:sld>
</file>

<file path=ppt/slides/slide5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PD6 SERIES </a:t>
            </a:r>
          </a:p>
        </p:txBody>
      </p:sp>
    </p:spTree>
    <p:extLst>
      <p:ext uri="{BB962C8B-B14F-4D97-AF65-F5344CB8AC3E}">
        <p14:creationId xmlns:p14="http://schemas.microsoft.com/office/powerpoint/2010/main" val="298886478"/>
      </p:ext>
    </p:extLst>
  </p:cSld>
  <p:clrMapOvr>
    <a:masterClrMapping/>
  </p:clrMapOvr>
</p:sld>
</file>

<file path=ppt/slides/slide5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72980931"/>
      </p:ext>
    </p:extLst>
  </p:cSld>
  <p:clrMapOvr>
    <a:masterClrMapping/>
  </p:clrMapOvr>
</p:sld>
</file>

<file path=ppt/slides/slide5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68585921"/>
      </p:ext>
    </p:extLst>
  </p:cSld>
  <p:clrMapOvr>
    <a:masterClrMapping/>
  </p:clrMapOvr>
</p:sld>
</file>

<file path=ppt/slides/slide5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43721778"/>
      </p:ext>
    </p:extLst>
  </p:cSld>
  <p:clrMapOvr>
    <a:masterClrMapping/>
  </p:clrMapOvr>
</p:sld>
</file>

<file path=ppt/slides/slide5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PD7 SERIES </a:t>
            </a:r>
          </a:p>
        </p:txBody>
      </p:sp>
    </p:spTree>
    <p:extLst>
      <p:ext uri="{BB962C8B-B14F-4D97-AF65-F5344CB8AC3E}">
        <p14:creationId xmlns:p14="http://schemas.microsoft.com/office/powerpoint/2010/main" val="905996098"/>
      </p:ext>
    </p:extLst>
  </p:cSld>
  <p:clrMapOvr>
    <a:masterClrMapping/>
  </p:clrMapOvr>
</p:sld>
</file>

<file path=ppt/slides/slide5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46668455"/>
      </p:ext>
    </p:extLst>
  </p:cSld>
  <p:clrMapOvr>
    <a:masterClrMapping/>
  </p:clrMapOvr>
</p:sld>
</file>

<file path=ppt/slides/slide5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58883697"/>
      </p:ext>
    </p:extLst>
  </p:cSld>
  <p:clrMapOvr>
    <a:masterClrMapping/>
  </p:clrMapOvr>
</p:sld>
</file>

<file path=ppt/slides/slide5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90342104"/>
      </p:ext>
    </p:extLst>
  </p:cSld>
  <p:clrMapOvr>
    <a:masterClrMapping/>
  </p:clrMapOvr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48789259"/>
      </p:ext>
    </p:extLst>
  </p:cSld>
  <p:clrMapOvr>
    <a:masterClrMapping/>
  </p:clrMapOvr>
</p:sld>
</file>

<file path=ppt/slides/slide5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PD8 SERIES </a:t>
            </a:r>
          </a:p>
        </p:txBody>
      </p:sp>
    </p:spTree>
    <p:extLst>
      <p:ext uri="{BB962C8B-B14F-4D97-AF65-F5344CB8AC3E}">
        <p14:creationId xmlns:p14="http://schemas.microsoft.com/office/powerpoint/2010/main" val="4128298316"/>
      </p:ext>
    </p:extLst>
  </p:cSld>
  <p:clrMapOvr>
    <a:masterClrMapping/>
  </p:clrMapOvr>
</p:sld>
</file>

<file path=ppt/slides/slide5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46918382"/>
      </p:ext>
    </p:extLst>
  </p:cSld>
  <p:clrMapOvr>
    <a:masterClrMapping/>
  </p:clrMapOvr>
</p:sld>
</file>

<file path=ppt/slides/slide5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77587601"/>
      </p:ext>
    </p:extLst>
  </p:cSld>
  <p:clrMapOvr>
    <a:masterClrMapping/>
  </p:clrMapOvr>
</p:sld>
</file>

<file path=ppt/slides/slide5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10241023"/>
      </p:ext>
    </p:extLst>
  </p:cSld>
  <p:clrMapOvr>
    <a:masterClrMapping/>
  </p:clrMapOvr>
</p:sld>
</file>

<file path=ppt/slides/slide5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PD9 SERIES </a:t>
            </a:r>
          </a:p>
        </p:txBody>
      </p:sp>
    </p:spTree>
    <p:extLst>
      <p:ext uri="{BB962C8B-B14F-4D97-AF65-F5344CB8AC3E}">
        <p14:creationId xmlns:p14="http://schemas.microsoft.com/office/powerpoint/2010/main" val="2933440630"/>
      </p:ext>
    </p:extLst>
  </p:cSld>
  <p:clrMapOvr>
    <a:masterClrMapping/>
  </p:clrMapOvr>
</p:sld>
</file>

<file path=ppt/slides/slide5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31087124"/>
      </p:ext>
    </p:extLst>
  </p:cSld>
  <p:clrMapOvr>
    <a:masterClrMapping/>
  </p:clrMapOvr>
</p:sld>
</file>

<file path=ppt/slides/slide5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25300770"/>
      </p:ext>
    </p:extLst>
  </p:cSld>
  <p:clrMapOvr>
    <a:masterClrMapping/>
  </p:clrMapOvr>
</p:sld>
</file>

<file path=ppt/slides/slide5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58339484"/>
      </p:ext>
    </p:extLst>
  </p:cSld>
  <p:clrMapOvr>
    <a:masterClrMapping/>
  </p:clrMapOvr>
</p:sld>
</file>

<file path=ppt/slides/slide5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PD10 SERIES </a:t>
            </a:r>
          </a:p>
        </p:txBody>
      </p:sp>
    </p:spTree>
    <p:extLst>
      <p:ext uri="{BB962C8B-B14F-4D97-AF65-F5344CB8AC3E}">
        <p14:creationId xmlns:p14="http://schemas.microsoft.com/office/powerpoint/2010/main" val="257887345"/>
      </p:ext>
    </p:extLst>
  </p:cSld>
  <p:clrMapOvr>
    <a:masterClrMapping/>
  </p:clrMapOvr>
</p:sld>
</file>

<file path=ppt/slides/slide5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320463"/>
      </p:ext>
    </p:extLst>
  </p:cSld>
  <p:clrMapOvr>
    <a:masterClrMapping/>
  </p:clrMapOvr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87378229"/>
      </p:ext>
    </p:extLst>
  </p:cSld>
  <p:clrMapOvr>
    <a:masterClrMapping/>
  </p:clrMapOvr>
</p:sld>
</file>

<file path=ppt/slides/slide5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81981476"/>
      </p:ext>
    </p:extLst>
  </p:cSld>
  <p:clrMapOvr>
    <a:masterClrMapping/>
  </p:clrMapOvr>
</p:sld>
</file>

<file path=ppt/slides/slide5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72961701"/>
      </p:ext>
    </p:extLst>
  </p:cSld>
  <p:clrMapOvr>
    <a:masterClrMapping/>
  </p:clrMapOvr>
</p:sld>
</file>

<file path=ppt/slides/slide5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PWSH SERIES</a:t>
            </a:r>
          </a:p>
        </p:txBody>
      </p:sp>
    </p:spTree>
    <p:extLst>
      <p:ext uri="{BB962C8B-B14F-4D97-AF65-F5344CB8AC3E}">
        <p14:creationId xmlns:p14="http://schemas.microsoft.com/office/powerpoint/2010/main" val="254441359"/>
      </p:ext>
    </p:extLst>
  </p:cSld>
  <p:clrMapOvr>
    <a:masterClrMapping/>
  </p:clrMapOvr>
</p:sld>
</file>

<file path=ppt/slides/slide5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PWSH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855241579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00791066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26620834"/>
      </p:ext>
    </p:extLst>
  </p:cSld>
  <p:clrMapOvr>
    <a:masterClrMapping/>
  </p:clrMapOvr>
</p:sld>
</file>

<file path=ppt/slides/slide5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880958544"/>
      </p:ext>
    </p:extLst>
  </p:cSld>
  <p:clrMapOvr>
    <a:masterClrMapping/>
  </p:clrMapOvr>
</p:sld>
</file>

<file path=ppt/slides/slide5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3635101"/>
      </p:ext>
    </p:extLst>
  </p:cSld>
  <p:clrMapOvr>
    <a:masterClrMapping/>
  </p:clrMapOvr>
</p:sld>
</file>

<file path=ppt/slides/slide5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91508270"/>
      </p:ext>
    </p:extLst>
  </p:cSld>
  <p:clrMapOvr>
    <a:masterClrMapping/>
  </p:clrMapOvr>
</p:sld>
</file>

<file path=ppt/slides/slide5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73666638"/>
      </p:ext>
    </p:extLst>
  </p:cSld>
  <p:clrMapOvr>
    <a:masterClrMapping/>
  </p:clrMapOvr>
</p:sld>
</file>

<file path=ppt/slides/slide5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54174811"/>
      </p:ext>
    </p:extLst>
  </p:cSld>
  <p:clrMapOvr>
    <a:masterClrMapping/>
  </p:clrMapOvr>
</p:sld>
</file>

<file path=ppt/slides/slide5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54970534"/>
      </p:ext>
    </p:extLst>
  </p:cSld>
  <p:clrMapOvr>
    <a:masterClrMapping/>
  </p:clrMapOvr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71833281"/>
      </p:ext>
    </p:extLst>
  </p:cSld>
  <p:clrMapOvr>
    <a:masterClrMapping/>
  </p:clrMapOvr>
</p:sld>
</file>

<file path=ppt/slides/slide5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87674767"/>
      </p:ext>
    </p:extLst>
  </p:cSld>
  <p:clrMapOvr>
    <a:masterClrMapping/>
  </p:clrMapOvr>
</p:sld>
</file>

<file path=ppt/slides/slide5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14889471"/>
      </p:ext>
    </p:extLst>
  </p:cSld>
  <p:clrMapOvr>
    <a:masterClrMapping/>
  </p:clrMapOvr>
</p:sld>
</file>

<file path=ppt/slides/slide5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44360234"/>
      </p:ext>
    </p:extLst>
  </p:cSld>
  <p:clrMapOvr>
    <a:masterClrMapping/>
  </p:clrMapOvr>
</p:sld>
</file>

<file path=ppt/slides/slide5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90382038"/>
      </p:ext>
    </p:extLst>
  </p:cSld>
  <p:clrMapOvr>
    <a:masterClrMapping/>
  </p:clrMapOvr>
</p:sld>
</file>

<file path=ppt/slides/slide5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07752208"/>
      </p:ext>
    </p:extLst>
  </p:cSld>
  <p:clrMapOvr>
    <a:masterClrMapping/>
  </p:clrMapOvr>
</p:sld>
</file>

<file path=ppt/slides/slide5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91233394"/>
      </p:ext>
    </p:extLst>
  </p:cSld>
  <p:clrMapOvr>
    <a:masterClrMapping/>
  </p:clrMapOvr>
</p:sld>
</file>

<file path=ppt/slides/slide5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3273065"/>
      </p:ext>
    </p:extLst>
  </p:cSld>
  <p:clrMapOvr>
    <a:masterClrMapping/>
  </p:clrMapOvr>
</p:sld>
</file>

<file path=ppt/slides/slide5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267032722"/>
      </p:ext>
    </p:extLst>
  </p:cSld>
  <p:clrMapOvr>
    <a:masterClrMapping/>
  </p:clrMapOvr>
</p:sld>
</file>

<file path=ppt/slides/slide5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24951426"/>
      </p:ext>
    </p:extLst>
  </p:cSld>
  <p:clrMapOvr>
    <a:masterClrMapping/>
  </p:clrMapOvr>
</p:sld>
</file>

<file path=ppt/slides/slide5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10863690"/>
      </p:ext>
    </p:extLst>
  </p:cSld>
  <p:clrMapOvr>
    <a:masterClrMapping/>
  </p:clrMapOvr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TR9 SERIES </a:t>
            </a:r>
          </a:p>
        </p:txBody>
      </p:sp>
    </p:spTree>
    <p:extLst>
      <p:ext uri="{BB962C8B-B14F-4D97-AF65-F5344CB8AC3E}">
        <p14:creationId xmlns:p14="http://schemas.microsoft.com/office/powerpoint/2010/main" val="3626203587"/>
      </p:ext>
    </p:extLst>
  </p:cSld>
  <p:clrMapOvr>
    <a:masterClrMapping/>
  </p:clrMapOvr>
</p:sld>
</file>

<file path=ppt/slides/slide5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84198544"/>
      </p:ext>
    </p:extLst>
  </p:cSld>
  <p:clrMapOvr>
    <a:masterClrMapping/>
  </p:clrMapOvr>
</p:sld>
</file>

<file path=ppt/slides/slide5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65342478"/>
      </p:ext>
    </p:extLst>
  </p:cSld>
  <p:clrMapOvr>
    <a:masterClrMapping/>
  </p:clrMapOvr>
</p:sld>
</file>

<file path=ppt/slides/slide5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61877958"/>
      </p:ext>
    </p:extLst>
  </p:cSld>
  <p:clrMapOvr>
    <a:masterClrMapping/>
  </p:clrMapOvr>
</p:sld>
</file>

<file path=ppt/slides/slide5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49110861"/>
      </p:ext>
    </p:extLst>
  </p:cSld>
  <p:clrMapOvr>
    <a:masterClrMapping/>
  </p:clrMapOvr>
</p:sld>
</file>

<file path=ppt/slides/slide5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97941386"/>
      </p:ext>
    </p:extLst>
  </p:cSld>
  <p:clrMapOvr>
    <a:masterClrMapping/>
  </p:clrMapOvr>
</p:sld>
</file>

<file path=ppt/slides/slide5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70915376"/>
      </p:ext>
    </p:extLst>
  </p:cSld>
  <p:clrMapOvr>
    <a:masterClrMapping/>
  </p:clrMapOvr>
</p:sld>
</file>

<file path=ppt/slides/slide5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36905149"/>
      </p:ext>
    </p:extLst>
  </p:cSld>
  <p:clrMapOvr>
    <a:masterClrMapping/>
  </p:clrMapOvr>
</p:sld>
</file>

<file path=ppt/slides/slide5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05925908"/>
      </p:ext>
    </p:extLst>
  </p:cSld>
  <p:clrMapOvr>
    <a:masterClrMapping/>
  </p:clrMapOvr>
</p:sld>
</file>

<file path=ppt/slides/slide5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131765536"/>
      </p:ext>
    </p:extLst>
  </p:cSld>
  <p:clrMapOvr>
    <a:masterClrMapping/>
  </p:clrMapOvr>
</p:sld>
</file>

<file path=ppt/slides/slide5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59650358"/>
      </p:ext>
    </p:extLst>
  </p:cSld>
  <p:clrMapOvr>
    <a:masterClrMapping/>
  </p:clrMapOvr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48844903"/>
      </p:ext>
    </p:extLst>
  </p:cSld>
  <p:clrMapOvr>
    <a:masterClrMapping/>
  </p:clrMapOvr>
</p:sld>
</file>

<file path=ppt/slides/slide5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154164453"/>
      </p:ext>
    </p:extLst>
  </p:cSld>
  <p:clrMapOvr>
    <a:masterClrMapping/>
  </p:clrMapOvr>
</p:sld>
</file>

<file path=ppt/slides/slide5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185445"/>
      </p:ext>
    </p:extLst>
  </p:cSld>
  <p:clrMapOvr>
    <a:masterClrMapping/>
  </p:clrMapOvr>
</p:sld>
</file>

<file path=ppt/slides/slide5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11033540"/>
      </p:ext>
    </p:extLst>
  </p:cSld>
  <p:clrMapOvr>
    <a:masterClrMapping/>
  </p:clrMapOvr>
</p:sld>
</file>

<file path=ppt/slides/slide5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18754087"/>
      </p:ext>
    </p:extLst>
  </p:cSld>
  <p:clrMapOvr>
    <a:masterClrMapping/>
  </p:clrMapOvr>
</p:sld>
</file>

<file path=ppt/slides/slide5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09988157"/>
      </p:ext>
    </p:extLst>
  </p:cSld>
  <p:clrMapOvr>
    <a:masterClrMapping/>
  </p:clrMapOvr>
</p:sld>
</file>

<file path=ppt/slides/slide5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77370109"/>
      </p:ext>
    </p:extLst>
  </p:cSld>
  <p:clrMapOvr>
    <a:masterClrMapping/>
  </p:clrMapOvr>
</p:sld>
</file>

<file path=ppt/slides/slide5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98860037"/>
      </p:ext>
    </p:extLst>
  </p:cSld>
  <p:clrMapOvr>
    <a:masterClrMapping/>
  </p:clrMapOvr>
</p:sld>
</file>

<file path=ppt/slides/slide5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42311527"/>
      </p:ext>
    </p:extLst>
  </p:cSld>
  <p:clrMapOvr>
    <a:masterClrMapping/>
  </p:clrMapOvr>
</p:sld>
</file>

<file path=ppt/slides/slide5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15369692"/>
      </p:ext>
    </p:extLst>
  </p:cSld>
  <p:clrMapOvr>
    <a:masterClrMapping/>
  </p:clrMapOvr>
</p:sld>
</file>

<file path=ppt/slides/slide5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9438093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19507624"/>
      </p:ext>
    </p:extLst>
  </p:cSld>
  <p:clrMapOvr>
    <a:masterClrMapping/>
  </p:clrMapOvr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9641741"/>
      </p:ext>
    </p:extLst>
  </p:cSld>
  <p:clrMapOvr>
    <a:masterClrMapping/>
  </p:clrMapOvr>
</p:sld>
</file>

<file path=ppt/slides/slide5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32235304"/>
      </p:ext>
    </p:extLst>
  </p:cSld>
  <p:clrMapOvr>
    <a:masterClrMapping/>
  </p:clrMapOvr>
</p:sld>
</file>

<file path=ppt/slides/slide5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04578924"/>
      </p:ext>
    </p:extLst>
  </p:cSld>
  <p:clrMapOvr>
    <a:masterClrMapping/>
  </p:clrMapOvr>
</p:sld>
</file>

<file path=ppt/slides/slide5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61932216"/>
      </p:ext>
    </p:extLst>
  </p:cSld>
  <p:clrMapOvr>
    <a:masterClrMapping/>
  </p:clrMapOvr>
</p:sld>
</file>

<file path=ppt/slides/slide5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584126978"/>
      </p:ext>
    </p:extLst>
  </p:cSld>
  <p:clrMapOvr>
    <a:masterClrMapping/>
  </p:clrMapOvr>
</p:sld>
</file>

<file path=ppt/slides/slide5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79160331"/>
      </p:ext>
    </p:extLst>
  </p:cSld>
  <p:clrMapOvr>
    <a:masterClrMapping/>
  </p:clrMapOvr>
</p:sld>
</file>

<file path=ppt/slides/slide5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7147940"/>
      </p:ext>
    </p:extLst>
  </p:cSld>
  <p:clrMapOvr>
    <a:masterClrMapping/>
  </p:clrMapOvr>
</p:sld>
</file>

<file path=ppt/slides/slide5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48616114"/>
      </p:ext>
    </p:extLst>
  </p:cSld>
  <p:clrMapOvr>
    <a:masterClrMapping/>
  </p:clrMapOvr>
</p:sld>
</file>

<file path=ppt/slides/slide5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97663509"/>
      </p:ext>
    </p:extLst>
  </p:cSld>
  <p:clrMapOvr>
    <a:masterClrMapping/>
  </p:clrMapOvr>
</p:sld>
</file>

<file path=ppt/slides/slide5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6662759"/>
      </p:ext>
    </p:extLst>
  </p:cSld>
  <p:clrMapOvr>
    <a:masterClrMapping/>
  </p:clrMapOvr>
</p:sld>
</file>

<file path=ppt/slides/slide5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66372707"/>
      </p:ext>
    </p:extLst>
  </p:cSld>
  <p:clrMapOvr>
    <a:masterClrMapping/>
  </p:clrMapOvr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1128408"/>
      </p:ext>
    </p:extLst>
  </p:cSld>
  <p:clrMapOvr>
    <a:masterClrMapping/>
  </p:clrMapOvr>
</p:sld>
</file>

<file path=ppt/slides/slide5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94947589"/>
      </p:ext>
    </p:extLst>
  </p:cSld>
  <p:clrMapOvr>
    <a:masterClrMapping/>
  </p:clrMapOvr>
</p:sld>
</file>

<file path=ppt/slides/slide5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24293814"/>
      </p:ext>
    </p:extLst>
  </p:cSld>
  <p:clrMapOvr>
    <a:masterClrMapping/>
  </p:clrMapOvr>
</p:sld>
</file>

<file path=ppt/slides/slide5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82873290"/>
      </p:ext>
    </p:extLst>
  </p:cSld>
  <p:clrMapOvr>
    <a:masterClrMapping/>
  </p:clrMapOvr>
</p:sld>
</file>

<file path=ppt/slides/slide5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12554550"/>
      </p:ext>
    </p:extLst>
  </p:cSld>
  <p:clrMapOvr>
    <a:masterClrMapping/>
  </p:clrMapOvr>
</p:sld>
</file>

<file path=ppt/slides/slide5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18227299"/>
      </p:ext>
    </p:extLst>
  </p:cSld>
  <p:clrMapOvr>
    <a:masterClrMapping/>
  </p:clrMapOvr>
</p:sld>
</file>

<file path=ppt/slides/slide5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06745259"/>
      </p:ext>
    </p:extLst>
  </p:cSld>
  <p:clrMapOvr>
    <a:masterClrMapping/>
  </p:clrMapOvr>
</p:sld>
</file>

<file path=ppt/slides/slide5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313329494"/>
      </p:ext>
    </p:extLst>
  </p:cSld>
  <p:clrMapOvr>
    <a:masterClrMapping/>
  </p:clrMapOvr>
</p:sld>
</file>

<file path=ppt/slides/slide5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6146766"/>
      </p:ext>
    </p:extLst>
  </p:cSld>
  <p:clrMapOvr>
    <a:masterClrMapping/>
  </p:clrMapOvr>
</p:sld>
</file>

<file path=ppt/slides/slide5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77315252"/>
      </p:ext>
    </p:extLst>
  </p:cSld>
  <p:clrMapOvr>
    <a:masterClrMapping/>
  </p:clrMapOvr>
</p:sld>
</file>

<file path=ppt/slides/slide5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16908198"/>
      </p:ext>
    </p:extLst>
  </p:cSld>
  <p:clrMapOvr>
    <a:masterClrMapping/>
  </p:clrMapOvr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TR10 SERIES </a:t>
            </a:r>
          </a:p>
        </p:txBody>
      </p:sp>
    </p:spTree>
    <p:extLst>
      <p:ext uri="{BB962C8B-B14F-4D97-AF65-F5344CB8AC3E}">
        <p14:creationId xmlns:p14="http://schemas.microsoft.com/office/powerpoint/2010/main" val="3916050765"/>
      </p:ext>
    </p:extLst>
  </p:cSld>
  <p:clrMapOvr>
    <a:masterClrMapping/>
  </p:clrMapOvr>
</p:sld>
</file>

<file path=ppt/slides/slide5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74474580"/>
      </p:ext>
    </p:extLst>
  </p:cSld>
  <p:clrMapOvr>
    <a:masterClrMapping/>
  </p:clrMapOvr>
</p:sld>
</file>

<file path=ppt/slides/slide5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90628426"/>
      </p:ext>
    </p:extLst>
  </p:cSld>
  <p:clrMapOvr>
    <a:masterClrMapping/>
  </p:clrMapOvr>
</p:sld>
</file>

<file path=ppt/slides/slide5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05025155"/>
      </p:ext>
    </p:extLst>
  </p:cSld>
  <p:clrMapOvr>
    <a:masterClrMapping/>
  </p:clrMapOvr>
</p:sld>
</file>

<file path=ppt/slides/slide5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71043180"/>
      </p:ext>
    </p:extLst>
  </p:cSld>
  <p:clrMapOvr>
    <a:masterClrMapping/>
  </p:clrMapOvr>
</p:sld>
</file>

<file path=ppt/slides/slide5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59752892"/>
      </p:ext>
    </p:extLst>
  </p:cSld>
  <p:clrMapOvr>
    <a:masterClrMapping/>
  </p:clrMapOvr>
</p:sld>
</file>

<file path=ppt/slides/slide5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74315894"/>
      </p:ext>
    </p:extLst>
  </p:cSld>
  <p:clrMapOvr>
    <a:masterClrMapping/>
  </p:clrMapOvr>
</p:sld>
</file>

<file path=ppt/slides/slide5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00396101"/>
      </p:ext>
    </p:extLst>
  </p:cSld>
  <p:clrMapOvr>
    <a:masterClrMapping/>
  </p:clrMapOvr>
</p:sld>
</file>

<file path=ppt/slides/slide5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94802973"/>
      </p:ext>
    </p:extLst>
  </p:cSld>
  <p:clrMapOvr>
    <a:masterClrMapping/>
  </p:clrMapOvr>
</p:sld>
</file>

<file path=ppt/slides/slide5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17304317"/>
      </p:ext>
    </p:extLst>
  </p:cSld>
  <p:clrMapOvr>
    <a:masterClrMapping/>
  </p:clrMapOvr>
</p:sld>
</file>

<file path=ppt/slides/slide5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556764505"/>
      </p:ext>
    </p:extLst>
  </p:cSld>
  <p:clrMapOvr>
    <a:masterClrMapping/>
  </p:clrMapOvr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22530261"/>
      </p:ext>
    </p:extLst>
  </p:cSld>
  <p:clrMapOvr>
    <a:masterClrMapping/>
  </p:clrMapOvr>
</p:sld>
</file>

<file path=ppt/slides/slide5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85801773"/>
      </p:ext>
    </p:extLst>
  </p:cSld>
  <p:clrMapOvr>
    <a:masterClrMapping/>
  </p:clrMapOvr>
</p:sld>
</file>

<file path=ppt/slides/slide5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19837558"/>
      </p:ext>
    </p:extLst>
  </p:cSld>
  <p:clrMapOvr>
    <a:masterClrMapping/>
  </p:clrMapOvr>
</p:sld>
</file>

<file path=ppt/slides/slide5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09233511"/>
      </p:ext>
    </p:extLst>
  </p:cSld>
  <p:clrMapOvr>
    <a:masterClrMapping/>
  </p:clrMapOvr>
</p:sld>
</file>

<file path=ppt/slides/slide5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29527253"/>
      </p:ext>
    </p:extLst>
  </p:cSld>
  <p:clrMapOvr>
    <a:masterClrMapping/>
  </p:clrMapOvr>
</p:sld>
</file>

<file path=ppt/slides/slide5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404292"/>
      </p:ext>
    </p:extLst>
  </p:cSld>
  <p:clrMapOvr>
    <a:masterClrMapping/>
  </p:clrMapOvr>
</p:sld>
</file>

<file path=ppt/slides/slide5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20321790"/>
      </p:ext>
    </p:extLst>
  </p:cSld>
  <p:clrMapOvr>
    <a:masterClrMapping/>
  </p:clrMapOvr>
</p:sld>
</file>

<file path=ppt/slides/slide5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83990556"/>
      </p:ext>
    </p:extLst>
  </p:cSld>
  <p:clrMapOvr>
    <a:masterClrMapping/>
  </p:clrMapOvr>
</p:sld>
</file>

<file path=ppt/slides/slide5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63739606"/>
      </p:ext>
    </p:extLst>
  </p:cSld>
  <p:clrMapOvr>
    <a:masterClrMapping/>
  </p:clrMapOvr>
</p:sld>
</file>

<file path=ppt/slides/slide5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89000824"/>
      </p:ext>
    </p:extLst>
  </p:cSld>
  <p:clrMapOvr>
    <a:masterClrMapping/>
  </p:clrMapOvr>
</p:sld>
</file>

<file path=ppt/slides/slide5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51096709"/>
      </p:ext>
    </p:extLst>
  </p:cSld>
  <p:clrMapOvr>
    <a:masterClrMapping/>
  </p:clrMapOvr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57831195"/>
      </p:ext>
    </p:extLst>
  </p:cSld>
  <p:clrMapOvr>
    <a:masterClrMapping/>
  </p:clrMapOvr>
</p:sld>
</file>

<file path=ppt/slides/slide5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65344546"/>
      </p:ext>
    </p:extLst>
  </p:cSld>
  <p:clrMapOvr>
    <a:masterClrMapping/>
  </p:clrMapOvr>
</p:sld>
</file>

<file path=ppt/slides/slide5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69521008"/>
      </p:ext>
    </p:extLst>
  </p:cSld>
  <p:clrMapOvr>
    <a:masterClrMapping/>
  </p:clrMapOvr>
</p:sld>
</file>

<file path=ppt/slides/slide5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677484284"/>
      </p:ext>
    </p:extLst>
  </p:cSld>
  <p:clrMapOvr>
    <a:masterClrMapping/>
  </p:clrMapOvr>
</p:sld>
</file>

<file path=ppt/slides/slide5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32717034"/>
      </p:ext>
    </p:extLst>
  </p:cSld>
  <p:clrMapOvr>
    <a:masterClrMapping/>
  </p:clrMapOvr>
</p:sld>
</file>

<file path=ppt/slides/slide5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66666495"/>
      </p:ext>
    </p:extLst>
  </p:cSld>
  <p:clrMapOvr>
    <a:masterClrMapping/>
  </p:clrMapOvr>
</p:sld>
</file>

<file path=ppt/slides/slide5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65211903"/>
      </p:ext>
    </p:extLst>
  </p:cSld>
  <p:clrMapOvr>
    <a:masterClrMapping/>
  </p:clrMapOvr>
</p:sld>
</file>

<file path=ppt/slides/slide5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85130505"/>
      </p:ext>
    </p:extLst>
  </p:cSld>
  <p:clrMapOvr>
    <a:masterClrMapping/>
  </p:clrMapOvr>
</p:sld>
</file>

<file path=ppt/slides/slide5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00478103"/>
      </p:ext>
    </p:extLst>
  </p:cSld>
  <p:clrMapOvr>
    <a:masterClrMapping/>
  </p:clrMapOvr>
</p:sld>
</file>

<file path=ppt/slides/slide5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23914170"/>
      </p:ext>
    </p:extLst>
  </p:cSld>
  <p:clrMapOvr>
    <a:masterClrMapping/>
  </p:clrMapOvr>
</p:sld>
</file>

<file path=ppt/slides/slide5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81431163"/>
      </p:ext>
    </p:extLst>
  </p:cSld>
  <p:clrMapOvr>
    <a:masterClrMapping/>
  </p:clrMapOvr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64149539"/>
      </p:ext>
    </p:extLst>
  </p:cSld>
  <p:clrMapOvr>
    <a:masterClrMapping/>
  </p:clrMapOvr>
</p:sld>
</file>

<file path=ppt/slides/slide5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08888532"/>
      </p:ext>
    </p:extLst>
  </p:cSld>
  <p:clrMapOvr>
    <a:masterClrMapping/>
  </p:clrMapOvr>
</p:sld>
</file>

<file path=ppt/slides/slide5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26220724"/>
      </p:ext>
    </p:extLst>
  </p:cSld>
  <p:clrMapOvr>
    <a:masterClrMapping/>
  </p:clrMapOvr>
</p:sld>
</file>

<file path=ppt/slides/slide5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65937215"/>
      </p:ext>
    </p:extLst>
  </p:cSld>
  <p:clrMapOvr>
    <a:masterClrMapping/>
  </p:clrMapOvr>
</p:sld>
</file>

<file path=ppt/slides/slide5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29658740"/>
      </p:ext>
    </p:extLst>
  </p:cSld>
  <p:clrMapOvr>
    <a:masterClrMapping/>
  </p:clrMapOvr>
</p:sld>
</file>

<file path=ppt/slides/slide5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5173041"/>
      </p:ext>
    </p:extLst>
  </p:cSld>
  <p:clrMapOvr>
    <a:masterClrMapping/>
  </p:clrMapOvr>
</p:sld>
</file>

<file path=ppt/slides/slide5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409609662"/>
      </p:ext>
    </p:extLst>
  </p:cSld>
  <p:clrMapOvr>
    <a:masterClrMapping/>
  </p:clrMapOvr>
</p:sld>
</file>

<file path=ppt/slides/slide5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36992428"/>
      </p:ext>
    </p:extLst>
  </p:cSld>
  <p:clrMapOvr>
    <a:masterClrMapping/>
  </p:clrMapOvr>
</p:sld>
</file>

<file path=ppt/slides/slide5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21450796"/>
      </p:ext>
    </p:extLst>
  </p:cSld>
  <p:clrMapOvr>
    <a:masterClrMapping/>
  </p:clrMapOvr>
</p:sld>
</file>

<file path=ppt/slides/slide5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89844061"/>
      </p:ext>
    </p:extLst>
  </p:cSld>
  <p:clrMapOvr>
    <a:masterClrMapping/>
  </p:clrMapOvr>
</p:sld>
</file>

<file path=ppt/slides/slide5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01412722"/>
      </p:ext>
    </p:extLst>
  </p:cSld>
  <p:clrMapOvr>
    <a:masterClrMapping/>
  </p:clrMapOvr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RS SERIES</a:t>
            </a:r>
          </a:p>
        </p:txBody>
      </p:sp>
    </p:spTree>
    <p:extLst>
      <p:ext uri="{BB962C8B-B14F-4D97-AF65-F5344CB8AC3E}">
        <p14:creationId xmlns:p14="http://schemas.microsoft.com/office/powerpoint/2010/main" val="2407397053"/>
      </p:ext>
    </p:extLst>
  </p:cSld>
  <p:clrMapOvr>
    <a:masterClrMapping/>
  </p:clrMapOvr>
</p:sld>
</file>

<file path=ppt/slides/slide5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32399449"/>
      </p:ext>
    </p:extLst>
  </p:cSld>
  <p:clrMapOvr>
    <a:masterClrMapping/>
  </p:clrMapOvr>
</p:sld>
</file>

<file path=ppt/slides/slide5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40301317"/>
      </p:ext>
    </p:extLst>
  </p:cSld>
  <p:clrMapOvr>
    <a:masterClrMapping/>
  </p:clrMapOvr>
</p:sld>
</file>

<file path=ppt/slides/slide5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5846579"/>
      </p:ext>
    </p:extLst>
  </p:cSld>
  <p:clrMapOvr>
    <a:masterClrMapping/>
  </p:clrMapOvr>
</p:sld>
</file>

<file path=ppt/slides/slide5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73267070"/>
      </p:ext>
    </p:extLst>
  </p:cSld>
  <p:clrMapOvr>
    <a:masterClrMapping/>
  </p:clrMapOvr>
</p:sld>
</file>

<file path=ppt/slides/slide5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48322940"/>
      </p:ext>
    </p:extLst>
  </p:cSld>
  <p:clrMapOvr>
    <a:masterClrMapping/>
  </p:clrMapOvr>
</p:sld>
</file>

<file path=ppt/slides/slide5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75974807"/>
      </p:ext>
    </p:extLst>
  </p:cSld>
  <p:clrMapOvr>
    <a:masterClrMapping/>
  </p:clrMapOvr>
</p:sld>
</file>

<file path=ppt/slides/slide5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51848513"/>
      </p:ext>
    </p:extLst>
  </p:cSld>
  <p:clrMapOvr>
    <a:masterClrMapping/>
  </p:clrMapOvr>
</p:sld>
</file>

<file path=ppt/slides/slide5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88586680"/>
      </p:ext>
    </p:extLst>
  </p:cSld>
  <p:clrMapOvr>
    <a:masterClrMapping/>
  </p:clrMapOvr>
</p:sld>
</file>

<file path=ppt/slides/slide5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54355987"/>
      </p:ext>
    </p:extLst>
  </p:cSld>
  <p:clrMapOvr>
    <a:masterClrMapping/>
  </p:clrMapOvr>
</p:sld>
</file>

<file path=ppt/slides/slide5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93413027"/>
      </p:ext>
    </p:extLst>
  </p:cSld>
  <p:clrMapOvr>
    <a:masterClrMapping/>
  </p:clrMapOvr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RS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484850112"/>
      </p:ext>
    </p:extLst>
  </p:cSld>
  <p:clrMapOvr>
    <a:masterClrMapping/>
  </p:clrMapOvr>
</p:sld>
</file>

<file path=ppt/slides/slide5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32610686"/>
      </p:ext>
    </p:extLst>
  </p:cSld>
  <p:clrMapOvr>
    <a:masterClrMapping/>
  </p:clrMapOvr>
</p:sld>
</file>

<file path=ppt/slides/slide5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88454747"/>
      </p:ext>
    </p:extLst>
  </p:cSld>
  <p:clrMapOvr>
    <a:masterClrMapping/>
  </p:clrMapOvr>
</p:sld>
</file>

<file path=ppt/slides/slide5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52430509"/>
      </p:ext>
    </p:extLst>
  </p:cSld>
  <p:clrMapOvr>
    <a:masterClrMapping/>
  </p:clrMapOvr>
</p:sld>
</file>

<file path=ppt/slides/slide5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36764125"/>
      </p:ext>
    </p:extLst>
  </p:cSld>
  <p:clrMapOvr>
    <a:masterClrMapping/>
  </p:clrMapOvr>
</p:sld>
</file>

<file path=ppt/slides/slide5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91981025"/>
      </p:ext>
    </p:extLst>
  </p:cSld>
  <p:clrMapOvr>
    <a:masterClrMapping/>
  </p:clrMapOvr>
</p:sld>
</file>

<file path=ppt/slides/slide5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06961472"/>
      </p:ext>
    </p:extLst>
  </p:cSld>
  <p:clrMapOvr>
    <a:masterClrMapping/>
  </p:clrMapOvr>
</p:sld>
</file>

<file path=ppt/slides/slide5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59891681"/>
      </p:ext>
    </p:extLst>
  </p:cSld>
  <p:clrMapOvr>
    <a:masterClrMapping/>
  </p:clrMapOvr>
</p:sld>
</file>

<file path=ppt/slides/slide5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44992770"/>
      </p:ext>
    </p:extLst>
  </p:cSld>
  <p:clrMapOvr>
    <a:masterClrMapping/>
  </p:clrMapOvr>
</p:sld>
</file>

<file path=ppt/slides/slide5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14271766"/>
      </p:ext>
    </p:extLst>
  </p:cSld>
  <p:clrMapOvr>
    <a:masterClrMapping/>
  </p:clrMapOvr>
</p:sld>
</file>

<file path=ppt/slides/slide5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5137016"/>
      </p:ext>
    </p:extLst>
  </p:cSld>
  <p:clrMapOvr>
    <a:masterClrMapping/>
  </p:clrMapOvr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968363337"/>
      </p:ext>
    </p:extLst>
  </p:cSld>
  <p:clrMapOvr>
    <a:masterClrMapping/>
  </p:clrMapOvr>
</p:sld>
</file>

<file path=ppt/slides/slide5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36578837"/>
      </p:ext>
    </p:extLst>
  </p:cSld>
  <p:clrMapOvr>
    <a:masterClrMapping/>
  </p:clrMapOvr>
</p:sld>
</file>

<file path=ppt/slides/slide5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397736060"/>
      </p:ext>
    </p:extLst>
  </p:cSld>
  <p:clrMapOvr>
    <a:masterClrMapping/>
  </p:clrMapOvr>
</p:sld>
</file>

<file path=ppt/slides/slide5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27177174"/>
      </p:ext>
    </p:extLst>
  </p:cSld>
  <p:clrMapOvr>
    <a:masterClrMapping/>
  </p:clrMapOvr>
</p:sld>
</file>

<file path=ppt/slides/slide5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085260709"/>
      </p:ext>
    </p:extLst>
  </p:cSld>
  <p:clrMapOvr>
    <a:masterClrMapping/>
  </p:clrMapOvr>
</p:sld>
</file>

<file path=ppt/slides/slide5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88959448"/>
      </p:ext>
    </p:extLst>
  </p:cSld>
  <p:clrMapOvr>
    <a:masterClrMapping/>
  </p:clrMapOvr>
</p:sld>
</file>

<file path=ppt/slides/slide5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17114787"/>
      </p:ext>
    </p:extLst>
  </p:cSld>
  <p:clrMapOvr>
    <a:masterClrMapping/>
  </p:clrMapOvr>
</p:sld>
</file>

<file path=ppt/slides/slide5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4598250"/>
      </p:ext>
    </p:extLst>
  </p:cSld>
  <p:clrMapOvr>
    <a:masterClrMapping/>
  </p:clrMapOvr>
</p:sld>
</file>

<file path=ppt/slides/slide5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03701045"/>
      </p:ext>
    </p:extLst>
  </p:cSld>
  <p:clrMapOvr>
    <a:masterClrMapping/>
  </p:clrMapOvr>
</p:sld>
</file>

<file path=ppt/slides/slide5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2704634"/>
      </p:ext>
    </p:extLst>
  </p:cSld>
  <p:clrMapOvr>
    <a:masterClrMapping/>
  </p:clrMapOvr>
</p:sld>
</file>

<file path=ppt/slides/slide5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48412799"/>
      </p:ext>
    </p:extLst>
  </p:cSld>
  <p:clrMapOvr>
    <a:masterClrMapping/>
  </p:clrMapOvr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6557053"/>
      </p:ext>
    </p:extLst>
  </p:cSld>
  <p:clrMapOvr>
    <a:masterClrMapping/>
  </p:clrMapOvr>
</p:sld>
</file>

<file path=ppt/slides/slide5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96191688"/>
      </p:ext>
    </p:extLst>
  </p:cSld>
  <p:clrMapOvr>
    <a:masterClrMapping/>
  </p:clrMapOvr>
</p:sld>
</file>

<file path=ppt/slides/slide5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9783012"/>
      </p:ext>
    </p:extLst>
  </p:cSld>
  <p:clrMapOvr>
    <a:masterClrMapping/>
  </p:clrMapOvr>
</p:sld>
</file>

<file path=ppt/slides/slide5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43966512"/>
      </p:ext>
    </p:extLst>
  </p:cSld>
  <p:clrMapOvr>
    <a:masterClrMapping/>
  </p:clrMapOvr>
</p:sld>
</file>

<file path=ppt/slides/slide5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05559874"/>
      </p:ext>
    </p:extLst>
  </p:cSld>
  <p:clrMapOvr>
    <a:masterClrMapping/>
  </p:clrMapOvr>
</p:sld>
</file>

<file path=ppt/slides/slide5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PWSH1 SERIES </a:t>
            </a:r>
          </a:p>
        </p:txBody>
      </p:sp>
    </p:spTree>
    <p:extLst>
      <p:ext uri="{BB962C8B-B14F-4D97-AF65-F5344CB8AC3E}">
        <p14:creationId xmlns:p14="http://schemas.microsoft.com/office/powerpoint/2010/main" val="2023445440"/>
      </p:ext>
    </p:extLst>
  </p:cSld>
  <p:clrMapOvr>
    <a:masterClrMapping/>
  </p:clrMapOvr>
</p:sld>
</file>

<file path=ppt/slides/slide5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09864501"/>
      </p:ext>
    </p:extLst>
  </p:cSld>
  <p:clrMapOvr>
    <a:masterClrMapping/>
  </p:clrMapOvr>
</p:sld>
</file>

<file path=ppt/slides/slide5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32815795"/>
      </p:ext>
    </p:extLst>
  </p:cSld>
  <p:clrMapOvr>
    <a:masterClrMapping/>
  </p:clrMapOvr>
</p:sld>
</file>

<file path=ppt/slides/slide5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37893759"/>
      </p:ext>
    </p:extLst>
  </p:cSld>
  <p:clrMapOvr>
    <a:masterClrMapping/>
  </p:clrMapOvr>
</p:sld>
</file>

<file path=ppt/slides/slide5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PWSH2 SERIES </a:t>
            </a:r>
          </a:p>
        </p:txBody>
      </p:sp>
    </p:spTree>
    <p:extLst>
      <p:ext uri="{BB962C8B-B14F-4D97-AF65-F5344CB8AC3E}">
        <p14:creationId xmlns:p14="http://schemas.microsoft.com/office/powerpoint/2010/main" val="1380264810"/>
      </p:ext>
    </p:extLst>
  </p:cSld>
  <p:clrMapOvr>
    <a:masterClrMapping/>
  </p:clrMapOvr>
</p:sld>
</file>

<file path=ppt/slides/slide5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2144612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14490143"/>
      </p:ext>
    </p:extLst>
  </p:cSld>
  <p:clrMapOvr>
    <a:masterClrMapping/>
  </p:clrMapOvr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96698061"/>
      </p:ext>
    </p:extLst>
  </p:cSld>
  <p:clrMapOvr>
    <a:masterClrMapping/>
  </p:clrMapOvr>
</p:sld>
</file>

<file path=ppt/slides/slide5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26386232"/>
      </p:ext>
    </p:extLst>
  </p:cSld>
  <p:clrMapOvr>
    <a:masterClrMapping/>
  </p:clrMapOvr>
</p:sld>
</file>

<file path=ppt/slides/slide5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518667"/>
      </p:ext>
    </p:extLst>
  </p:cSld>
  <p:clrMapOvr>
    <a:masterClrMapping/>
  </p:clrMapOvr>
</p:sld>
</file>

<file path=ppt/slides/slide5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PWSH3 SERIES </a:t>
            </a:r>
          </a:p>
        </p:txBody>
      </p:sp>
    </p:spTree>
    <p:extLst>
      <p:ext uri="{BB962C8B-B14F-4D97-AF65-F5344CB8AC3E}">
        <p14:creationId xmlns:p14="http://schemas.microsoft.com/office/powerpoint/2010/main" val="3852503849"/>
      </p:ext>
    </p:extLst>
  </p:cSld>
  <p:clrMapOvr>
    <a:masterClrMapping/>
  </p:clrMapOvr>
</p:sld>
</file>

<file path=ppt/slides/slide5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772242792"/>
      </p:ext>
    </p:extLst>
  </p:cSld>
  <p:clrMapOvr>
    <a:masterClrMapping/>
  </p:clrMapOvr>
</p:sld>
</file>

<file path=ppt/slides/slide5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49743455"/>
      </p:ext>
    </p:extLst>
  </p:cSld>
  <p:clrMapOvr>
    <a:masterClrMapping/>
  </p:clrMapOvr>
</p:sld>
</file>

<file path=ppt/slides/slide5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98240209"/>
      </p:ext>
    </p:extLst>
  </p:cSld>
  <p:clrMapOvr>
    <a:masterClrMapping/>
  </p:clrMapOvr>
</p:sld>
</file>

<file path=ppt/slides/slide5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PWSH4 SERIES </a:t>
            </a:r>
          </a:p>
        </p:txBody>
      </p:sp>
    </p:spTree>
    <p:extLst>
      <p:ext uri="{BB962C8B-B14F-4D97-AF65-F5344CB8AC3E}">
        <p14:creationId xmlns:p14="http://schemas.microsoft.com/office/powerpoint/2010/main" val="1019564369"/>
      </p:ext>
    </p:extLst>
  </p:cSld>
  <p:clrMapOvr>
    <a:masterClrMapping/>
  </p:clrMapOvr>
</p:sld>
</file>

<file path=ppt/slides/slide5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7180741"/>
      </p:ext>
    </p:extLst>
  </p:cSld>
  <p:clrMapOvr>
    <a:masterClrMapping/>
  </p:clrMapOvr>
</p:sld>
</file>

<file path=ppt/slides/slide5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11260345"/>
      </p:ext>
    </p:extLst>
  </p:cSld>
  <p:clrMapOvr>
    <a:masterClrMapping/>
  </p:clrMapOvr>
</p:sld>
</file>

<file path=ppt/slides/slide5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76503265"/>
      </p:ext>
    </p:extLst>
  </p:cSld>
  <p:clrMapOvr>
    <a:masterClrMapping/>
  </p:clrMapOvr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58121043"/>
      </p:ext>
    </p:extLst>
  </p:cSld>
  <p:clrMapOvr>
    <a:masterClrMapping/>
  </p:clrMapOvr>
</p:sld>
</file>

<file path=ppt/slides/slide5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PWSH5 SERIES </a:t>
            </a:r>
          </a:p>
        </p:txBody>
      </p:sp>
    </p:spTree>
    <p:extLst>
      <p:ext uri="{BB962C8B-B14F-4D97-AF65-F5344CB8AC3E}">
        <p14:creationId xmlns:p14="http://schemas.microsoft.com/office/powerpoint/2010/main" val="3739896704"/>
      </p:ext>
    </p:extLst>
  </p:cSld>
  <p:clrMapOvr>
    <a:masterClrMapping/>
  </p:clrMapOvr>
</p:sld>
</file>

<file path=ppt/slides/slide5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22282092"/>
      </p:ext>
    </p:extLst>
  </p:cSld>
  <p:clrMapOvr>
    <a:masterClrMapping/>
  </p:clrMapOvr>
</p:sld>
</file>

<file path=ppt/slides/slide5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49967497"/>
      </p:ext>
    </p:extLst>
  </p:cSld>
  <p:clrMapOvr>
    <a:masterClrMapping/>
  </p:clrMapOvr>
</p:sld>
</file>

<file path=ppt/slides/slide5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79349242"/>
      </p:ext>
    </p:extLst>
  </p:cSld>
  <p:clrMapOvr>
    <a:masterClrMapping/>
  </p:clrMapOvr>
</p:sld>
</file>

<file path=ppt/slides/slide5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PWSH6 SERIES </a:t>
            </a:r>
          </a:p>
        </p:txBody>
      </p:sp>
    </p:spTree>
    <p:extLst>
      <p:ext uri="{BB962C8B-B14F-4D97-AF65-F5344CB8AC3E}">
        <p14:creationId xmlns:p14="http://schemas.microsoft.com/office/powerpoint/2010/main" val="1061529154"/>
      </p:ext>
    </p:extLst>
  </p:cSld>
  <p:clrMapOvr>
    <a:masterClrMapping/>
  </p:clrMapOvr>
</p:sld>
</file>

<file path=ppt/slides/slide5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86913778"/>
      </p:ext>
    </p:extLst>
  </p:cSld>
  <p:clrMapOvr>
    <a:masterClrMapping/>
  </p:clrMapOvr>
</p:sld>
</file>

<file path=ppt/slides/slide5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69224632"/>
      </p:ext>
    </p:extLst>
  </p:cSld>
  <p:clrMapOvr>
    <a:masterClrMapping/>
  </p:clrMapOvr>
</p:sld>
</file>

<file path=ppt/slides/slide5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58507785"/>
      </p:ext>
    </p:extLst>
  </p:cSld>
  <p:clrMapOvr>
    <a:masterClrMapping/>
  </p:clrMapOvr>
</p:sld>
</file>

<file path=ppt/slides/slide5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PWSH7 SERIES </a:t>
            </a:r>
          </a:p>
        </p:txBody>
      </p:sp>
    </p:spTree>
    <p:extLst>
      <p:ext uri="{BB962C8B-B14F-4D97-AF65-F5344CB8AC3E}">
        <p14:creationId xmlns:p14="http://schemas.microsoft.com/office/powerpoint/2010/main" val="3356486285"/>
      </p:ext>
    </p:extLst>
  </p:cSld>
  <p:clrMapOvr>
    <a:masterClrMapping/>
  </p:clrMapOvr>
</p:sld>
</file>

<file path=ppt/slides/slide5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81240580"/>
      </p:ext>
    </p:extLst>
  </p:cSld>
  <p:clrMapOvr>
    <a:masterClrMapping/>
  </p:clrMapOvr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46906781"/>
      </p:ext>
    </p:extLst>
  </p:cSld>
  <p:clrMapOvr>
    <a:masterClrMapping/>
  </p:clrMapOvr>
</p:sld>
</file>

<file path=ppt/slides/slide5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4643432"/>
      </p:ext>
    </p:extLst>
  </p:cSld>
  <p:clrMapOvr>
    <a:masterClrMapping/>
  </p:clrMapOvr>
</p:sld>
</file>

<file path=ppt/slides/slide5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23979895"/>
      </p:ext>
    </p:extLst>
  </p:cSld>
  <p:clrMapOvr>
    <a:masterClrMapping/>
  </p:clrMapOvr>
</p:sld>
</file>

<file path=ppt/slides/slide5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PWSH8 SERIES </a:t>
            </a:r>
          </a:p>
        </p:txBody>
      </p:sp>
    </p:spTree>
    <p:extLst>
      <p:ext uri="{BB962C8B-B14F-4D97-AF65-F5344CB8AC3E}">
        <p14:creationId xmlns:p14="http://schemas.microsoft.com/office/powerpoint/2010/main" val="1855771974"/>
      </p:ext>
    </p:extLst>
  </p:cSld>
  <p:clrMapOvr>
    <a:masterClrMapping/>
  </p:clrMapOvr>
</p:sld>
</file>

<file path=ppt/slides/slide5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25923905"/>
      </p:ext>
    </p:extLst>
  </p:cSld>
  <p:clrMapOvr>
    <a:masterClrMapping/>
  </p:clrMapOvr>
</p:sld>
</file>

<file path=ppt/slides/slide5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30356595"/>
      </p:ext>
    </p:extLst>
  </p:cSld>
  <p:clrMapOvr>
    <a:masterClrMapping/>
  </p:clrMapOvr>
</p:sld>
</file>

<file path=ppt/slides/slide5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50431566"/>
      </p:ext>
    </p:extLst>
  </p:cSld>
  <p:clrMapOvr>
    <a:masterClrMapping/>
  </p:clrMapOvr>
</p:sld>
</file>

<file path=ppt/slides/slide5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PWSH9 SERIES </a:t>
            </a:r>
          </a:p>
        </p:txBody>
      </p:sp>
    </p:spTree>
    <p:extLst>
      <p:ext uri="{BB962C8B-B14F-4D97-AF65-F5344CB8AC3E}">
        <p14:creationId xmlns:p14="http://schemas.microsoft.com/office/powerpoint/2010/main" val="2996026667"/>
      </p:ext>
    </p:extLst>
  </p:cSld>
  <p:clrMapOvr>
    <a:masterClrMapping/>
  </p:clrMapOvr>
</p:sld>
</file>

<file path=ppt/slides/slide5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77502159"/>
      </p:ext>
    </p:extLst>
  </p:cSld>
  <p:clrMapOvr>
    <a:masterClrMapping/>
  </p:clrMapOvr>
</p:sld>
</file>

<file path=ppt/slides/slide5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40461549"/>
      </p:ext>
    </p:extLst>
  </p:cSld>
  <p:clrMapOvr>
    <a:masterClrMapping/>
  </p:clrMapOvr>
</p:sld>
</file>

<file path=ppt/slides/slide5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2801168"/>
      </p:ext>
    </p:extLst>
  </p:cSld>
  <p:clrMapOvr>
    <a:masterClrMapping/>
  </p:clrMapOvr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60589203"/>
      </p:ext>
    </p:extLst>
  </p:cSld>
  <p:clrMapOvr>
    <a:masterClrMapping/>
  </p:clrMapOvr>
</p:sld>
</file>

<file path=ppt/slides/slide5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PWSH10 SERIES </a:t>
            </a:r>
          </a:p>
        </p:txBody>
      </p:sp>
    </p:spTree>
    <p:extLst>
      <p:ext uri="{BB962C8B-B14F-4D97-AF65-F5344CB8AC3E}">
        <p14:creationId xmlns:p14="http://schemas.microsoft.com/office/powerpoint/2010/main" val="890113284"/>
      </p:ext>
    </p:extLst>
  </p:cSld>
  <p:clrMapOvr>
    <a:masterClrMapping/>
  </p:clrMapOvr>
</p:sld>
</file>

<file path=ppt/slides/slide5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745395092"/>
      </p:ext>
    </p:extLst>
  </p:cSld>
  <p:clrMapOvr>
    <a:masterClrMapping/>
  </p:clrMapOvr>
</p:sld>
</file>

<file path=ppt/slides/slide5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468978336"/>
      </p:ext>
    </p:extLst>
  </p:cSld>
  <p:clrMapOvr>
    <a:masterClrMapping/>
  </p:clrMapOvr>
</p:sld>
</file>

<file path=ppt/slides/slide5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21932339"/>
      </p:ext>
    </p:extLst>
  </p:cSld>
  <p:clrMapOvr>
    <a:masterClrMapping/>
  </p:clrMapOvr>
</p:sld>
</file>

<file path=ppt/slides/slide5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RI SERIES</a:t>
            </a:r>
          </a:p>
        </p:txBody>
      </p:sp>
    </p:spTree>
    <p:extLst>
      <p:ext uri="{BB962C8B-B14F-4D97-AF65-F5344CB8AC3E}">
        <p14:creationId xmlns:p14="http://schemas.microsoft.com/office/powerpoint/2010/main" val="2691619723"/>
      </p:ext>
    </p:extLst>
  </p:cSld>
  <p:clrMapOvr>
    <a:masterClrMapping/>
  </p:clrMapOvr>
</p:sld>
</file>

<file path=ppt/slides/slide5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RI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4114069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75384826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115207180"/>
      </p:ext>
    </p:extLst>
  </p:cSld>
  <p:clrMapOvr>
    <a:masterClrMapping/>
  </p:clrMapOvr>
</p:sld>
</file>

<file path=ppt/slides/slide5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4288580581"/>
      </p:ext>
    </p:extLst>
  </p:cSld>
  <p:clrMapOvr>
    <a:masterClrMapping/>
  </p:clrMapOvr>
</p:sld>
</file>

<file path=ppt/slides/slide5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23957276"/>
      </p:ext>
    </p:extLst>
  </p:cSld>
  <p:clrMapOvr>
    <a:masterClrMapping/>
  </p:clrMapOvr>
</p:sld>
</file>

<file path=ppt/slides/slide5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59343853"/>
      </p:ext>
    </p:extLst>
  </p:cSld>
  <p:clrMapOvr>
    <a:masterClrMapping/>
  </p:clrMapOvr>
</p:sld>
</file>

<file path=ppt/slides/slide5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46301112"/>
      </p:ext>
    </p:extLst>
  </p:cSld>
  <p:clrMapOvr>
    <a:masterClrMapping/>
  </p:clrMapOvr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46581013"/>
      </p:ext>
    </p:extLst>
  </p:cSld>
  <p:clrMapOvr>
    <a:masterClrMapping/>
  </p:clrMapOvr>
</p:sld>
</file>

<file path=ppt/slides/slide5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08999800"/>
      </p:ext>
    </p:extLst>
  </p:cSld>
  <p:clrMapOvr>
    <a:masterClrMapping/>
  </p:clrMapOvr>
</p:sld>
</file>

<file path=ppt/slides/slide5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57532886"/>
      </p:ext>
    </p:extLst>
  </p:cSld>
  <p:clrMapOvr>
    <a:masterClrMapping/>
  </p:clrMapOvr>
</p:sld>
</file>

<file path=ppt/slides/slide5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00462045"/>
      </p:ext>
    </p:extLst>
  </p:cSld>
  <p:clrMapOvr>
    <a:masterClrMapping/>
  </p:clrMapOvr>
</p:sld>
</file>

<file path=ppt/slides/slide5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21214243"/>
      </p:ext>
    </p:extLst>
  </p:cSld>
  <p:clrMapOvr>
    <a:masterClrMapping/>
  </p:clrMapOvr>
</p:sld>
</file>

<file path=ppt/slides/slide5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46318840"/>
      </p:ext>
    </p:extLst>
  </p:cSld>
  <p:clrMapOvr>
    <a:masterClrMapping/>
  </p:clrMapOvr>
</p:sld>
</file>

<file path=ppt/slides/slide5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63927283"/>
      </p:ext>
    </p:extLst>
  </p:cSld>
  <p:clrMapOvr>
    <a:masterClrMapping/>
  </p:clrMapOvr>
</p:sld>
</file>

<file path=ppt/slides/slide5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42147833"/>
      </p:ext>
    </p:extLst>
  </p:cSld>
  <p:clrMapOvr>
    <a:masterClrMapping/>
  </p:clrMapOvr>
</p:sld>
</file>

<file path=ppt/slides/slide5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21882227"/>
      </p:ext>
    </p:extLst>
  </p:cSld>
  <p:clrMapOvr>
    <a:masterClrMapping/>
  </p:clrMapOvr>
</p:sld>
</file>

<file path=ppt/slides/slide5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4481967"/>
      </p:ext>
    </p:extLst>
  </p:cSld>
  <p:clrMapOvr>
    <a:masterClrMapping/>
  </p:clrMapOvr>
</p:sld>
</file>

<file path=ppt/slides/slide5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3819831972"/>
      </p:ext>
    </p:extLst>
  </p:cSld>
  <p:clrMapOvr>
    <a:masterClrMapping/>
  </p:clrMapOvr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88951899"/>
      </p:ext>
    </p:extLst>
  </p:cSld>
  <p:clrMapOvr>
    <a:masterClrMapping/>
  </p:clrMapOvr>
</p:sld>
</file>

<file path=ppt/slides/slide5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77465822"/>
      </p:ext>
    </p:extLst>
  </p:cSld>
  <p:clrMapOvr>
    <a:masterClrMapping/>
  </p:clrMapOvr>
</p:sld>
</file>

<file path=ppt/slides/slide5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03563455"/>
      </p:ext>
    </p:extLst>
  </p:cSld>
  <p:clrMapOvr>
    <a:masterClrMapping/>
  </p:clrMapOvr>
</p:sld>
</file>

<file path=ppt/slides/slide5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28229140"/>
      </p:ext>
    </p:extLst>
  </p:cSld>
  <p:clrMapOvr>
    <a:masterClrMapping/>
  </p:clrMapOvr>
</p:sld>
</file>

<file path=ppt/slides/slide5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56908742"/>
      </p:ext>
    </p:extLst>
  </p:cSld>
  <p:clrMapOvr>
    <a:masterClrMapping/>
  </p:clrMapOvr>
</p:sld>
</file>

<file path=ppt/slides/slide5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74400514"/>
      </p:ext>
    </p:extLst>
  </p:cSld>
  <p:clrMapOvr>
    <a:masterClrMapping/>
  </p:clrMapOvr>
</p:sld>
</file>

<file path=ppt/slides/slide5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20886019"/>
      </p:ext>
    </p:extLst>
  </p:cSld>
  <p:clrMapOvr>
    <a:masterClrMapping/>
  </p:clrMapOvr>
</p:sld>
</file>

<file path=ppt/slides/slide5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40753858"/>
      </p:ext>
    </p:extLst>
  </p:cSld>
  <p:clrMapOvr>
    <a:masterClrMapping/>
  </p:clrMapOvr>
</p:sld>
</file>

<file path=ppt/slides/slide5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22919525"/>
      </p:ext>
    </p:extLst>
  </p:cSld>
  <p:clrMapOvr>
    <a:masterClrMapping/>
  </p:clrMapOvr>
</p:sld>
</file>

<file path=ppt/slides/slide5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5782772"/>
      </p:ext>
    </p:extLst>
  </p:cSld>
  <p:clrMapOvr>
    <a:masterClrMapping/>
  </p:clrMapOvr>
</p:sld>
</file>

<file path=ppt/slides/slide5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5678990"/>
      </p:ext>
    </p:extLst>
  </p:cSld>
  <p:clrMapOvr>
    <a:masterClrMapping/>
  </p:clrMapOvr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08429050"/>
      </p:ext>
    </p:extLst>
  </p:cSld>
  <p:clrMapOvr>
    <a:masterClrMapping/>
  </p:clrMapOvr>
</p:sld>
</file>

<file path=ppt/slides/slide5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03180810"/>
      </p:ext>
    </p:extLst>
  </p:cSld>
  <p:clrMapOvr>
    <a:masterClrMapping/>
  </p:clrMapOvr>
</p:sld>
</file>

<file path=ppt/slides/slide5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82863686"/>
      </p:ext>
    </p:extLst>
  </p:cSld>
  <p:clrMapOvr>
    <a:masterClrMapping/>
  </p:clrMapOvr>
</p:sld>
</file>

<file path=ppt/slides/slide5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138057241"/>
      </p:ext>
    </p:extLst>
  </p:cSld>
  <p:clrMapOvr>
    <a:masterClrMapping/>
  </p:clrMapOvr>
</p:sld>
</file>

<file path=ppt/slides/slide5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21034189"/>
      </p:ext>
    </p:extLst>
  </p:cSld>
  <p:clrMapOvr>
    <a:masterClrMapping/>
  </p:clrMapOvr>
</p:sld>
</file>

<file path=ppt/slides/slide5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23146469"/>
      </p:ext>
    </p:extLst>
  </p:cSld>
  <p:clrMapOvr>
    <a:masterClrMapping/>
  </p:clrMapOvr>
</p:sld>
</file>

<file path=ppt/slides/slide5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33545828"/>
      </p:ext>
    </p:extLst>
  </p:cSld>
  <p:clrMapOvr>
    <a:masterClrMapping/>
  </p:clrMapOvr>
</p:sld>
</file>

<file path=ppt/slides/slide5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31317747"/>
      </p:ext>
    </p:extLst>
  </p:cSld>
  <p:clrMapOvr>
    <a:masterClrMapping/>
  </p:clrMapOvr>
</p:sld>
</file>

<file path=ppt/slides/slide5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61202865"/>
      </p:ext>
    </p:extLst>
  </p:cSld>
  <p:clrMapOvr>
    <a:masterClrMapping/>
  </p:clrMapOvr>
</p:sld>
</file>

<file path=ppt/slides/slide5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47359054"/>
      </p:ext>
    </p:extLst>
  </p:cSld>
  <p:clrMapOvr>
    <a:masterClrMapping/>
  </p:clrMapOvr>
</p:sld>
</file>

<file path=ppt/slides/slide5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58324837"/>
      </p:ext>
    </p:extLst>
  </p:cSld>
  <p:clrMapOvr>
    <a:masterClrMapping/>
  </p:clrMapOvr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51652174"/>
      </p:ext>
    </p:extLst>
  </p:cSld>
  <p:clrMapOvr>
    <a:masterClrMapping/>
  </p:clrMapOvr>
</p:sld>
</file>

<file path=ppt/slides/slide5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16381509"/>
      </p:ext>
    </p:extLst>
  </p:cSld>
  <p:clrMapOvr>
    <a:masterClrMapping/>
  </p:clrMapOvr>
</p:sld>
</file>

<file path=ppt/slides/slide5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94736367"/>
      </p:ext>
    </p:extLst>
  </p:cSld>
  <p:clrMapOvr>
    <a:masterClrMapping/>
  </p:clrMapOvr>
</p:sld>
</file>

<file path=ppt/slides/slide5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54341060"/>
      </p:ext>
    </p:extLst>
  </p:cSld>
  <p:clrMapOvr>
    <a:masterClrMapping/>
  </p:clrMapOvr>
</p:sld>
</file>

<file path=ppt/slides/slide5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72338231"/>
      </p:ext>
    </p:extLst>
  </p:cSld>
  <p:clrMapOvr>
    <a:masterClrMapping/>
  </p:clrMapOvr>
</p:sld>
</file>

<file path=ppt/slides/slide5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51000670"/>
      </p:ext>
    </p:extLst>
  </p:cSld>
  <p:clrMapOvr>
    <a:masterClrMapping/>
  </p:clrMapOvr>
</p:sld>
</file>

<file path=ppt/slides/slide5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59733412"/>
      </p:ext>
    </p:extLst>
  </p:cSld>
  <p:clrMapOvr>
    <a:masterClrMapping/>
  </p:clrMapOvr>
</p:sld>
</file>

<file path=ppt/slides/slide5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0093782"/>
      </p:ext>
    </p:extLst>
  </p:cSld>
  <p:clrMapOvr>
    <a:masterClrMapping/>
  </p:clrMapOvr>
</p:sld>
</file>

<file path=ppt/slides/slide5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2216825"/>
      </p:ext>
    </p:extLst>
  </p:cSld>
  <p:clrMapOvr>
    <a:masterClrMapping/>
  </p:clrMapOvr>
</p:sld>
</file>

<file path=ppt/slides/slide5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95835704"/>
      </p:ext>
    </p:extLst>
  </p:cSld>
  <p:clrMapOvr>
    <a:masterClrMapping/>
  </p:clrMapOvr>
</p:sld>
</file>

<file path=ppt/slides/slide5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82614820"/>
      </p:ext>
    </p:extLst>
  </p:cSld>
  <p:clrMapOvr>
    <a:masterClrMapping/>
  </p:clrMapOvr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39291395"/>
      </p:ext>
    </p:extLst>
  </p:cSld>
  <p:clrMapOvr>
    <a:masterClrMapping/>
  </p:clrMapOvr>
</p:sld>
</file>

<file path=ppt/slides/slide5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55738563"/>
      </p:ext>
    </p:extLst>
  </p:cSld>
  <p:clrMapOvr>
    <a:masterClrMapping/>
  </p:clrMapOvr>
</p:sld>
</file>

<file path=ppt/slides/slide5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89955743"/>
      </p:ext>
    </p:extLst>
  </p:cSld>
  <p:clrMapOvr>
    <a:masterClrMapping/>
  </p:clrMapOvr>
</p:sld>
</file>

<file path=ppt/slides/slide5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79276683"/>
      </p:ext>
    </p:extLst>
  </p:cSld>
  <p:clrMapOvr>
    <a:masterClrMapping/>
  </p:clrMapOvr>
</p:sld>
</file>

<file path=ppt/slides/slide5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70434009"/>
      </p:ext>
    </p:extLst>
  </p:cSld>
  <p:clrMapOvr>
    <a:masterClrMapping/>
  </p:clrMapOvr>
</p:sld>
</file>

<file path=ppt/slides/slide5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88286083"/>
      </p:ext>
    </p:extLst>
  </p:cSld>
  <p:clrMapOvr>
    <a:masterClrMapping/>
  </p:clrMapOvr>
</p:sld>
</file>

<file path=ppt/slides/slide5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20991371"/>
      </p:ext>
    </p:extLst>
  </p:cSld>
  <p:clrMapOvr>
    <a:masterClrMapping/>
  </p:clrMapOvr>
</p:sld>
</file>

<file path=ppt/slides/slide5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08024002"/>
      </p:ext>
    </p:extLst>
  </p:cSld>
  <p:clrMapOvr>
    <a:masterClrMapping/>
  </p:clrMapOvr>
</p:sld>
</file>

<file path=ppt/slides/slide5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19889241"/>
      </p:ext>
    </p:extLst>
  </p:cSld>
  <p:clrMapOvr>
    <a:masterClrMapping/>
  </p:clrMapOvr>
</p:sld>
</file>

<file path=ppt/slides/slide5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20782067"/>
      </p:ext>
    </p:extLst>
  </p:cSld>
  <p:clrMapOvr>
    <a:masterClrMapping/>
  </p:clrMapOvr>
</p:sld>
</file>

<file path=ppt/slides/slide5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18405728"/>
      </p:ext>
    </p:extLst>
  </p:cSld>
  <p:clrMapOvr>
    <a:masterClrMapping/>
  </p:clrMapOvr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32355065"/>
      </p:ext>
    </p:extLst>
  </p:cSld>
  <p:clrMapOvr>
    <a:masterClrMapping/>
  </p:clrMapOvr>
</p:sld>
</file>

<file path=ppt/slides/slide5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25269669"/>
      </p:ext>
    </p:extLst>
  </p:cSld>
  <p:clrMapOvr>
    <a:masterClrMapping/>
  </p:clrMapOvr>
</p:sld>
</file>

<file path=ppt/slides/slide5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40017278"/>
      </p:ext>
    </p:extLst>
  </p:cSld>
  <p:clrMapOvr>
    <a:masterClrMapping/>
  </p:clrMapOvr>
</p:sld>
</file>

<file path=ppt/slides/slide5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67081626"/>
      </p:ext>
    </p:extLst>
  </p:cSld>
  <p:clrMapOvr>
    <a:masterClrMapping/>
  </p:clrMapOvr>
</p:sld>
</file>

<file path=ppt/slides/slide5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5200302"/>
      </p:ext>
    </p:extLst>
  </p:cSld>
  <p:clrMapOvr>
    <a:masterClrMapping/>
  </p:clrMapOvr>
</p:sld>
</file>

<file path=ppt/slides/slide5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33209253"/>
      </p:ext>
    </p:extLst>
  </p:cSld>
  <p:clrMapOvr>
    <a:masterClrMapping/>
  </p:clrMapOvr>
</p:sld>
</file>

<file path=ppt/slides/slide5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38162993"/>
      </p:ext>
    </p:extLst>
  </p:cSld>
  <p:clrMapOvr>
    <a:masterClrMapping/>
  </p:clrMapOvr>
</p:sld>
</file>

<file path=ppt/slides/slide5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17357903"/>
      </p:ext>
    </p:extLst>
  </p:cSld>
  <p:clrMapOvr>
    <a:masterClrMapping/>
  </p:clrMapOvr>
</p:sld>
</file>

<file path=ppt/slides/slide5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68352582"/>
      </p:ext>
    </p:extLst>
  </p:cSld>
  <p:clrMapOvr>
    <a:masterClrMapping/>
  </p:clrMapOvr>
</p:sld>
</file>

<file path=ppt/slides/slide5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96904768"/>
      </p:ext>
    </p:extLst>
  </p:cSld>
  <p:clrMapOvr>
    <a:masterClrMapping/>
  </p:clrMapOvr>
</p:sld>
</file>

<file path=ppt/slides/slide5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30040817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53677685"/>
      </p:ext>
    </p:extLst>
  </p:cSld>
  <p:clrMapOvr>
    <a:masterClrMapping/>
  </p:clrMapOvr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64176313"/>
      </p:ext>
    </p:extLst>
  </p:cSld>
  <p:clrMapOvr>
    <a:masterClrMapping/>
  </p:clrMapOvr>
</p:sld>
</file>

<file path=ppt/slides/slide5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37173300"/>
      </p:ext>
    </p:extLst>
  </p:cSld>
  <p:clrMapOvr>
    <a:masterClrMapping/>
  </p:clrMapOvr>
</p:sld>
</file>

<file path=ppt/slides/slide5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081842729"/>
      </p:ext>
    </p:extLst>
  </p:cSld>
  <p:clrMapOvr>
    <a:masterClrMapping/>
  </p:clrMapOvr>
</p:sld>
</file>

<file path=ppt/slides/slide5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54354524"/>
      </p:ext>
    </p:extLst>
  </p:cSld>
  <p:clrMapOvr>
    <a:masterClrMapping/>
  </p:clrMapOvr>
</p:sld>
</file>

<file path=ppt/slides/slide5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95376867"/>
      </p:ext>
    </p:extLst>
  </p:cSld>
  <p:clrMapOvr>
    <a:masterClrMapping/>
  </p:clrMapOvr>
</p:sld>
</file>

<file path=ppt/slides/slide5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23512614"/>
      </p:ext>
    </p:extLst>
  </p:cSld>
  <p:clrMapOvr>
    <a:masterClrMapping/>
  </p:clrMapOvr>
</p:sld>
</file>

<file path=ppt/slides/slide5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92491624"/>
      </p:ext>
    </p:extLst>
  </p:cSld>
  <p:clrMapOvr>
    <a:masterClrMapping/>
  </p:clrMapOvr>
</p:sld>
</file>

<file path=ppt/slides/slide5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54265980"/>
      </p:ext>
    </p:extLst>
  </p:cSld>
  <p:clrMapOvr>
    <a:masterClrMapping/>
  </p:clrMapOvr>
</p:sld>
</file>

<file path=ppt/slides/slide5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98138692"/>
      </p:ext>
    </p:extLst>
  </p:cSld>
  <p:clrMapOvr>
    <a:masterClrMapping/>
  </p:clrMapOvr>
</p:sld>
</file>

<file path=ppt/slides/slide5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00817325"/>
      </p:ext>
    </p:extLst>
  </p:cSld>
  <p:clrMapOvr>
    <a:masterClrMapping/>
  </p:clrMapOvr>
</p:sld>
</file>

<file path=ppt/slides/slide5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10723161"/>
      </p:ext>
    </p:extLst>
  </p:cSld>
  <p:clrMapOvr>
    <a:masterClrMapping/>
  </p:clrMapOvr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775598029"/>
      </p:ext>
    </p:extLst>
  </p:cSld>
  <p:clrMapOvr>
    <a:masterClrMapping/>
  </p:clrMapOvr>
</p:sld>
</file>

<file path=ppt/slides/slide5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50551349"/>
      </p:ext>
    </p:extLst>
  </p:cSld>
  <p:clrMapOvr>
    <a:masterClrMapping/>
  </p:clrMapOvr>
</p:sld>
</file>

<file path=ppt/slides/slide5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69726887"/>
      </p:ext>
    </p:extLst>
  </p:cSld>
  <p:clrMapOvr>
    <a:masterClrMapping/>
  </p:clrMapOvr>
</p:sld>
</file>

<file path=ppt/slides/slide5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78714825"/>
      </p:ext>
    </p:extLst>
  </p:cSld>
  <p:clrMapOvr>
    <a:masterClrMapping/>
  </p:clrMapOvr>
</p:sld>
</file>

<file path=ppt/slides/slide5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18587303"/>
      </p:ext>
    </p:extLst>
  </p:cSld>
  <p:clrMapOvr>
    <a:masterClrMapping/>
  </p:clrMapOvr>
</p:sld>
</file>

<file path=ppt/slides/slide5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25810569"/>
      </p:ext>
    </p:extLst>
  </p:cSld>
  <p:clrMapOvr>
    <a:masterClrMapping/>
  </p:clrMapOvr>
</p:sld>
</file>

<file path=ppt/slides/slide5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01896552"/>
      </p:ext>
    </p:extLst>
  </p:cSld>
  <p:clrMapOvr>
    <a:masterClrMapping/>
  </p:clrMapOvr>
</p:sld>
</file>

<file path=ppt/slides/slide5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03043570"/>
      </p:ext>
    </p:extLst>
  </p:cSld>
  <p:clrMapOvr>
    <a:masterClrMapping/>
  </p:clrMapOvr>
</p:sld>
</file>

<file path=ppt/slides/slide5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83378"/>
      </p:ext>
    </p:extLst>
  </p:cSld>
  <p:clrMapOvr>
    <a:masterClrMapping/>
  </p:clrMapOvr>
</p:sld>
</file>

<file path=ppt/slides/slide5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13986710"/>
      </p:ext>
    </p:extLst>
  </p:cSld>
  <p:clrMapOvr>
    <a:masterClrMapping/>
  </p:clrMapOvr>
</p:sld>
</file>

<file path=ppt/slides/slide5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98959667"/>
      </p:ext>
    </p:extLst>
  </p:cSld>
  <p:clrMapOvr>
    <a:masterClrMapping/>
  </p:clrMapOvr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24091683"/>
      </p:ext>
    </p:extLst>
  </p:cSld>
  <p:clrMapOvr>
    <a:masterClrMapping/>
  </p:clrMapOvr>
</p:sld>
</file>

<file path=ppt/slides/slide5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65616457"/>
      </p:ext>
    </p:extLst>
  </p:cSld>
  <p:clrMapOvr>
    <a:masterClrMapping/>
  </p:clrMapOvr>
</p:sld>
</file>

<file path=ppt/slides/slide5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75785766"/>
      </p:ext>
    </p:extLst>
  </p:cSld>
  <p:clrMapOvr>
    <a:masterClrMapping/>
  </p:clrMapOvr>
</p:sld>
</file>

<file path=ppt/slides/slide5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26073956"/>
      </p:ext>
    </p:extLst>
  </p:cSld>
  <p:clrMapOvr>
    <a:masterClrMapping/>
  </p:clrMapOvr>
</p:sld>
</file>

<file path=ppt/slides/slide5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99391319"/>
      </p:ext>
    </p:extLst>
  </p:cSld>
  <p:clrMapOvr>
    <a:masterClrMapping/>
  </p:clrMapOvr>
</p:sld>
</file>

<file path=ppt/slides/slide5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86863875"/>
      </p:ext>
    </p:extLst>
  </p:cSld>
  <p:clrMapOvr>
    <a:masterClrMapping/>
  </p:clrMapOvr>
</p:sld>
</file>

<file path=ppt/slides/slide5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21996056"/>
      </p:ext>
    </p:extLst>
  </p:cSld>
  <p:clrMapOvr>
    <a:masterClrMapping/>
  </p:clrMapOvr>
</p:sld>
</file>

<file path=ppt/slides/slide5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541655022"/>
      </p:ext>
    </p:extLst>
  </p:cSld>
  <p:clrMapOvr>
    <a:masterClrMapping/>
  </p:clrMapOvr>
</p:sld>
</file>

<file path=ppt/slides/slide5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4250635885"/>
      </p:ext>
    </p:extLst>
  </p:cSld>
  <p:clrMapOvr>
    <a:masterClrMapping/>
  </p:clrMapOvr>
</p:sld>
</file>

<file path=ppt/slides/slide5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62449708"/>
      </p:ext>
    </p:extLst>
  </p:cSld>
  <p:clrMapOvr>
    <a:masterClrMapping/>
  </p:clrMapOvr>
</p:sld>
</file>

<file path=ppt/slides/slide5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92924092"/>
      </p:ext>
    </p:extLst>
  </p:cSld>
  <p:clrMapOvr>
    <a:masterClrMapping/>
  </p:clrMapOvr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14696922"/>
      </p:ext>
    </p:extLst>
  </p:cSld>
  <p:clrMapOvr>
    <a:masterClrMapping/>
  </p:clrMapOvr>
</p:sld>
</file>

<file path=ppt/slides/slide5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00544417"/>
      </p:ext>
    </p:extLst>
  </p:cSld>
  <p:clrMapOvr>
    <a:masterClrMapping/>
  </p:clrMapOvr>
</p:sld>
</file>

<file path=ppt/slides/slide5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32588660"/>
      </p:ext>
    </p:extLst>
  </p:cSld>
  <p:clrMapOvr>
    <a:masterClrMapping/>
  </p:clrMapOvr>
</p:sld>
</file>

<file path=ppt/slides/slide5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82037667"/>
      </p:ext>
    </p:extLst>
  </p:cSld>
  <p:clrMapOvr>
    <a:masterClrMapping/>
  </p:clrMapOvr>
</p:sld>
</file>

<file path=ppt/slides/slide5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06150760"/>
      </p:ext>
    </p:extLst>
  </p:cSld>
  <p:clrMapOvr>
    <a:masterClrMapping/>
  </p:clrMapOvr>
</p:sld>
</file>

<file path=ppt/slides/slide5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28861493"/>
      </p:ext>
    </p:extLst>
  </p:cSld>
  <p:clrMapOvr>
    <a:masterClrMapping/>
  </p:clrMapOvr>
</p:sld>
</file>

<file path=ppt/slides/slide5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62160892"/>
      </p:ext>
    </p:extLst>
  </p:cSld>
  <p:clrMapOvr>
    <a:masterClrMapping/>
  </p:clrMapOvr>
</p:sld>
</file>

<file path=ppt/slides/slide5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26812929"/>
      </p:ext>
    </p:extLst>
  </p:cSld>
  <p:clrMapOvr>
    <a:masterClrMapping/>
  </p:clrMapOvr>
</p:sld>
</file>

<file path=ppt/slides/slide5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4467956"/>
      </p:ext>
    </p:extLst>
  </p:cSld>
  <p:clrMapOvr>
    <a:masterClrMapping/>
  </p:clrMapOvr>
</p:sld>
</file>

<file path=ppt/slides/slide5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80294028"/>
      </p:ext>
    </p:extLst>
  </p:cSld>
  <p:clrMapOvr>
    <a:masterClrMapping/>
  </p:clrMapOvr>
</p:sld>
</file>

<file path=ppt/slides/slide5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1789846"/>
      </p:ext>
    </p:extLst>
  </p:cSld>
  <p:clrMapOvr>
    <a:masterClrMapping/>
  </p:clrMapOvr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21782956"/>
      </p:ext>
    </p:extLst>
  </p:cSld>
  <p:clrMapOvr>
    <a:masterClrMapping/>
  </p:clrMapOvr>
</p:sld>
</file>

<file path=ppt/slides/slide5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064199500"/>
      </p:ext>
    </p:extLst>
  </p:cSld>
  <p:clrMapOvr>
    <a:masterClrMapping/>
  </p:clrMapOvr>
</p:sld>
</file>

<file path=ppt/slides/slide5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68018990"/>
      </p:ext>
    </p:extLst>
  </p:cSld>
  <p:clrMapOvr>
    <a:masterClrMapping/>
  </p:clrMapOvr>
</p:sld>
</file>

<file path=ppt/slides/slide5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95629985"/>
      </p:ext>
    </p:extLst>
  </p:cSld>
  <p:clrMapOvr>
    <a:masterClrMapping/>
  </p:clrMapOvr>
</p:sld>
</file>

<file path=ppt/slides/slide5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284280775"/>
      </p:ext>
    </p:extLst>
  </p:cSld>
  <p:clrMapOvr>
    <a:masterClrMapping/>
  </p:clrMapOvr>
</p:sld>
</file>

<file path=ppt/slides/slide5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35729773"/>
      </p:ext>
    </p:extLst>
  </p:cSld>
  <p:clrMapOvr>
    <a:masterClrMapping/>
  </p:clrMapOvr>
</p:sld>
</file>

<file path=ppt/slides/slide5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16787651"/>
      </p:ext>
    </p:extLst>
  </p:cSld>
  <p:clrMapOvr>
    <a:masterClrMapping/>
  </p:clrMapOvr>
</p:sld>
</file>

<file path=ppt/slides/slide5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42675620"/>
      </p:ext>
    </p:extLst>
  </p:cSld>
  <p:clrMapOvr>
    <a:masterClrMapping/>
  </p:clrMapOvr>
</p:sld>
</file>

<file path=ppt/slides/slide5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28962734"/>
      </p:ext>
    </p:extLst>
  </p:cSld>
  <p:clrMapOvr>
    <a:masterClrMapping/>
  </p:clrMapOvr>
</p:sld>
</file>

<file path=ppt/slides/slide5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48856669"/>
      </p:ext>
    </p:extLst>
  </p:cSld>
  <p:clrMapOvr>
    <a:masterClrMapping/>
  </p:clrMapOvr>
</p:sld>
</file>

<file path=ppt/slides/slide5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4232339"/>
      </p:ext>
    </p:extLst>
  </p:cSld>
  <p:clrMapOvr>
    <a:masterClrMapping/>
  </p:clrMapOvr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09647853"/>
      </p:ext>
    </p:extLst>
  </p:cSld>
  <p:clrMapOvr>
    <a:masterClrMapping/>
  </p:clrMapOvr>
</p:sld>
</file>

<file path=ppt/slides/slide5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19799003"/>
      </p:ext>
    </p:extLst>
  </p:cSld>
  <p:clrMapOvr>
    <a:masterClrMapping/>
  </p:clrMapOvr>
</p:sld>
</file>

<file path=ppt/slides/slide5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31111096"/>
      </p:ext>
    </p:extLst>
  </p:cSld>
  <p:clrMapOvr>
    <a:masterClrMapping/>
  </p:clrMapOvr>
</p:sld>
</file>

<file path=ppt/slides/slide5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26973863"/>
      </p:ext>
    </p:extLst>
  </p:cSld>
  <p:clrMapOvr>
    <a:masterClrMapping/>
  </p:clrMapOvr>
</p:sld>
</file>

<file path=ppt/slides/slide5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884314264"/>
      </p:ext>
    </p:extLst>
  </p:cSld>
  <p:clrMapOvr>
    <a:masterClrMapping/>
  </p:clrMapOvr>
</p:sld>
</file>

<file path=ppt/slides/slide5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11962785"/>
      </p:ext>
    </p:extLst>
  </p:cSld>
  <p:clrMapOvr>
    <a:masterClrMapping/>
  </p:clrMapOvr>
</p:sld>
</file>

<file path=ppt/slides/slide5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53335136"/>
      </p:ext>
    </p:extLst>
  </p:cSld>
  <p:clrMapOvr>
    <a:masterClrMapping/>
  </p:clrMapOvr>
</p:sld>
</file>

<file path=ppt/slides/slide5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6619530"/>
      </p:ext>
    </p:extLst>
  </p:cSld>
  <p:clrMapOvr>
    <a:masterClrMapping/>
  </p:clrMapOvr>
</p:sld>
</file>

<file path=ppt/slides/slide5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58277545"/>
      </p:ext>
    </p:extLst>
  </p:cSld>
  <p:clrMapOvr>
    <a:masterClrMapping/>
  </p:clrMapOvr>
</p:sld>
</file>

<file path=ppt/slides/slide5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39790458"/>
      </p:ext>
    </p:extLst>
  </p:cSld>
  <p:clrMapOvr>
    <a:masterClrMapping/>
  </p:clrMapOvr>
</p:sld>
</file>

<file path=ppt/slides/slide5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98125371"/>
      </p:ext>
    </p:extLst>
  </p:cSld>
  <p:clrMapOvr>
    <a:masterClrMapping/>
  </p:clrMapOvr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98766636"/>
      </p:ext>
    </p:extLst>
  </p:cSld>
  <p:clrMapOvr>
    <a:masterClrMapping/>
  </p:clrMapOvr>
</p:sld>
</file>

<file path=ppt/slides/slide5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8878440"/>
      </p:ext>
    </p:extLst>
  </p:cSld>
  <p:clrMapOvr>
    <a:masterClrMapping/>
  </p:clrMapOvr>
</p:sld>
</file>

<file path=ppt/slides/slide5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97775501"/>
      </p:ext>
    </p:extLst>
  </p:cSld>
  <p:clrMapOvr>
    <a:masterClrMapping/>
  </p:clrMapOvr>
</p:sld>
</file>

<file path=ppt/slides/slide5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49276269"/>
      </p:ext>
    </p:extLst>
  </p:cSld>
  <p:clrMapOvr>
    <a:masterClrMapping/>
  </p:clrMapOvr>
</p:sld>
</file>

<file path=ppt/slides/slide5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85683822"/>
      </p:ext>
    </p:extLst>
  </p:cSld>
  <p:clrMapOvr>
    <a:masterClrMapping/>
  </p:clrMapOvr>
</p:sld>
</file>

<file path=ppt/slides/slide5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28962724"/>
      </p:ext>
    </p:extLst>
  </p:cSld>
  <p:clrMapOvr>
    <a:masterClrMapping/>
  </p:clrMapOvr>
</p:sld>
</file>

<file path=ppt/slides/slide5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00199415"/>
      </p:ext>
    </p:extLst>
  </p:cSld>
  <p:clrMapOvr>
    <a:masterClrMapping/>
  </p:clrMapOvr>
</p:sld>
</file>

<file path=ppt/slides/slide5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RI1 SERIES </a:t>
            </a:r>
          </a:p>
        </p:txBody>
      </p:sp>
    </p:spTree>
    <p:extLst>
      <p:ext uri="{BB962C8B-B14F-4D97-AF65-F5344CB8AC3E}">
        <p14:creationId xmlns:p14="http://schemas.microsoft.com/office/powerpoint/2010/main" val="1528079022"/>
      </p:ext>
    </p:extLst>
  </p:cSld>
  <p:clrMapOvr>
    <a:masterClrMapping/>
  </p:clrMapOvr>
</p:sld>
</file>

<file path=ppt/slides/slide5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57110967"/>
      </p:ext>
    </p:extLst>
  </p:cSld>
  <p:clrMapOvr>
    <a:masterClrMapping/>
  </p:clrMapOvr>
</p:sld>
</file>

<file path=ppt/slides/slide5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93865915"/>
      </p:ext>
    </p:extLst>
  </p:cSld>
  <p:clrMapOvr>
    <a:masterClrMapping/>
  </p:clrMapOvr>
</p:sld>
</file>

<file path=ppt/slides/slide5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07467320"/>
      </p:ext>
    </p:extLst>
  </p:cSld>
  <p:clrMapOvr>
    <a:masterClrMapping/>
  </p:clrMapOvr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3224442"/>
      </p:ext>
    </p:extLst>
  </p:cSld>
  <p:clrMapOvr>
    <a:masterClrMapping/>
  </p:clrMapOvr>
</p:sld>
</file>

<file path=ppt/slides/slide5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RI2 SERIES </a:t>
            </a:r>
          </a:p>
        </p:txBody>
      </p:sp>
    </p:spTree>
    <p:extLst>
      <p:ext uri="{BB962C8B-B14F-4D97-AF65-F5344CB8AC3E}">
        <p14:creationId xmlns:p14="http://schemas.microsoft.com/office/powerpoint/2010/main" val="3700665301"/>
      </p:ext>
    </p:extLst>
  </p:cSld>
  <p:clrMapOvr>
    <a:masterClrMapping/>
  </p:clrMapOvr>
</p:sld>
</file>

<file path=ppt/slides/slide5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22150262"/>
      </p:ext>
    </p:extLst>
  </p:cSld>
  <p:clrMapOvr>
    <a:masterClrMapping/>
  </p:clrMapOvr>
</p:sld>
</file>

<file path=ppt/slides/slide5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244818462"/>
      </p:ext>
    </p:extLst>
  </p:cSld>
  <p:clrMapOvr>
    <a:masterClrMapping/>
  </p:clrMapOvr>
</p:sld>
</file>

<file path=ppt/slides/slide5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80761279"/>
      </p:ext>
    </p:extLst>
  </p:cSld>
  <p:clrMapOvr>
    <a:masterClrMapping/>
  </p:clrMapOvr>
</p:sld>
</file>

<file path=ppt/slides/slide5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RI3 SERIES </a:t>
            </a:r>
          </a:p>
        </p:txBody>
      </p:sp>
    </p:spTree>
    <p:extLst>
      <p:ext uri="{BB962C8B-B14F-4D97-AF65-F5344CB8AC3E}">
        <p14:creationId xmlns:p14="http://schemas.microsoft.com/office/powerpoint/2010/main" val="297415933"/>
      </p:ext>
    </p:extLst>
  </p:cSld>
  <p:clrMapOvr>
    <a:masterClrMapping/>
  </p:clrMapOvr>
</p:sld>
</file>

<file path=ppt/slides/slide5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70184246"/>
      </p:ext>
    </p:extLst>
  </p:cSld>
  <p:clrMapOvr>
    <a:masterClrMapping/>
  </p:clrMapOvr>
</p:sld>
</file>

<file path=ppt/slides/slide5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64752780"/>
      </p:ext>
    </p:extLst>
  </p:cSld>
  <p:clrMapOvr>
    <a:masterClrMapping/>
  </p:clrMapOvr>
</p:sld>
</file>

<file path=ppt/slides/slide5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89798746"/>
      </p:ext>
    </p:extLst>
  </p:cSld>
  <p:clrMapOvr>
    <a:masterClrMapping/>
  </p:clrMapOvr>
</p:sld>
</file>

<file path=ppt/slides/slide5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RI4 SERIES </a:t>
            </a:r>
          </a:p>
        </p:txBody>
      </p:sp>
    </p:spTree>
    <p:extLst>
      <p:ext uri="{BB962C8B-B14F-4D97-AF65-F5344CB8AC3E}">
        <p14:creationId xmlns:p14="http://schemas.microsoft.com/office/powerpoint/2010/main" val="3039288305"/>
      </p:ext>
    </p:extLst>
  </p:cSld>
  <p:clrMapOvr>
    <a:masterClrMapping/>
  </p:clrMapOvr>
</p:sld>
</file>

<file path=ppt/slides/slide5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7456483"/>
      </p:ext>
    </p:extLst>
  </p:cSld>
  <p:clrMapOvr>
    <a:masterClrMapping/>
  </p:clrMapOvr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60337930"/>
      </p:ext>
    </p:extLst>
  </p:cSld>
  <p:clrMapOvr>
    <a:masterClrMapping/>
  </p:clrMapOvr>
</p:sld>
</file>

<file path=ppt/slides/slide5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6147809"/>
      </p:ext>
    </p:extLst>
  </p:cSld>
  <p:clrMapOvr>
    <a:masterClrMapping/>
  </p:clrMapOvr>
</p:sld>
</file>

<file path=ppt/slides/slide5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52894411"/>
      </p:ext>
    </p:extLst>
  </p:cSld>
  <p:clrMapOvr>
    <a:masterClrMapping/>
  </p:clrMapOvr>
</p:sld>
</file>

<file path=ppt/slides/slide5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RI5 SERIES </a:t>
            </a:r>
          </a:p>
        </p:txBody>
      </p:sp>
    </p:spTree>
    <p:extLst>
      <p:ext uri="{BB962C8B-B14F-4D97-AF65-F5344CB8AC3E}">
        <p14:creationId xmlns:p14="http://schemas.microsoft.com/office/powerpoint/2010/main" val="1877246824"/>
      </p:ext>
    </p:extLst>
  </p:cSld>
  <p:clrMapOvr>
    <a:masterClrMapping/>
  </p:clrMapOvr>
</p:sld>
</file>

<file path=ppt/slides/slide5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1635554"/>
      </p:ext>
    </p:extLst>
  </p:cSld>
  <p:clrMapOvr>
    <a:masterClrMapping/>
  </p:clrMapOvr>
</p:sld>
</file>

<file path=ppt/slides/slide5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92643059"/>
      </p:ext>
    </p:extLst>
  </p:cSld>
  <p:clrMapOvr>
    <a:masterClrMapping/>
  </p:clrMapOvr>
</p:sld>
</file>

<file path=ppt/slides/slide5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61594212"/>
      </p:ext>
    </p:extLst>
  </p:cSld>
  <p:clrMapOvr>
    <a:masterClrMapping/>
  </p:clrMapOvr>
</p:sld>
</file>

<file path=ppt/slides/slide5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RI6 SERIES </a:t>
            </a:r>
          </a:p>
        </p:txBody>
      </p:sp>
    </p:spTree>
    <p:extLst>
      <p:ext uri="{BB962C8B-B14F-4D97-AF65-F5344CB8AC3E}">
        <p14:creationId xmlns:p14="http://schemas.microsoft.com/office/powerpoint/2010/main" val="1659215663"/>
      </p:ext>
    </p:extLst>
  </p:cSld>
  <p:clrMapOvr>
    <a:masterClrMapping/>
  </p:clrMapOvr>
</p:sld>
</file>

<file path=ppt/slides/slide5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20200152"/>
      </p:ext>
    </p:extLst>
  </p:cSld>
  <p:clrMapOvr>
    <a:masterClrMapping/>
  </p:clrMapOvr>
</p:sld>
</file>

<file path=ppt/slides/slide5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539304403"/>
      </p:ext>
    </p:extLst>
  </p:cSld>
  <p:clrMapOvr>
    <a:masterClrMapping/>
  </p:clrMapOvr>
</p:sld>
</file>

<file path=ppt/slides/slide5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85883082"/>
      </p:ext>
    </p:extLst>
  </p:cSld>
  <p:clrMapOvr>
    <a:masterClrMapping/>
  </p:clrMapOvr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31095437"/>
      </p:ext>
    </p:extLst>
  </p:cSld>
  <p:clrMapOvr>
    <a:masterClrMapping/>
  </p:clrMapOvr>
</p:sld>
</file>

<file path=ppt/slides/slide5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RI7 SERIES </a:t>
            </a:r>
          </a:p>
        </p:txBody>
      </p:sp>
    </p:spTree>
    <p:extLst>
      <p:ext uri="{BB962C8B-B14F-4D97-AF65-F5344CB8AC3E}">
        <p14:creationId xmlns:p14="http://schemas.microsoft.com/office/powerpoint/2010/main" val="2031717773"/>
      </p:ext>
    </p:extLst>
  </p:cSld>
  <p:clrMapOvr>
    <a:masterClrMapping/>
  </p:clrMapOvr>
</p:sld>
</file>

<file path=ppt/slides/slide5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36209049"/>
      </p:ext>
    </p:extLst>
  </p:cSld>
  <p:clrMapOvr>
    <a:masterClrMapping/>
  </p:clrMapOvr>
</p:sld>
</file>

<file path=ppt/slides/slide5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73015175"/>
      </p:ext>
    </p:extLst>
  </p:cSld>
  <p:clrMapOvr>
    <a:masterClrMapping/>
  </p:clrMapOvr>
</p:sld>
</file>

<file path=ppt/slides/slide5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38981409"/>
      </p:ext>
    </p:extLst>
  </p:cSld>
  <p:clrMapOvr>
    <a:masterClrMapping/>
  </p:clrMapOvr>
</p:sld>
</file>

<file path=ppt/slides/slide5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RI8 SERIES </a:t>
            </a:r>
          </a:p>
        </p:txBody>
      </p:sp>
    </p:spTree>
    <p:extLst>
      <p:ext uri="{BB962C8B-B14F-4D97-AF65-F5344CB8AC3E}">
        <p14:creationId xmlns:p14="http://schemas.microsoft.com/office/powerpoint/2010/main" val="492850725"/>
      </p:ext>
    </p:extLst>
  </p:cSld>
  <p:clrMapOvr>
    <a:masterClrMapping/>
  </p:clrMapOvr>
</p:sld>
</file>

<file path=ppt/slides/slide5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07439524"/>
      </p:ext>
    </p:extLst>
  </p:cSld>
  <p:clrMapOvr>
    <a:masterClrMapping/>
  </p:clrMapOvr>
</p:sld>
</file>

<file path=ppt/slides/slide5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64718236"/>
      </p:ext>
    </p:extLst>
  </p:cSld>
  <p:clrMapOvr>
    <a:masterClrMapping/>
  </p:clrMapOvr>
</p:sld>
</file>

<file path=ppt/slides/slide5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76483347"/>
      </p:ext>
    </p:extLst>
  </p:cSld>
  <p:clrMapOvr>
    <a:masterClrMapping/>
  </p:clrMapOvr>
</p:sld>
</file>

<file path=ppt/slides/slide5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RI9 SERIES </a:t>
            </a:r>
          </a:p>
        </p:txBody>
      </p:sp>
    </p:spTree>
    <p:extLst>
      <p:ext uri="{BB962C8B-B14F-4D97-AF65-F5344CB8AC3E}">
        <p14:creationId xmlns:p14="http://schemas.microsoft.com/office/powerpoint/2010/main" val="4049571098"/>
      </p:ext>
    </p:extLst>
  </p:cSld>
  <p:clrMapOvr>
    <a:masterClrMapping/>
  </p:clrMapOvr>
</p:sld>
</file>

<file path=ppt/slides/slide5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4783643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08947420"/>
      </p:ext>
    </p:extLst>
  </p:cSld>
  <p:clrMapOvr>
    <a:masterClrMapping/>
  </p:clrMapOvr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42948817"/>
      </p:ext>
    </p:extLst>
  </p:cSld>
  <p:clrMapOvr>
    <a:masterClrMapping/>
  </p:clrMapOvr>
</p:sld>
</file>

<file path=ppt/slides/slide5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71739905"/>
      </p:ext>
    </p:extLst>
  </p:cSld>
  <p:clrMapOvr>
    <a:masterClrMapping/>
  </p:clrMapOvr>
</p:sld>
</file>

<file path=ppt/slides/slide5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07097625"/>
      </p:ext>
    </p:extLst>
  </p:cSld>
  <p:clrMapOvr>
    <a:masterClrMapping/>
  </p:clrMapOvr>
</p:sld>
</file>

<file path=ppt/slides/slide5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RI10 SERIES </a:t>
            </a:r>
          </a:p>
        </p:txBody>
      </p:sp>
    </p:spTree>
    <p:extLst>
      <p:ext uri="{BB962C8B-B14F-4D97-AF65-F5344CB8AC3E}">
        <p14:creationId xmlns:p14="http://schemas.microsoft.com/office/powerpoint/2010/main" val="2266452401"/>
      </p:ext>
    </p:extLst>
  </p:cSld>
  <p:clrMapOvr>
    <a:masterClrMapping/>
  </p:clrMapOvr>
</p:sld>
</file>

<file path=ppt/slides/slide5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26714748"/>
      </p:ext>
    </p:extLst>
  </p:cSld>
  <p:clrMapOvr>
    <a:masterClrMapping/>
  </p:clrMapOvr>
</p:sld>
</file>

<file path=ppt/slides/slide5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50499343"/>
      </p:ext>
    </p:extLst>
  </p:cSld>
  <p:clrMapOvr>
    <a:masterClrMapping/>
  </p:clrMapOvr>
</p:sld>
</file>

<file path=ppt/slides/slide5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36252576"/>
      </p:ext>
    </p:extLst>
  </p:cSld>
  <p:clrMapOvr>
    <a:masterClrMapping/>
  </p:clrMapOvr>
</p:sld>
</file>

<file path=ppt/slides/slide5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PLE SERIES</a:t>
            </a:r>
          </a:p>
        </p:txBody>
      </p:sp>
    </p:spTree>
    <p:extLst>
      <p:ext uri="{BB962C8B-B14F-4D97-AF65-F5344CB8AC3E}">
        <p14:creationId xmlns:p14="http://schemas.microsoft.com/office/powerpoint/2010/main" val="1511936800"/>
      </p:ext>
    </p:extLst>
  </p:cSld>
  <p:clrMapOvr>
    <a:masterClrMapping/>
  </p:clrMapOvr>
</p:sld>
</file>

<file path=ppt/slides/slide5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PLE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238450293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038698610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60950419"/>
      </p:ext>
    </p:extLst>
  </p:cSld>
  <p:clrMapOvr>
    <a:masterClrMapping/>
  </p:clrMapOvr>
</p:sld>
</file>

<file path=ppt/slides/slide5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4168943434"/>
      </p:ext>
    </p:extLst>
  </p:cSld>
  <p:clrMapOvr>
    <a:masterClrMapping/>
  </p:clrMapOvr>
</p:sld>
</file>

<file path=ppt/slides/slide5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78945332"/>
      </p:ext>
    </p:extLst>
  </p:cSld>
  <p:clrMapOvr>
    <a:masterClrMapping/>
  </p:clrMapOvr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10013375"/>
      </p:ext>
    </p:extLst>
  </p:cSld>
  <p:clrMapOvr>
    <a:masterClrMapping/>
  </p:clrMapOvr>
</p:sld>
</file>

<file path=ppt/slides/slide5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01058123"/>
      </p:ext>
    </p:extLst>
  </p:cSld>
  <p:clrMapOvr>
    <a:masterClrMapping/>
  </p:clrMapOvr>
</p:sld>
</file>

<file path=ppt/slides/slide5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60092283"/>
      </p:ext>
    </p:extLst>
  </p:cSld>
  <p:clrMapOvr>
    <a:masterClrMapping/>
  </p:clrMapOvr>
</p:sld>
</file>

<file path=ppt/slides/slide5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51438926"/>
      </p:ext>
    </p:extLst>
  </p:cSld>
  <p:clrMapOvr>
    <a:masterClrMapping/>
  </p:clrMapOvr>
</p:sld>
</file>

<file path=ppt/slides/slide5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24131092"/>
      </p:ext>
    </p:extLst>
  </p:cSld>
  <p:clrMapOvr>
    <a:masterClrMapping/>
  </p:clrMapOvr>
</p:sld>
</file>

<file path=ppt/slides/slide5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10114942"/>
      </p:ext>
    </p:extLst>
  </p:cSld>
  <p:clrMapOvr>
    <a:masterClrMapping/>
  </p:clrMapOvr>
</p:sld>
</file>

<file path=ppt/slides/slide5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0397659"/>
      </p:ext>
    </p:extLst>
  </p:cSld>
  <p:clrMapOvr>
    <a:masterClrMapping/>
  </p:clrMapOvr>
</p:sld>
</file>

<file path=ppt/slides/slide5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52063034"/>
      </p:ext>
    </p:extLst>
  </p:cSld>
  <p:clrMapOvr>
    <a:masterClrMapping/>
  </p:clrMapOvr>
</p:sld>
</file>

<file path=ppt/slides/slide5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87888833"/>
      </p:ext>
    </p:extLst>
  </p:cSld>
  <p:clrMapOvr>
    <a:masterClrMapping/>
  </p:clrMapOvr>
</p:sld>
</file>

<file path=ppt/slides/slide5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98084911"/>
      </p:ext>
    </p:extLst>
  </p:cSld>
  <p:clrMapOvr>
    <a:masterClrMapping/>
  </p:clrMapOvr>
</p:sld>
</file>

<file path=ppt/slides/slide5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80390634"/>
      </p:ext>
    </p:extLst>
  </p:cSld>
  <p:clrMapOvr>
    <a:masterClrMapping/>
  </p:clrMapOvr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56024680"/>
      </p:ext>
    </p:extLst>
  </p:cSld>
  <p:clrMapOvr>
    <a:masterClrMapping/>
  </p:clrMapOvr>
</p:sld>
</file>

<file path=ppt/slides/slide5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71344415"/>
      </p:ext>
    </p:extLst>
  </p:cSld>
  <p:clrMapOvr>
    <a:masterClrMapping/>
  </p:clrMapOvr>
</p:sld>
</file>

<file path=ppt/slides/slide5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946219721"/>
      </p:ext>
    </p:extLst>
  </p:cSld>
  <p:clrMapOvr>
    <a:masterClrMapping/>
  </p:clrMapOvr>
</p:sld>
</file>

<file path=ppt/slides/slide5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40541762"/>
      </p:ext>
    </p:extLst>
  </p:cSld>
  <p:clrMapOvr>
    <a:masterClrMapping/>
  </p:clrMapOvr>
</p:sld>
</file>

<file path=ppt/slides/slide5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877906338"/>
      </p:ext>
    </p:extLst>
  </p:cSld>
  <p:clrMapOvr>
    <a:masterClrMapping/>
  </p:clrMapOvr>
</p:sld>
</file>

<file path=ppt/slides/slide5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92692434"/>
      </p:ext>
    </p:extLst>
  </p:cSld>
  <p:clrMapOvr>
    <a:masterClrMapping/>
  </p:clrMapOvr>
</p:sld>
</file>

<file path=ppt/slides/slide5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28528329"/>
      </p:ext>
    </p:extLst>
  </p:cSld>
  <p:clrMapOvr>
    <a:masterClrMapping/>
  </p:clrMapOvr>
</p:sld>
</file>

<file path=ppt/slides/slide5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65626907"/>
      </p:ext>
    </p:extLst>
  </p:cSld>
  <p:clrMapOvr>
    <a:masterClrMapping/>
  </p:clrMapOvr>
</p:sld>
</file>

<file path=ppt/slides/slide5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18321603"/>
      </p:ext>
    </p:extLst>
  </p:cSld>
  <p:clrMapOvr>
    <a:masterClrMapping/>
  </p:clrMapOvr>
</p:sld>
</file>

<file path=ppt/slides/slide5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14947861"/>
      </p:ext>
    </p:extLst>
  </p:cSld>
  <p:clrMapOvr>
    <a:masterClrMapping/>
  </p:clrMapOvr>
</p:sld>
</file>

<file path=ppt/slides/slide5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87682367"/>
      </p:ext>
    </p:extLst>
  </p:cSld>
  <p:clrMapOvr>
    <a:masterClrMapping/>
  </p:clrMapOvr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43965354"/>
      </p:ext>
    </p:extLst>
  </p:cSld>
  <p:clrMapOvr>
    <a:masterClrMapping/>
  </p:clrMapOvr>
</p:sld>
</file>

<file path=ppt/slides/slide5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78836687"/>
      </p:ext>
    </p:extLst>
  </p:cSld>
  <p:clrMapOvr>
    <a:masterClrMapping/>
  </p:clrMapOvr>
</p:sld>
</file>

<file path=ppt/slides/slide5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35233683"/>
      </p:ext>
    </p:extLst>
  </p:cSld>
  <p:clrMapOvr>
    <a:masterClrMapping/>
  </p:clrMapOvr>
</p:sld>
</file>

<file path=ppt/slides/slide5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16971090"/>
      </p:ext>
    </p:extLst>
  </p:cSld>
  <p:clrMapOvr>
    <a:masterClrMapping/>
  </p:clrMapOvr>
</p:sld>
</file>

<file path=ppt/slides/slide5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75169188"/>
      </p:ext>
    </p:extLst>
  </p:cSld>
  <p:clrMapOvr>
    <a:masterClrMapping/>
  </p:clrMapOvr>
</p:sld>
</file>

<file path=ppt/slides/slide5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785597708"/>
      </p:ext>
    </p:extLst>
  </p:cSld>
  <p:clrMapOvr>
    <a:masterClrMapping/>
  </p:clrMapOvr>
</p:sld>
</file>

<file path=ppt/slides/slide5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08120214"/>
      </p:ext>
    </p:extLst>
  </p:cSld>
  <p:clrMapOvr>
    <a:masterClrMapping/>
  </p:clrMapOvr>
</p:sld>
</file>

<file path=ppt/slides/slide5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90929939"/>
      </p:ext>
    </p:extLst>
  </p:cSld>
  <p:clrMapOvr>
    <a:masterClrMapping/>
  </p:clrMapOvr>
</p:sld>
</file>

<file path=ppt/slides/slide5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12271054"/>
      </p:ext>
    </p:extLst>
  </p:cSld>
  <p:clrMapOvr>
    <a:masterClrMapping/>
  </p:clrMapOvr>
</p:sld>
</file>

<file path=ppt/slides/slide5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46932677"/>
      </p:ext>
    </p:extLst>
  </p:cSld>
  <p:clrMapOvr>
    <a:masterClrMapping/>
  </p:clrMapOvr>
</p:sld>
</file>

<file path=ppt/slides/slide5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82386464"/>
      </p:ext>
    </p:extLst>
  </p:cSld>
  <p:clrMapOvr>
    <a:masterClrMapping/>
  </p:clrMapOvr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634139087"/>
      </p:ext>
    </p:extLst>
  </p:cSld>
  <p:clrMapOvr>
    <a:masterClrMapping/>
  </p:clrMapOvr>
</p:sld>
</file>

<file path=ppt/slides/slide5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11352060"/>
      </p:ext>
    </p:extLst>
  </p:cSld>
  <p:clrMapOvr>
    <a:masterClrMapping/>
  </p:clrMapOvr>
</p:sld>
</file>

<file path=ppt/slides/slide5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98375920"/>
      </p:ext>
    </p:extLst>
  </p:cSld>
  <p:clrMapOvr>
    <a:masterClrMapping/>
  </p:clrMapOvr>
</p:sld>
</file>

<file path=ppt/slides/slide5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79035904"/>
      </p:ext>
    </p:extLst>
  </p:cSld>
  <p:clrMapOvr>
    <a:masterClrMapping/>
  </p:clrMapOvr>
</p:sld>
</file>

<file path=ppt/slides/slide5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02544902"/>
      </p:ext>
    </p:extLst>
  </p:cSld>
  <p:clrMapOvr>
    <a:masterClrMapping/>
  </p:clrMapOvr>
</p:sld>
</file>

<file path=ppt/slides/slide5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77215283"/>
      </p:ext>
    </p:extLst>
  </p:cSld>
  <p:clrMapOvr>
    <a:masterClrMapping/>
  </p:clrMapOvr>
</p:sld>
</file>

<file path=ppt/slides/slide5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58518540"/>
      </p:ext>
    </p:extLst>
  </p:cSld>
  <p:clrMapOvr>
    <a:masterClrMapping/>
  </p:clrMapOvr>
</p:sld>
</file>

<file path=ppt/slides/slide5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17718082"/>
      </p:ext>
    </p:extLst>
  </p:cSld>
  <p:clrMapOvr>
    <a:masterClrMapping/>
  </p:clrMapOvr>
</p:sld>
</file>

<file path=ppt/slides/slide5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59681828"/>
      </p:ext>
    </p:extLst>
  </p:cSld>
  <p:clrMapOvr>
    <a:masterClrMapping/>
  </p:clrMapOvr>
</p:sld>
</file>

<file path=ppt/slides/slide5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95096285"/>
      </p:ext>
    </p:extLst>
  </p:cSld>
  <p:clrMapOvr>
    <a:masterClrMapping/>
  </p:clrMapOvr>
</p:sld>
</file>

<file path=ppt/slides/slide5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75363421"/>
      </p:ext>
    </p:extLst>
  </p:cSld>
  <p:clrMapOvr>
    <a:masterClrMapping/>
  </p:clrMapOvr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93100221"/>
      </p:ext>
    </p:extLst>
  </p:cSld>
  <p:clrMapOvr>
    <a:masterClrMapping/>
  </p:clrMapOvr>
</p:sld>
</file>

<file path=ppt/slides/slide5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93600368"/>
      </p:ext>
    </p:extLst>
  </p:cSld>
  <p:clrMapOvr>
    <a:masterClrMapping/>
  </p:clrMapOvr>
</p:sld>
</file>

<file path=ppt/slides/slide5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04056251"/>
      </p:ext>
    </p:extLst>
  </p:cSld>
  <p:clrMapOvr>
    <a:masterClrMapping/>
  </p:clrMapOvr>
</p:sld>
</file>

<file path=ppt/slides/slide5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59075641"/>
      </p:ext>
    </p:extLst>
  </p:cSld>
  <p:clrMapOvr>
    <a:masterClrMapping/>
  </p:clrMapOvr>
</p:sld>
</file>

<file path=ppt/slides/slide5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83636089"/>
      </p:ext>
    </p:extLst>
  </p:cSld>
  <p:clrMapOvr>
    <a:masterClrMapping/>
  </p:clrMapOvr>
</p:sld>
</file>

<file path=ppt/slides/slide5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70322928"/>
      </p:ext>
    </p:extLst>
  </p:cSld>
  <p:clrMapOvr>
    <a:masterClrMapping/>
  </p:clrMapOvr>
</p:sld>
</file>

<file path=ppt/slides/slide5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41214613"/>
      </p:ext>
    </p:extLst>
  </p:cSld>
  <p:clrMapOvr>
    <a:masterClrMapping/>
  </p:clrMapOvr>
</p:sld>
</file>

<file path=ppt/slides/slide5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67608724"/>
      </p:ext>
    </p:extLst>
  </p:cSld>
  <p:clrMapOvr>
    <a:masterClrMapping/>
  </p:clrMapOvr>
</p:sld>
</file>

<file path=ppt/slides/slide5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22949984"/>
      </p:ext>
    </p:extLst>
  </p:cSld>
  <p:clrMapOvr>
    <a:masterClrMapping/>
  </p:clrMapOvr>
</p:sld>
</file>

<file path=ppt/slides/slide5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23843821"/>
      </p:ext>
    </p:extLst>
  </p:cSld>
  <p:clrMapOvr>
    <a:masterClrMapping/>
  </p:clrMapOvr>
</p:sld>
</file>

<file path=ppt/slides/slide5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61922793"/>
      </p:ext>
    </p:extLst>
  </p:cSld>
  <p:clrMapOvr>
    <a:masterClrMapping/>
  </p:clrMapOvr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97809563"/>
      </p:ext>
    </p:extLst>
  </p:cSld>
  <p:clrMapOvr>
    <a:masterClrMapping/>
  </p:clrMapOvr>
</p:sld>
</file>

<file path=ppt/slides/slide5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892435911"/>
      </p:ext>
    </p:extLst>
  </p:cSld>
  <p:clrMapOvr>
    <a:masterClrMapping/>
  </p:clrMapOvr>
</p:sld>
</file>

<file path=ppt/slides/slide5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65403767"/>
      </p:ext>
    </p:extLst>
  </p:cSld>
  <p:clrMapOvr>
    <a:masterClrMapping/>
  </p:clrMapOvr>
</p:sld>
</file>

<file path=ppt/slides/slide5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06788647"/>
      </p:ext>
    </p:extLst>
  </p:cSld>
  <p:clrMapOvr>
    <a:masterClrMapping/>
  </p:clrMapOvr>
</p:sld>
</file>

<file path=ppt/slides/slide5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48874338"/>
      </p:ext>
    </p:extLst>
  </p:cSld>
  <p:clrMapOvr>
    <a:masterClrMapping/>
  </p:clrMapOvr>
</p:sld>
</file>

<file path=ppt/slides/slide5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57145681"/>
      </p:ext>
    </p:extLst>
  </p:cSld>
  <p:clrMapOvr>
    <a:masterClrMapping/>
  </p:clrMapOvr>
</p:sld>
</file>

<file path=ppt/slides/slide5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32261322"/>
      </p:ext>
    </p:extLst>
  </p:cSld>
  <p:clrMapOvr>
    <a:masterClrMapping/>
  </p:clrMapOvr>
</p:sld>
</file>

<file path=ppt/slides/slide5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88668790"/>
      </p:ext>
    </p:extLst>
  </p:cSld>
  <p:clrMapOvr>
    <a:masterClrMapping/>
  </p:clrMapOvr>
</p:sld>
</file>

<file path=ppt/slides/slide5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64054256"/>
      </p:ext>
    </p:extLst>
  </p:cSld>
  <p:clrMapOvr>
    <a:masterClrMapping/>
  </p:clrMapOvr>
</p:sld>
</file>

<file path=ppt/slides/slide5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9898955"/>
      </p:ext>
    </p:extLst>
  </p:cSld>
  <p:clrMapOvr>
    <a:masterClrMapping/>
  </p:clrMapOvr>
</p:sld>
</file>

<file path=ppt/slides/slide5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52358843"/>
      </p:ext>
    </p:extLst>
  </p:cSld>
  <p:clrMapOvr>
    <a:masterClrMapping/>
  </p:clrMapOvr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82727072"/>
      </p:ext>
    </p:extLst>
  </p:cSld>
  <p:clrMapOvr>
    <a:masterClrMapping/>
  </p:clrMapOvr>
</p:sld>
</file>

<file path=ppt/slides/slide5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21891626"/>
      </p:ext>
    </p:extLst>
  </p:cSld>
  <p:clrMapOvr>
    <a:masterClrMapping/>
  </p:clrMapOvr>
</p:sld>
</file>

<file path=ppt/slides/slide5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44153667"/>
      </p:ext>
    </p:extLst>
  </p:cSld>
  <p:clrMapOvr>
    <a:masterClrMapping/>
  </p:clrMapOvr>
</p:sld>
</file>

<file path=ppt/slides/slide5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537096417"/>
      </p:ext>
    </p:extLst>
  </p:cSld>
  <p:clrMapOvr>
    <a:masterClrMapping/>
  </p:clrMapOvr>
</p:sld>
</file>

<file path=ppt/slides/slide5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928808885"/>
      </p:ext>
    </p:extLst>
  </p:cSld>
  <p:clrMapOvr>
    <a:masterClrMapping/>
  </p:clrMapOvr>
</p:sld>
</file>

<file path=ppt/slides/slide5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55828034"/>
      </p:ext>
    </p:extLst>
  </p:cSld>
  <p:clrMapOvr>
    <a:masterClrMapping/>
  </p:clrMapOvr>
</p:sld>
</file>

<file path=ppt/slides/slide5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99290463"/>
      </p:ext>
    </p:extLst>
  </p:cSld>
  <p:clrMapOvr>
    <a:masterClrMapping/>
  </p:clrMapOvr>
</p:sld>
</file>

<file path=ppt/slides/slide5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06324179"/>
      </p:ext>
    </p:extLst>
  </p:cSld>
  <p:clrMapOvr>
    <a:masterClrMapping/>
  </p:clrMapOvr>
</p:sld>
</file>

<file path=ppt/slides/slide5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13657334"/>
      </p:ext>
    </p:extLst>
  </p:cSld>
  <p:clrMapOvr>
    <a:masterClrMapping/>
  </p:clrMapOvr>
</p:sld>
</file>

<file path=ppt/slides/slide5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660463"/>
      </p:ext>
    </p:extLst>
  </p:cSld>
  <p:clrMapOvr>
    <a:masterClrMapping/>
  </p:clrMapOvr>
</p:sld>
</file>

<file path=ppt/slides/slide5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61871866"/>
      </p:ext>
    </p:extLst>
  </p:cSld>
  <p:clrMapOvr>
    <a:masterClrMapping/>
  </p:clrMapOvr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787889244"/>
      </p:ext>
    </p:extLst>
  </p:cSld>
  <p:clrMapOvr>
    <a:masterClrMapping/>
  </p:clrMapOvr>
</p:sld>
</file>

<file path=ppt/slides/slide5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55793919"/>
      </p:ext>
    </p:extLst>
  </p:cSld>
  <p:clrMapOvr>
    <a:masterClrMapping/>
  </p:clrMapOvr>
</p:sld>
</file>

<file path=ppt/slides/slide5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61773507"/>
      </p:ext>
    </p:extLst>
  </p:cSld>
  <p:clrMapOvr>
    <a:masterClrMapping/>
  </p:clrMapOvr>
</p:sld>
</file>

<file path=ppt/slides/slide5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39567994"/>
      </p:ext>
    </p:extLst>
  </p:cSld>
  <p:clrMapOvr>
    <a:masterClrMapping/>
  </p:clrMapOvr>
</p:sld>
</file>

<file path=ppt/slides/slide5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65729773"/>
      </p:ext>
    </p:extLst>
  </p:cSld>
  <p:clrMapOvr>
    <a:masterClrMapping/>
  </p:clrMapOvr>
</p:sld>
</file>

<file path=ppt/slides/slide5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04227142"/>
      </p:ext>
    </p:extLst>
  </p:cSld>
  <p:clrMapOvr>
    <a:masterClrMapping/>
  </p:clrMapOvr>
</p:sld>
</file>

<file path=ppt/slides/slide5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59391789"/>
      </p:ext>
    </p:extLst>
  </p:cSld>
  <p:clrMapOvr>
    <a:masterClrMapping/>
  </p:clrMapOvr>
</p:sld>
</file>

<file path=ppt/slides/slide5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995964087"/>
      </p:ext>
    </p:extLst>
  </p:cSld>
  <p:clrMapOvr>
    <a:masterClrMapping/>
  </p:clrMapOvr>
</p:sld>
</file>

<file path=ppt/slides/slide5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54429111"/>
      </p:ext>
    </p:extLst>
  </p:cSld>
  <p:clrMapOvr>
    <a:masterClrMapping/>
  </p:clrMapOvr>
</p:sld>
</file>

<file path=ppt/slides/slide5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57852753"/>
      </p:ext>
    </p:extLst>
  </p:cSld>
  <p:clrMapOvr>
    <a:masterClrMapping/>
  </p:clrMapOvr>
</p:sld>
</file>

<file path=ppt/slides/slide5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048466"/>
      </p:ext>
    </p:extLst>
  </p:cSld>
  <p:clrMapOvr>
    <a:masterClrMapping/>
  </p:clrMapOvr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37946531"/>
      </p:ext>
    </p:extLst>
  </p:cSld>
  <p:clrMapOvr>
    <a:masterClrMapping/>
  </p:clrMapOvr>
</p:sld>
</file>

<file path=ppt/slides/slide5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22934303"/>
      </p:ext>
    </p:extLst>
  </p:cSld>
  <p:clrMapOvr>
    <a:masterClrMapping/>
  </p:clrMapOvr>
</p:sld>
</file>

<file path=ppt/slides/slide5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93559692"/>
      </p:ext>
    </p:extLst>
  </p:cSld>
  <p:clrMapOvr>
    <a:masterClrMapping/>
  </p:clrMapOvr>
</p:sld>
</file>

<file path=ppt/slides/slide5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59930831"/>
      </p:ext>
    </p:extLst>
  </p:cSld>
  <p:clrMapOvr>
    <a:masterClrMapping/>
  </p:clrMapOvr>
</p:sld>
</file>

<file path=ppt/slides/slide5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48885246"/>
      </p:ext>
    </p:extLst>
  </p:cSld>
  <p:clrMapOvr>
    <a:masterClrMapping/>
  </p:clrMapOvr>
</p:sld>
</file>

<file path=ppt/slides/slide5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11505467"/>
      </p:ext>
    </p:extLst>
  </p:cSld>
  <p:clrMapOvr>
    <a:masterClrMapping/>
  </p:clrMapOvr>
</p:sld>
</file>

<file path=ppt/slides/slide5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59119265"/>
      </p:ext>
    </p:extLst>
  </p:cSld>
  <p:clrMapOvr>
    <a:masterClrMapping/>
  </p:clrMapOvr>
</p:sld>
</file>

<file path=ppt/slides/slide5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35929179"/>
      </p:ext>
    </p:extLst>
  </p:cSld>
  <p:clrMapOvr>
    <a:masterClrMapping/>
  </p:clrMapOvr>
</p:sld>
</file>

<file path=ppt/slides/slide5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88325015"/>
      </p:ext>
    </p:extLst>
  </p:cSld>
  <p:clrMapOvr>
    <a:masterClrMapping/>
  </p:clrMapOvr>
</p:sld>
</file>

<file path=ppt/slides/slide5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63939991"/>
      </p:ext>
    </p:extLst>
  </p:cSld>
  <p:clrMapOvr>
    <a:masterClrMapping/>
  </p:clrMapOvr>
</p:sld>
</file>

<file path=ppt/slides/slide5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47164762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09701291"/>
      </p:ext>
    </p:extLst>
  </p:cSld>
  <p:clrMapOvr>
    <a:masterClrMapping/>
  </p:clrMapOvr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37916525"/>
      </p:ext>
    </p:extLst>
  </p:cSld>
  <p:clrMapOvr>
    <a:masterClrMapping/>
  </p:clrMapOvr>
</p:sld>
</file>

<file path=ppt/slides/slide5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18162781"/>
      </p:ext>
    </p:extLst>
  </p:cSld>
  <p:clrMapOvr>
    <a:masterClrMapping/>
  </p:clrMapOvr>
</p:sld>
</file>

<file path=ppt/slides/slide5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27916060"/>
      </p:ext>
    </p:extLst>
  </p:cSld>
  <p:clrMapOvr>
    <a:masterClrMapping/>
  </p:clrMapOvr>
</p:sld>
</file>

<file path=ppt/slides/slide5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68862590"/>
      </p:ext>
    </p:extLst>
  </p:cSld>
  <p:clrMapOvr>
    <a:masterClrMapping/>
  </p:clrMapOvr>
</p:sld>
</file>

<file path=ppt/slides/slide5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70084612"/>
      </p:ext>
    </p:extLst>
  </p:cSld>
  <p:clrMapOvr>
    <a:masterClrMapping/>
  </p:clrMapOvr>
</p:sld>
</file>

<file path=ppt/slides/slide5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53906193"/>
      </p:ext>
    </p:extLst>
  </p:cSld>
  <p:clrMapOvr>
    <a:masterClrMapping/>
  </p:clrMapOvr>
</p:sld>
</file>

<file path=ppt/slides/slide5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54905250"/>
      </p:ext>
    </p:extLst>
  </p:cSld>
  <p:clrMapOvr>
    <a:masterClrMapping/>
  </p:clrMapOvr>
</p:sld>
</file>

<file path=ppt/slides/slide5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49745279"/>
      </p:ext>
    </p:extLst>
  </p:cSld>
  <p:clrMapOvr>
    <a:masterClrMapping/>
  </p:clrMapOvr>
</p:sld>
</file>

<file path=ppt/slides/slide5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32242410"/>
      </p:ext>
    </p:extLst>
  </p:cSld>
  <p:clrMapOvr>
    <a:masterClrMapping/>
  </p:clrMapOvr>
</p:sld>
</file>

<file path=ppt/slides/slide5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48188843"/>
      </p:ext>
    </p:extLst>
  </p:cSld>
  <p:clrMapOvr>
    <a:masterClrMapping/>
  </p:clrMapOvr>
</p:sld>
</file>

<file path=ppt/slides/slide5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38302729"/>
      </p:ext>
    </p:extLst>
  </p:cSld>
  <p:clrMapOvr>
    <a:masterClrMapping/>
  </p:clrMapOvr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69837741"/>
      </p:ext>
    </p:extLst>
  </p:cSld>
  <p:clrMapOvr>
    <a:masterClrMapping/>
  </p:clrMapOvr>
</p:sld>
</file>

<file path=ppt/slides/slide5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797850"/>
      </p:ext>
    </p:extLst>
  </p:cSld>
  <p:clrMapOvr>
    <a:masterClrMapping/>
  </p:clrMapOvr>
</p:sld>
</file>

<file path=ppt/slides/slide5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43920212"/>
      </p:ext>
    </p:extLst>
  </p:cSld>
  <p:clrMapOvr>
    <a:masterClrMapping/>
  </p:clrMapOvr>
</p:sld>
</file>

<file path=ppt/slides/slide5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373685930"/>
      </p:ext>
    </p:extLst>
  </p:cSld>
  <p:clrMapOvr>
    <a:masterClrMapping/>
  </p:clrMapOvr>
</p:sld>
</file>

<file path=ppt/slides/slide5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2433775"/>
      </p:ext>
    </p:extLst>
  </p:cSld>
  <p:clrMapOvr>
    <a:masterClrMapping/>
  </p:clrMapOvr>
</p:sld>
</file>

<file path=ppt/slides/slide5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27542515"/>
      </p:ext>
    </p:extLst>
  </p:cSld>
  <p:clrMapOvr>
    <a:masterClrMapping/>
  </p:clrMapOvr>
</p:sld>
</file>

<file path=ppt/slides/slide5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69225811"/>
      </p:ext>
    </p:extLst>
  </p:cSld>
  <p:clrMapOvr>
    <a:masterClrMapping/>
  </p:clrMapOvr>
</p:sld>
</file>

<file path=ppt/slides/slide5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95387670"/>
      </p:ext>
    </p:extLst>
  </p:cSld>
  <p:clrMapOvr>
    <a:masterClrMapping/>
  </p:clrMapOvr>
</p:sld>
</file>

<file path=ppt/slides/slide5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23800958"/>
      </p:ext>
    </p:extLst>
  </p:cSld>
  <p:clrMapOvr>
    <a:masterClrMapping/>
  </p:clrMapOvr>
</p:sld>
</file>

<file path=ppt/slides/slide5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73622958"/>
      </p:ext>
    </p:extLst>
  </p:cSld>
  <p:clrMapOvr>
    <a:masterClrMapping/>
  </p:clrMapOvr>
</p:sld>
</file>

<file path=ppt/slides/slide5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876789490"/>
      </p:ext>
    </p:extLst>
  </p:cSld>
  <p:clrMapOvr>
    <a:masterClrMapping/>
  </p:clrMapOvr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64207504"/>
      </p:ext>
    </p:extLst>
  </p:cSld>
  <p:clrMapOvr>
    <a:masterClrMapping/>
  </p:clrMapOvr>
</p:sld>
</file>

<file path=ppt/slides/slide5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38606115"/>
      </p:ext>
    </p:extLst>
  </p:cSld>
  <p:clrMapOvr>
    <a:masterClrMapping/>
  </p:clrMapOvr>
</p:sld>
</file>

<file path=ppt/slides/slide5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80197161"/>
      </p:ext>
    </p:extLst>
  </p:cSld>
  <p:clrMapOvr>
    <a:masterClrMapping/>
  </p:clrMapOvr>
</p:sld>
</file>

<file path=ppt/slides/slide5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94091404"/>
      </p:ext>
    </p:extLst>
  </p:cSld>
  <p:clrMapOvr>
    <a:masterClrMapping/>
  </p:clrMapOvr>
</p:sld>
</file>

<file path=ppt/slides/slide5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20483689"/>
      </p:ext>
    </p:extLst>
  </p:cSld>
  <p:clrMapOvr>
    <a:masterClrMapping/>
  </p:clrMapOvr>
</p:sld>
</file>

<file path=ppt/slides/slide5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42867735"/>
      </p:ext>
    </p:extLst>
  </p:cSld>
  <p:clrMapOvr>
    <a:masterClrMapping/>
  </p:clrMapOvr>
</p:sld>
</file>

<file path=ppt/slides/slide5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430721205"/>
      </p:ext>
    </p:extLst>
  </p:cSld>
  <p:clrMapOvr>
    <a:masterClrMapping/>
  </p:clrMapOvr>
</p:sld>
</file>

<file path=ppt/slides/slide5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0075613"/>
      </p:ext>
    </p:extLst>
  </p:cSld>
  <p:clrMapOvr>
    <a:masterClrMapping/>
  </p:clrMapOvr>
</p:sld>
</file>

<file path=ppt/slides/slide5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86098157"/>
      </p:ext>
    </p:extLst>
  </p:cSld>
  <p:clrMapOvr>
    <a:masterClrMapping/>
  </p:clrMapOvr>
</p:sld>
</file>

<file path=ppt/slides/slide5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549272693"/>
      </p:ext>
    </p:extLst>
  </p:cSld>
  <p:clrMapOvr>
    <a:masterClrMapping/>
  </p:clrMapOvr>
</p:sld>
</file>

<file path=ppt/slides/slide5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86512445"/>
      </p:ext>
    </p:extLst>
  </p:cSld>
  <p:clrMapOvr>
    <a:masterClrMapping/>
  </p:clrMapOvr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17422547"/>
      </p:ext>
    </p:extLst>
  </p:cSld>
  <p:clrMapOvr>
    <a:masterClrMapping/>
  </p:clrMapOvr>
</p:sld>
</file>

<file path=ppt/slides/slide5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57483787"/>
      </p:ext>
    </p:extLst>
  </p:cSld>
  <p:clrMapOvr>
    <a:masterClrMapping/>
  </p:clrMapOvr>
</p:sld>
</file>

<file path=ppt/slides/slide5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75259413"/>
      </p:ext>
    </p:extLst>
  </p:cSld>
  <p:clrMapOvr>
    <a:masterClrMapping/>
  </p:clrMapOvr>
</p:sld>
</file>

<file path=ppt/slides/slide5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81252952"/>
      </p:ext>
    </p:extLst>
  </p:cSld>
  <p:clrMapOvr>
    <a:masterClrMapping/>
  </p:clrMapOvr>
</p:sld>
</file>

<file path=ppt/slides/slide5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74900279"/>
      </p:ext>
    </p:extLst>
  </p:cSld>
  <p:clrMapOvr>
    <a:masterClrMapping/>
  </p:clrMapOvr>
</p:sld>
</file>

<file path=ppt/slides/slide5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28462227"/>
      </p:ext>
    </p:extLst>
  </p:cSld>
  <p:clrMapOvr>
    <a:masterClrMapping/>
  </p:clrMapOvr>
</p:sld>
</file>

<file path=ppt/slides/slide5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40986173"/>
      </p:ext>
    </p:extLst>
  </p:cSld>
  <p:clrMapOvr>
    <a:masterClrMapping/>
  </p:clrMapOvr>
</p:sld>
</file>

<file path=ppt/slides/slide5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062107814"/>
      </p:ext>
    </p:extLst>
  </p:cSld>
  <p:clrMapOvr>
    <a:masterClrMapping/>
  </p:clrMapOvr>
</p:sld>
</file>

<file path=ppt/slides/slide5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79586548"/>
      </p:ext>
    </p:extLst>
  </p:cSld>
  <p:clrMapOvr>
    <a:masterClrMapping/>
  </p:clrMapOvr>
</p:sld>
</file>

<file path=ppt/slides/slide5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PLE1 SERIES </a:t>
            </a:r>
          </a:p>
        </p:txBody>
      </p:sp>
    </p:spTree>
    <p:extLst>
      <p:ext uri="{BB962C8B-B14F-4D97-AF65-F5344CB8AC3E}">
        <p14:creationId xmlns:p14="http://schemas.microsoft.com/office/powerpoint/2010/main" val="3795151967"/>
      </p:ext>
    </p:extLst>
  </p:cSld>
  <p:clrMapOvr>
    <a:masterClrMapping/>
  </p:clrMapOvr>
</p:sld>
</file>

<file path=ppt/slides/slide5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09847695"/>
      </p:ext>
    </p:extLst>
  </p:cSld>
  <p:clrMapOvr>
    <a:masterClrMapping/>
  </p:clrMapOvr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10118171"/>
      </p:ext>
    </p:extLst>
  </p:cSld>
  <p:clrMapOvr>
    <a:masterClrMapping/>
  </p:clrMapOvr>
</p:sld>
</file>

<file path=ppt/slides/slide5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44250862"/>
      </p:ext>
    </p:extLst>
  </p:cSld>
  <p:clrMapOvr>
    <a:masterClrMapping/>
  </p:clrMapOvr>
</p:sld>
</file>

<file path=ppt/slides/slide5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71124111"/>
      </p:ext>
    </p:extLst>
  </p:cSld>
  <p:clrMapOvr>
    <a:masterClrMapping/>
  </p:clrMapOvr>
</p:sld>
</file>

<file path=ppt/slides/slide5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PLE2 SERIES </a:t>
            </a:r>
          </a:p>
        </p:txBody>
      </p:sp>
    </p:spTree>
    <p:extLst>
      <p:ext uri="{BB962C8B-B14F-4D97-AF65-F5344CB8AC3E}">
        <p14:creationId xmlns:p14="http://schemas.microsoft.com/office/powerpoint/2010/main" val="2844488958"/>
      </p:ext>
    </p:extLst>
  </p:cSld>
  <p:clrMapOvr>
    <a:masterClrMapping/>
  </p:clrMapOvr>
</p:sld>
</file>

<file path=ppt/slides/slide5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10457278"/>
      </p:ext>
    </p:extLst>
  </p:cSld>
  <p:clrMapOvr>
    <a:masterClrMapping/>
  </p:clrMapOvr>
</p:sld>
</file>

<file path=ppt/slides/slide5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78640957"/>
      </p:ext>
    </p:extLst>
  </p:cSld>
  <p:clrMapOvr>
    <a:masterClrMapping/>
  </p:clrMapOvr>
</p:sld>
</file>

<file path=ppt/slides/slide5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98229020"/>
      </p:ext>
    </p:extLst>
  </p:cSld>
  <p:clrMapOvr>
    <a:masterClrMapping/>
  </p:clrMapOvr>
</p:sld>
</file>

<file path=ppt/slides/slide5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PLE3 SERIES </a:t>
            </a:r>
          </a:p>
        </p:txBody>
      </p:sp>
    </p:spTree>
    <p:extLst>
      <p:ext uri="{BB962C8B-B14F-4D97-AF65-F5344CB8AC3E}">
        <p14:creationId xmlns:p14="http://schemas.microsoft.com/office/powerpoint/2010/main" val="253223716"/>
      </p:ext>
    </p:extLst>
  </p:cSld>
  <p:clrMapOvr>
    <a:masterClrMapping/>
  </p:clrMapOvr>
</p:sld>
</file>

<file path=ppt/slides/slide5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06983545"/>
      </p:ext>
    </p:extLst>
  </p:cSld>
  <p:clrMapOvr>
    <a:masterClrMapping/>
  </p:clrMapOvr>
</p:sld>
</file>

<file path=ppt/slides/slide5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34115825"/>
      </p:ext>
    </p:extLst>
  </p:cSld>
  <p:clrMapOvr>
    <a:masterClrMapping/>
  </p:clrMapOvr>
</p:sld>
</file>

<file path=ppt/slides/slide5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63711395"/>
      </p:ext>
    </p:extLst>
  </p:cSld>
  <p:clrMapOvr>
    <a:masterClrMapping/>
  </p:clrMapOvr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81935666"/>
      </p:ext>
    </p:extLst>
  </p:cSld>
  <p:clrMapOvr>
    <a:masterClrMapping/>
  </p:clrMapOvr>
</p:sld>
</file>

<file path=ppt/slides/slide5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PLE4 SERIES </a:t>
            </a:r>
          </a:p>
        </p:txBody>
      </p:sp>
    </p:spTree>
    <p:extLst>
      <p:ext uri="{BB962C8B-B14F-4D97-AF65-F5344CB8AC3E}">
        <p14:creationId xmlns:p14="http://schemas.microsoft.com/office/powerpoint/2010/main" val="3660745453"/>
      </p:ext>
    </p:extLst>
  </p:cSld>
  <p:clrMapOvr>
    <a:masterClrMapping/>
  </p:clrMapOvr>
</p:sld>
</file>

<file path=ppt/slides/slide5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8989829"/>
      </p:ext>
    </p:extLst>
  </p:cSld>
  <p:clrMapOvr>
    <a:masterClrMapping/>
  </p:clrMapOvr>
</p:sld>
</file>

<file path=ppt/slides/slide5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09871389"/>
      </p:ext>
    </p:extLst>
  </p:cSld>
  <p:clrMapOvr>
    <a:masterClrMapping/>
  </p:clrMapOvr>
</p:sld>
</file>

<file path=ppt/slides/slide5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03158920"/>
      </p:ext>
    </p:extLst>
  </p:cSld>
  <p:clrMapOvr>
    <a:masterClrMapping/>
  </p:clrMapOvr>
</p:sld>
</file>

<file path=ppt/slides/slide5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PLE5 SERIES </a:t>
            </a:r>
          </a:p>
        </p:txBody>
      </p:sp>
    </p:spTree>
    <p:extLst>
      <p:ext uri="{BB962C8B-B14F-4D97-AF65-F5344CB8AC3E}">
        <p14:creationId xmlns:p14="http://schemas.microsoft.com/office/powerpoint/2010/main" val="2744970796"/>
      </p:ext>
    </p:extLst>
  </p:cSld>
  <p:clrMapOvr>
    <a:masterClrMapping/>
  </p:clrMapOvr>
</p:sld>
</file>

<file path=ppt/slides/slide5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75636488"/>
      </p:ext>
    </p:extLst>
  </p:cSld>
  <p:clrMapOvr>
    <a:masterClrMapping/>
  </p:clrMapOvr>
</p:sld>
</file>

<file path=ppt/slides/slide5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96849836"/>
      </p:ext>
    </p:extLst>
  </p:cSld>
  <p:clrMapOvr>
    <a:masterClrMapping/>
  </p:clrMapOvr>
</p:sld>
</file>

<file path=ppt/slides/slide5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035402826"/>
      </p:ext>
    </p:extLst>
  </p:cSld>
  <p:clrMapOvr>
    <a:masterClrMapping/>
  </p:clrMapOvr>
</p:sld>
</file>

<file path=ppt/slides/slide5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PLE6 SERIES </a:t>
            </a:r>
          </a:p>
        </p:txBody>
      </p:sp>
    </p:spTree>
    <p:extLst>
      <p:ext uri="{BB962C8B-B14F-4D97-AF65-F5344CB8AC3E}">
        <p14:creationId xmlns:p14="http://schemas.microsoft.com/office/powerpoint/2010/main" val="3940976232"/>
      </p:ext>
    </p:extLst>
  </p:cSld>
  <p:clrMapOvr>
    <a:masterClrMapping/>
  </p:clrMapOvr>
</p:sld>
</file>

<file path=ppt/slides/slide5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69356926"/>
      </p:ext>
    </p:extLst>
  </p:cSld>
  <p:clrMapOvr>
    <a:masterClrMapping/>
  </p:clrMapOvr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46469080"/>
      </p:ext>
    </p:extLst>
  </p:cSld>
  <p:clrMapOvr>
    <a:masterClrMapping/>
  </p:clrMapOvr>
</p:sld>
</file>

<file path=ppt/slides/slide5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94026860"/>
      </p:ext>
    </p:extLst>
  </p:cSld>
  <p:clrMapOvr>
    <a:masterClrMapping/>
  </p:clrMapOvr>
</p:sld>
</file>

<file path=ppt/slides/slide5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96625833"/>
      </p:ext>
    </p:extLst>
  </p:cSld>
  <p:clrMapOvr>
    <a:masterClrMapping/>
  </p:clrMapOvr>
</p:sld>
</file>

<file path=ppt/slides/slide5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PLE7 SERIES </a:t>
            </a:r>
          </a:p>
        </p:txBody>
      </p:sp>
    </p:spTree>
    <p:extLst>
      <p:ext uri="{BB962C8B-B14F-4D97-AF65-F5344CB8AC3E}">
        <p14:creationId xmlns:p14="http://schemas.microsoft.com/office/powerpoint/2010/main" val="2741640085"/>
      </p:ext>
    </p:extLst>
  </p:cSld>
  <p:clrMapOvr>
    <a:masterClrMapping/>
  </p:clrMapOvr>
</p:sld>
</file>

<file path=ppt/slides/slide5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87177697"/>
      </p:ext>
    </p:extLst>
  </p:cSld>
  <p:clrMapOvr>
    <a:masterClrMapping/>
  </p:clrMapOvr>
</p:sld>
</file>

<file path=ppt/slides/slide5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48257220"/>
      </p:ext>
    </p:extLst>
  </p:cSld>
  <p:clrMapOvr>
    <a:masterClrMapping/>
  </p:clrMapOvr>
</p:sld>
</file>

<file path=ppt/slides/slide5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49065479"/>
      </p:ext>
    </p:extLst>
  </p:cSld>
  <p:clrMapOvr>
    <a:masterClrMapping/>
  </p:clrMapOvr>
</p:sld>
</file>

<file path=ppt/slides/slide5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PLE8 SERIES </a:t>
            </a:r>
          </a:p>
        </p:txBody>
      </p:sp>
    </p:spTree>
    <p:extLst>
      <p:ext uri="{BB962C8B-B14F-4D97-AF65-F5344CB8AC3E}">
        <p14:creationId xmlns:p14="http://schemas.microsoft.com/office/powerpoint/2010/main" val="3447445021"/>
      </p:ext>
    </p:extLst>
  </p:cSld>
  <p:clrMapOvr>
    <a:masterClrMapping/>
  </p:clrMapOvr>
</p:sld>
</file>

<file path=ppt/slides/slide5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30653818"/>
      </p:ext>
    </p:extLst>
  </p:cSld>
  <p:clrMapOvr>
    <a:masterClrMapping/>
  </p:clrMapOvr>
</p:sld>
</file>

<file path=ppt/slides/slide5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77599134"/>
      </p:ext>
    </p:extLst>
  </p:cSld>
  <p:clrMapOvr>
    <a:masterClrMapping/>
  </p:clrMapOvr>
</p:sld>
</file>

<file path=ppt/slides/slide5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34295553"/>
      </p:ext>
    </p:extLst>
  </p:cSld>
  <p:clrMapOvr>
    <a:masterClrMapping/>
  </p:clrMapOvr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377182704"/>
      </p:ext>
    </p:extLst>
  </p:cSld>
  <p:clrMapOvr>
    <a:masterClrMapping/>
  </p:clrMapOvr>
</p:sld>
</file>

<file path=ppt/slides/slide5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PLE9 SERIES </a:t>
            </a:r>
          </a:p>
        </p:txBody>
      </p:sp>
    </p:spTree>
    <p:extLst>
      <p:ext uri="{BB962C8B-B14F-4D97-AF65-F5344CB8AC3E}">
        <p14:creationId xmlns:p14="http://schemas.microsoft.com/office/powerpoint/2010/main" val="1520086153"/>
      </p:ext>
    </p:extLst>
  </p:cSld>
  <p:clrMapOvr>
    <a:masterClrMapping/>
  </p:clrMapOvr>
</p:sld>
</file>

<file path=ppt/slides/slide5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27530255"/>
      </p:ext>
    </p:extLst>
  </p:cSld>
  <p:clrMapOvr>
    <a:masterClrMapping/>
  </p:clrMapOvr>
</p:sld>
</file>

<file path=ppt/slides/slide5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22264425"/>
      </p:ext>
    </p:extLst>
  </p:cSld>
  <p:clrMapOvr>
    <a:masterClrMapping/>
  </p:clrMapOvr>
</p:sld>
</file>

<file path=ppt/slides/slide5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82314384"/>
      </p:ext>
    </p:extLst>
  </p:cSld>
  <p:clrMapOvr>
    <a:masterClrMapping/>
  </p:clrMapOvr>
</p:sld>
</file>

<file path=ppt/slides/slide5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PLE10 SERIES </a:t>
            </a:r>
          </a:p>
        </p:txBody>
      </p:sp>
    </p:spTree>
    <p:extLst>
      <p:ext uri="{BB962C8B-B14F-4D97-AF65-F5344CB8AC3E}">
        <p14:creationId xmlns:p14="http://schemas.microsoft.com/office/powerpoint/2010/main" val="3127700933"/>
      </p:ext>
    </p:extLst>
  </p:cSld>
  <p:clrMapOvr>
    <a:masterClrMapping/>
  </p:clrMapOvr>
</p:sld>
</file>

<file path=ppt/slides/slide5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02994482"/>
      </p:ext>
    </p:extLst>
  </p:cSld>
  <p:clrMapOvr>
    <a:masterClrMapping/>
  </p:clrMapOvr>
</p:sld>
</file>

<file path=ppt/slides/slide5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20038480"/>
      </p:ext>
    </p:extLst>
  </p:cSld>
  <p:clrMapOvr>
    <a:masterClrMapping/>
  </p:clrMapOvr>
</p:sld>
</file>

<file path=ppt/slides/slide5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24933031"/>
      </p:ext>
    </p:extLst>
  </p:cSld>
  <p:clrMapOvr>
    <a:masterClrMapping/>
  </p:clrMapOvr>
</p:sld>
</file>

<file path=ppt/slides/slide5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XL SERIES</a:t>
            </a:r>
          </a:p>
        </p:txBody>
      </p:sp>
    </p:spTree>
    <p:extLst>
      <p:ext uri="{BB962C8B-B14F-4D97-AF65-F5344CB8AC3E}">
        <p14:creationId xmlns:p14="http://schemas.microsoft.com/office/powerpoint/2010/main" val="3183452961"/>
      </p:ext>
    </p:extLst>
  </p:cSld>
  <p:clrMapOvr>
    <a:masterClrMapping/>
  </p:clrMapOvr>
</p:sld>
</file>

<file path=ppt/slides/slide5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XL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043522546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419926143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23297916"/>
      </p:ext>
    </p:extLst>
  </p:cSld>
  <p:clrMapOvr>
    <a:masterClrMapping/>
  </p:clrMapOvr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82075283"/>
      </p:ext>
    </p:extLst>
  </p:cSld>
  <p:clrMapOvr>
    <a:masterClrMapping/>
  </p:clrMapOvr>
</p:sld>
</file>

<file path=ppt/slides/slide5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302965802"/>
      </p:ext>
    </p:extLst>
  </p:cSld>
  <p:clrMapOvr>
    <a:masterClrMapping/>
  </p:clrMapOvr>
</p:sld>
</file>

<file path=ppt/slides/slide5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55580963"/>
      </p:ext>
    </p:extLst>
  </p:cSld>
  <p:clrMapOvr>
    <a:masterClrMapping/>
  </p:clrMapOvr>
</p:sld>
</file>

<file path=ppt/slides/slide5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37078599"/>
      </p:ext>
    </p:extLst>
  </p:cSld>
  <p:clrMapOvr>
    <a:masterClrMapping/>
  </p:clrMapOvr>
</p:sld>
</file>

<file path=ppt/slides/slide5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76573198"/>
      </p:ext>
    </p:extLst>
  </p:cSld>
  <p:clrMapOvr>
    <a:masterClrMapping/>
  </p:clrMapOvr>
</p:sld>
</file>

<file path=ppt/slides/slide5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411312344"/>
      </p:ext>
    </p:extLst>
  </p:cSld>
  <p:clrMapOvr>
    <a:masterClrMapping/>
  </p:clrMapOvr>
</p:sld>
</file>

<file path=ppt/slides/slide5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72601604"/>
      </p:ext>
    </p:extLst>
  </p:cSld>
  <p:clrMapOvr>
    <a:masterClrMapping/>
  </p:clrMapOvr>
</p:sld>
</file>

<file path=ppt/slides/slide5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36341775"/>
      </p:ext>
    </p:extLst>
  </p:cSld>
  <p:clrMapOvr>
    <a:masterClrMapping/>
  </p:clrMapOvr>
</p:sld>
</file>

<file path=ppt/slides/slide5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90422467"/>
      </p:ext>
    </p:extLst>
  </p:cSld>
  <p:clrMapOvr>
    <a:masterClrMapping/>
  </p:clrMapOvr>
</p:sld>
</file>

<file path=ppt/slides/slide5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11000144"/>
      </p:ext>
    </p:extLst>
  </p:cSld>
  <p:clrMapOvr>
    <a:masterClrMapping/>
  </p:clrMapOvr>
</p:sld>
</file>

<file path=ppt/slides/slide5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65301064"/>
      </p:ext>
    </p:extLst>
  </p:cSld>
  <p:clrMapOvr>
    <a:masterClrMapping/>
  </p:clrMapOvr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33271471"/>
      </p:ext>
    </p:extLst>
  </p:cSld>
  <p:clrMapOvr>
    <a:masterClrMapping/>
  </p:clrMapOvr>
</p:sld>
</file>

<file path=ppt/slides/slide5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7291849"/>
      </p:ext>
    </p:extLst>
  </p:cSld>
  <p:clrMapOvr>
    <a:masterClrMapping/>
  </p:clrMapOvr>
</p:sld>
</file>

<file path=ppt/slides/slide5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283326949"/>
      </p:ext>
    </p:extLst>
  </p:cSld>
  <p:clrMapOvr>
    <a:masterClrMapping/>
  </p:clrMapOvr>
</p:sld>
</file>

<file path=ppt/slides/slide5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48870311"/>
      </p:ext>
    </p:extLst>
  </p:cSld>
  <p:clrMapOvr>
    <a:masterClrMapping/>
  </p:clrMapOvr>
</p:sld>
</file>

<file path=ppt/slides/slide5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884614274"/>
      </p:ext>
    </p:extLst>
  </p:cSld>
  <p:clrMapOvr>
    <a:masterClrMapping/>
  </p:clrMapOvr>
</p:sld>
</file>

<file path=ppt/slides/slide5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18494149"/>
      </p:ext>
    </p:extLst>
  </p:cSld>
  <p:clrMapOvr>
    <a:masterClrMapping/>
  </p:clrMapOvr>
</p:sld>
</file>

<file path=ppt/slides/slide5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23258645"/>
      </p:ext>
    </p:extLst>
  </p:cSld>
  <p:clrMapOvr>
    <a:masterClrMapping/>
  </p:clrMapOvr>
</p:sld>
</file>

<file path=ppt/slides/slide5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94648402"/>
      </p:ext>
    </p:extLst>
  </p:cSld>
  <p:clrMapOvr>
    <a:masterClrMapping/>
  </p:clrMapOvr>
</p:sld>
</file>

<file path=ppt/slides/slide5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80408433"/>
      </p:ext>
    </p:extLst>
  </p:cSld>
  <p:clrMapOvr>
    <a:masterClrMapping/>
  </p:clrMapOvr>
</p:sld>
</file>

<file path=ppt/slides/slide5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93303456"/>
      </p:ext>
    </p:extLst>
  </p:cSld>
  <p:clrMapOvr>
    <a:masterClrMapping/>
  </p:clrMapOvr>
</p:sld>
</file>

<file path=ppt/slides/slide5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6977289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79832367"/>
      </p:ext>
    </p:extLst>
  </p:cSld>
  <p:clrMapOvr>
    <a:masterClrMapping/>
  </p:clrMapOvr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35364605"/>
      </p:ext>
    </p:extLst>
  </p:cSld>
  <p:clrMapOvr>
    <a:masterClrMapping/>
  </p:clrMapOvr>
</p:sld>
</file>

<file path=ppt/slides/slide5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88957345"/>
      </p:ext>
    </p:extLst>
  </p:cSld>
  <p:clrMapOvr>
    <a:masterClrMapping/>
  </p:clrMapOvr>
</p:sld>
</file>

<file path=ppt/slides/slide5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56735868"/>
      </p:ext>
    </p:extLst>
  </p:cSld>
  <p:clrMapOvr>
    <a:masterClrMapping/>
  </p:clrMapOvr>
</p:sld>
</file>

<file path=ppt/slides/slide5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04917517"/>
      </p:ext>
    </p:extLst>
  </p:cSld>
  <p:clrMapOvr>
    <a:masterClrMapping/>
  </p:clrMapOvr>
</p:sld>
</file>

<file path=ppt/slides/slide5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29276499"/>
      </p:ext>
    </p:extLst>
  </p:cSld>
  <p:clrMapOvr>
    <a:masterClrMapping/>
  </p:clrMapOvr>
</p:sld>
</file>

<file path=ppt/slides/slide5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70738361"/>
      </p:ext>
    </p:extLst>
  </p:cSld>
  <p:clrMapOvr>
    <a:masterClrMapping/>
  </p:clrMapOvr>
</p:sld>
</file>

<file path=ppt/slides/slide5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47378955"/>
      </p:ext>
    </p:extLst>
  </p:cSld>
  <p:clrMapOvr>
    <a:masterClrMapping/>
  </p:clrMapOvr>
</p:sld>
</file>

<file path=ppt/slides/slide5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802345441"/>
      </p:ext>
    </p:extLst>
  </p:cSld>
  <p:clrMapOvr>
    <a:masterClrMapping/>
  </p:clrMapOvr>
</p:sld>
</file>

<file path=ppt/slides/slide5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46316939"/>
      </p:ext>
    </p:extLst>
  </p:cSld>
  <p:clrMapOvr>
    <a:masterClrMapping/>
  </p:clrMapOvr>
</p:sld>
</file>

<file path=ppt/slides/slide5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37879738"/>
      </p:ext>
    </p:extLst>
  </p:cSld>
  <p:clrMapOvr>
    <a:masterClrMapping/>
  </p:clrMapOvr>
</p:sld>
</file>

<file path=ppt/slides/slide5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22350075"/>
      </p:ext>
    </p:extLst>
  </p:cSld>
  <p:clrMapOvr>
    <a:masterClrMapping/>
  </p:clrMapOvr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12500904"/>
      </p:ext>
    </p:extLst>
  </p:cSld>
  <p:clrMapOvr>
    <a:masterClrMapping/>
  </p:clrMapOvr>
</p:sld>
</file>

<file path=ppt/slides/slide5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42656653"/>
      </p:ext>
    </p:extLst>
  </p:cSld>
  <p:clrMapOvr>
    <a:masterClrMapping/>
  </p:clrMapOvr>
</p:sld>
</file>

<file path=ppt/slides/slide5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67408371"/>
      </p:ext>
    </p:extLst>
  </p:cSld>
  <p:clrMapOvr>
    <a:masterClrMapping/>
  </p:clrMapOvr>
</p:sld>
</file>

<file path=ppt/slides/slide5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27547282"/>
      </p:ext>
    </p:extLst>
  </p:cSld>
  <p:clrMapOvr>
    <a:masterClrMapping/>
  </p:clrMapOvr>
</p:sld>
</file>

<file path=ppt/slides/slide5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73830230"/>
      </p:ext>
    </p:extLst>
  </p:cSld>
  <p:clrMapOvr>
    <a:masterClrMapping/>
  </p:clrMapOvr>
</p:sld>
</file>

<file path=ppt/slides/slide5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51508534"/>
      </p:ext>
    </p:extLst>
  </p:cSld>
  <p:clrMapOvr>
    <a:masterClrMapping/>
  </p:clrMapOvr>
</p:sld>
</file>

<file path=ppt/slides/slide5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9251278"/>
      </p:ext>
    </p:extLst>
  </p:cSld>
  <p:clrMapOvr>
    <a:masterClrMapping/>
  </p:clrMapOvr>
</p:sld>
</file>

<file path=ppt/slides/slide5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09034952"/>
      </p:ext>
    </p:extLst>
  </p:cSld>
  <p:clrMapOvr>
    <a:masterClrMapping/>
  </p:clrMapOvr>
</p:sld>
</file>

<file path=ppt/slides/slide5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30141247"/>
      </p:ext>
    </p:extLst>
  </p:cSld>
  <p:clrMapOvr>
    <a:masterClrMapping/>
  </p:clrMapOvr>
</p:sld>
</file>

<file path=ppt/slides/slide5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32691532"/>
      </p:ext>
    </p:extLst>
  </p:cSld>
  <p:clrMapOvr>
    <a:masterClrMapping/>
  </p:clrMapOvr>
</p:sld>
</file>

<file path=ppt/slides/slide5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226685576"/>
      </p:ext>
    </p:extLst>
  </p:cSld>
  <p:clrMapOvr>
    <a:masterClrMapping/>
  </p:clrMapOvr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85234090"/>
      </p:ext>
    </p:extLst>
  </p:cSld>
  <p:clrMapOvr>
    <a:masterClrMapping/>
  </p:clrMapOvr>
</p:sld>
</file>

<file path=ppt/slides/slide5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73617284"/>
      </p:ext>
    </p:extLst>
  </p:cSld>
  <p:clrMapOvr>
    <a:masterClrMapping/>
  </p:clrMapOvr>
</p:sld>
</file>

<file path=ppt/slides/slide5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215542020"/>
      </p:ext>
    </p:extLst>
  </p:cSld>
  <p:clrMapOvr>
    <a:masterClrMapping/>
  </p:clrMapOvr>
</p:sld>
</file>

<file path=ppt/slides/slide5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69160911"/>
      </p:ext>
    </p:extLst>
  </p:cSld>
  <p:clrMapOvr>
    <a:masterClrMapping/>
  </p:clrMapOvr>
</p:sld>
</file>

<file path=ppt/slides/slide5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02494111"/>
      </p:ext>
    </p:extLst>
  </p:cSld>
  <p:clrMapOvr>
    <a:masterClrMapping/>
  </p:clrMapOvr>
</p:sld>
</file>

<file path=ppt/slides/slide5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72354368"/>
      </p:ext>
    </p:extLst>
  </p:cSld>
  <p:clrMapOvr>
    <a:masterClrMapping/>
  </p:clrMapOvr>
</p:sld>
</file>

<file path=ppt/slides/slide5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57239406"/>
      </p:ext>
    </p:extLst>
  </p:cSld>
  <p:clrMapOvr>
    <a:masterClrMapping/>
  </p:clrMapOvr>
</p:sld>
</file>

<file path=ppt/slides/slide5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17879985"/>
      </p:ext>
    </p:extLst>
  </p:cSld>
  <p:clrMapOvr>
    <a:masterClrMapping/>
  </p:clrMapOvr>
</p:sld>
</file>

<file path=ppt/slides/slide5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71060680"/>
      </p:ext>
    </p:extLst>
  </p:cSld>
  <p:clrMapOvr>
    <a:masterClrMapping/>
  </p:clrMapOvr>
</p:sld>
</file>

<file path=ppt/slides/slide5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86045604"/>
      </p:ext>
    </p:extLst>
  </p:cSld>
  <p:clrMapOvr>
    <a:masterClrMapping/>
  </p:clrMapOvr>
</p:sld>
</file>

<file path=ppt/slides/slide5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80023172"/>
      </p:ext>
    </p:extLst>
  </p:cSld>
  <p:clrMapOvr>
    <a:masterClrMapping/>
  </p:clrMapOvr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82537610"/>
      </p:ext>
    </p:extLst>
  </p:cSld>
  <p:clrMapOvr>
    <a:masterClrMapping/>
  </p:clrMapOvr>
</p:sld>
</file>

<file path=ppt/slides/slide5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26335948"/>
      </p:ext>
    </p:extLst>
  </p:cSld>
  <p:clrMapOvr>
    <a:masterClrMapping/>
  </p:clrMapOvr>
</p:sld>
</file>

<file path=ppt/slides/slide5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28508847"/>
      </p:ext>
    </p:extLst>
  </p:cSld>
  <p:clrMapOvr>
    <a:masterClrMapping/>
  </p:clrMapOvr>
</p:sld>
</file>

<file path=ppt/slides/slide5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54329648"/>
      </p:ext>
    </p:extLst>
  </p:cSld>
  <p:clrMapOvr>
    <a:masterClrMapping/>
  </p:clrMapOvr>
</p:sld>
</file>

<file path=ppt/slides/slide5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70090121"/>
      </p:ext>
    </p:extLst>
  </p:cSld>
  <p:clrMapOvr>
    <a:masterClrMapping/>
  </p:clrMapOvr>
</p:sld>
</file>

<file path=ppt/slides/slide5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17984735"/>
      </p:ext>
    </p:extLst>
  </p:cSld>
  <p:clrMapOvr>
    <a:masterClrMapping/>
  </p:clrMapOvr>
</p:sld>
</file>

<file path=ppt/slides/slide5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06086099"/>
      </p:ext>
    </p:extLst>
  </p:cSld>
  <p:clrMapOvr>
    <a:masterClrMapping/>
  </p:clrMapOvr>
</p:sld>
</file>

<file path=ppt/slides/slide5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51128120"/>
      </p:ext>
    </p:extLst>
  </p:cSld>
  <p:clrMapOvr>
    <a:masterClrMapping/>
  </p:clrMapOvr>
</p:sld>
</file>

<file path=ppt/slides/slide5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98919590"/>
      </p:ext>
    </p:extLst>
  </p:cSld>
  <p:clrMapOvr>
    <a:masterClrMapping/>
  </p:clrMapOvr>
</p:sld>
</file>

<file path=ppt/slides/slide5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39536852"/>
      </p:ext>
    </p:extLst>
  </p:cSld>
  <p:clrMapOvr>
    <a:masterClrMapping/>
  </p:clrMapOvr>
</p:sld>
</file>

<file path=ppt/slides/slide5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83785915"/>
      </p:ext>
    </p:extLst>
  </p:cSld>
  <p:clrMapOvr>
    <a:masterClrMapping/>
  </p:clrMapOvr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98591601"/>
      </p:ext>
    </p:extLst>
  </p:cSld>
  <p:clrMapOvr>
    <a:masterClrMapping/>
  </p:clrMapOvr>
</p:sld>
</file>

<file path=ppt/slides/slide5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94926142"/>
      </p:ext>
    </p:extLst>
  </p:cSld>
  <p:clrMapOvr>
    <a:masterClrMapping/>
  </p:clrMapOvr>
</p:sld>
</file>

<file path=ppt/slides/slide5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60510736"/>
      </p:ext>
    </p:extLst>
  </p:cSld>
  <p:clrMapOvr>
    <a:masterClrMapping/>
  </p:clrMapOvr>
</p:sld>
</file>

<file path=ppt/slides/slide5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57030317"/>
      </p:ext>
    </p:extLst>
  </p:cSld>
  <p:clrMapOvr>
    <a:masterClrMapping/>
  </p:clrMapOvr>
</p:sld>
</file>

<file path=ppt/slides/slide5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69888981"/>
      </p:ext>
    </p:extLst>
  </p:cSld>
  <p:clrMapOvr>
    <a:masterClrMapping/>
  </p:clrMapOvr>
</p:sld>
</file>

<file path=ppt/slides/slide5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84782866"/>
      </p:ext>
    </p:extLst>
  </p:cSld>
  <p:clrMapOvr>
    <a:masterClrMapping/>
  </p:clrMapOvr>
</p:sld>
</file>

<file path=ppt/slides/slide5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695864055"/>
      </p:ext>
    </p:extLst>
  </p:cSld>
  <p:clrMapOvr>
    <a:masterClrMapping/>
  </p:clrMapOvr>
</p:sld>
</file>

<file path=ppt/slides/slide5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44466988"/>
      </p:ext>
    </p:extLst>
  </p:cSld>
  <p:clrMapOvr>
    <a:masterClrMapping/>
  </p:clrMapOvr>
</p:sld>
</file>

<file path=ppt/slides/slide5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79971094"/>
      </p:ext>
    </p:extLst>
  </p:cSld>
  <p:clrMapOvr>
    <a:masterClrMapping/>
  </p:clrMapOvr>
</p:sld>
</file>

<file path=ppt/slides/slide5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70622044"/>
      </p:ext>
    </p:extLst>
  </p:cSld>
  <p:clrMapOvr>
    <a:masterClrMapping/>
  </p:clrMapOvr>
</p:sld>
</file>

<file path=ppt/slides/slide5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60943260"/>
      </p:ext>
    </p:extLst>
  </p:cSld>
  <p:clrMapOvr>
    <a:masterClrMapping/>
  </p:clrMapOvr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41994285"/>
      </p:ext>
    </p:extLst>
  </p:cSld>
  <p:clrMapOvr>
    <a:masterClrMapping/>
  </p:clrMapOvr>
</p:sld>
</file>

<file path=ppt/slides/slide5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08197890"/>
      </p:ext>
    </p:extLst>
  </p:cSld>
  <p:clrMapOvr>
    <a:masterClrMapping/>
  </p:clrMapOvr>
</p:sld>
</file>

<file path=ppt/slides/slide5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65694716"/>
      </p:ext>
    </p:extLst>
  </p:cSld>
  <p:clrMapOvr>
    <a:masterClrMapping/>
  </p:clrMapOvr>
</p:sld>
</file>

<file path=ppt/slides/slide5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11562279"/>
      </p:ext>
    </p:extLst>
  </p:cSld>
  <p:clrMapOvr>
    <a:masterClrMapping/>
  </p:clrMapOvr>
</p:sld>
</file>

<file path=ppt/slides/slide5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6196249"/>
      </p:ext>
    </p:extLst>
  </p:cSld>
  <p:clrMapOvr>
    <a:masterClrMapping/>
  </p:clrMapOvr>
</p:sld>
</file>

<file path=ppt/slides/slide5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98982605"/>
      </p:ext>
    </p:extLst>
  </p:cSld>
  <p:clrMapOvr>
    <a:masterClrMapping/>
  </p:clrMapOvr>
</p:sld>
</file>

<file path=ppt/slides/slide5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11171675"/>
      </p:ext>
    </p:extLst>
  </p:cSld>
  <p:clrMapOvr>
    <a:masterClrMapping/>
  </p:clrMapOvr>
</p:sld>
</file>

<file path=ppt/slides/slide5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48795096"/>
      </p:ext>
    </p:extLst>
  </p:cSld>
  <p:clrMapOvr>
    <a:masterClrMapping/>
  </p:clrMapOvr>
</p:sld>
</file>

<file path=ppt/slides/slide5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3911023"/>
      </p:ext>
    </p:extLst>
  </p:cSld>
  <p:clrMapOvr>
    <a:masterClrMapping/>
  </p:clrMapOvr>
</p:sld>
</file>

<file path=ppt/slides/slide5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703778106"/>
      </p:ext>
    </p:extLst>
  </p:cSld>
  <p:clrMapOvr>
    <a:masterClrMapping/>
  </p:clrMapOvr>
</p:sld>
</file>

<file path=ppt/slides/slide5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17982192"/>
      </p:ext>
    </p:extLst>
  </p:cSld>
  <p:clrMapOvr>
    <a:masterClrMapping/>
  </p:clrMapOvr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73323863"/>
      </p:ext>
    </p:extLst>
  </p:cSld>
  <p:clrMapOvr>
    <a:masterClrMapping/>
  </p:clrMapOvr>
</p:sld>
</file>

<file path=ppt/slides/slide5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47005900"/>
      </p:ext>
    </p:extLst>
  </p:cSld>
  <p:clrMapOvr>
    <a:masterClrMapping/>
  </p:clrMapOvr>
</p:sld>
</file>

<file path=ppt/slides/slide5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74218758"/>
      </p:ext>
    </p:extLst>
  </p:cSld>
  <p:clrMapOvr>
    <a:masterClrMapping/>
  </p:clrMapOvr>
</p:sld>
</file>

<file path=ppt/slides/slide5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82013235"/>
      </p:ext>
    </p:extLst>
  </p:cSld>
  <p:clrMapOvr>
    <a:masterClrMapping/>
  </p:clrMapOvr>
</p:sld>
</file>

<file path=ppt/slides/slide5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36554983"/>
      </p:ext>
    </p:extLst>
  </p:cSld>
  <p:clrMapOvr>
    <a:masterClrMapping/>
  </p:clrMapOvr>
</p:sld>
</file>

<file path=ppt/slides/slide5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43772823"/>
      </p:ext>
    </p:extLst>
  </p:cSld>
  <p:clrMapOvr>
    <a:masterClrMapping/>
  </p:clrMapOvr>
</p:sld>
</file>

<file path=ppt/slides/slide5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75867140"/>
      </p:ext>
    </p:extLst>
  </p:cSld>
  <p:clrMapOvr>
    <a:masterClrMapping/>
  </p:clrMapOvr>
</p:sld>
</file>

<file path=ppt/slides/slide5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97207780"/>
      </p:ext>
    </p:extLst>
  </p:cSld>
  <p:clrMapOvr>
    <a:masterClrMapping/>
  </p:clrMapOvr>
</p:sld>
</file>

<file path=ppt/slides/slide5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503596361"/>
      </p:ext>
    </p:extLst>
  </p:cSld>
  <p:clrMapOvr>
    <a:masterClrMapping/>
  </p:clrMapOvr>
</p:sld>
</file>

<file path=ppt/slides/slide5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19571036"/>
      </p:ext>
    </p:extLst>
  </p:cSld>
  <p:clrMapOvr>
    <a:masterClrMapping/>
  </p:clrMapOvr>
</p:sld>
</file>

<file path=ppt/slides/slide5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15715594"/>
      </p:ext>
    </p:extLst>
  </p:cSld>
  <p:clrMapOvr>
    <a:masterClrMapping/>
  </p:clrMapOvr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85281940"/>
      </p:ext>
    </p:extLst>
  </p:cSld>
  <p:clrMapOvr>
    <a:masterClrMapping/>
  </p:clrMapOvr>
</p:sld>
</file>

<file path=ppt/slides/slide5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84164845"/>
      </p:ext>
    </p:extLst>
  </p:cSld>
  <p:clrMapOvr>
    <a:masterClrMapping/>
  </p:clrMapOvr>
</p:sld>
</file>

<file path=ppt/slides/slide5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556336595"/>
      </p:ext>
    </p:extLst>
  </p:cSld>
  <p:clrMapOvr>
    <a:masterClrMapping/>
  </p:clrMapOvr>
</p:sld>
</file>

<file path=ppt/slides/slide5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47844984"/>
      </p:ext>
    </p:extLst>
  </p:cSld>
  <p:clrMapOvr>
    <a:masterClrMapping/>
  </p:clrMapOvr>
</p:sld>
</file>

<file path=ppt/slides/slide5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14264150"/>
      </p:ext>
    </p:extLst>
  </p:cSld>
  <p:clrMapOvr>
    <a:masterClrMapping/>
  </p:clrMapOvr>
</p:sld>
</file>

<file path=ppt/slides/slide5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55572269"/>
      </p:ext>
    </p:extLst>
  </p:cSld>
  <p:clrMapOvr>
    <a:masterClrMapping/>
  </p:clrMapOvr>
</p:sld>
</file>

<file path=ppt/slides/slide5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51443823"/>
      </p:ext>
    </p:extLst>
  </p:cSld>
  <p:clrMapOvr>
    <a:masterClrMapping/>
  </p:clrMapOvr>
</p:sld>
</file>

<file path=ppt/slides/slide5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40074505"/>
      </p:ext>
    </p:extLst>
  </p:cSld>
  <p:clrMapOvr>
    <a:masterClrMapping/>
  </p:clrMapOvr>
</p:sld>
</file>

<file path=ppt/slides/slide5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27973848"/>
      </p:ext>
    </p:extLst>
  </p:cSld>
  <p:clrMapOvr>
    <a:masterClrMapping/>
  </p:clrMapOvr>
</p:sld>
</file>

<file path=ppt/slides/slide5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30467786"/>
      </p:ext>
    </p:extLst>
  </p:cSld>
  <p:clrMapOvr>
    <a:masterClrMapping/>
  </p:clrMapOvr>
</p:sld>
</file>

<file path=ppt/slides/slide5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72066263"/>
      </p:ext>
    </p:extLst>
  </p:cSld>
  <p:clrMapOvr>
    <a:masterClrMapping/>
  </p:clrMapOvr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08088903"/>
      </p:ext>
    </p:extLst>
  </p:cSld>
  <p:clrMapOvr>
    <a:masterClrMapping/>
  </p:clrMapOvr>
</p:sld>
</file>

<file path=ppt/slides/slide5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86317986"/>
      </p:ext>
    </p:extLst>
  </p:cSld>
  <p:clrMapOvr>
    <a:masterClrMapping/>
  </p:clrMapOvr>
</p:sld>
</file>

<file path=ppt/slides/slide5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591504"/>
      </p:ext>
    </p:extLst>
  </p:cSld>
  <p:clrMapOvr>
    <a:masterClrMapping/>
  </p:clrMapOvr>
</p:sld>
</file>

<file path=ppt/slides/slide5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20771538"/>
      </p:ext>
    </p:extLst>
  </p:cSld>
  <p:clrMapOvr>
    <a:masterClrMapping/>
  </p:clrMapOvr>
</p:sld>
</file>

<file path=ppt/slides/slide5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98736142"/>
      </p:ext>
    </p:extLst>
  </p:cSld>
  <p:clrMapOvr>
    <a:masterClrMapping/>
  </p:clrMapOvr>
</p:sld>
</file>

<file path=ppt/slides/slide5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236124270"/>
      </p:ext>
    </p:extLst>
  </p:cSld>
  <p:clrMapOvr>
    <a:masterClrMapping/>
  </p:clrMapOvr>
</p:sld>
</file>

<file path=ppt/slides/slide5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97448833"/>
      </p:ext>
    </p:extLst>
  </p:cSld>
  <p:clrMapOvr>
    <a:masterClrMapping/>
  </p:clrMapOvr>
</p:sld>
</file>

<file path=ppt/slides/slide5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38631172"/>
      </p:ext>
    </p:extLst>
  </p:cSld>
  <p:clrMapOvr>
    <a:masterClrMapping/>
  </p:clrMapOvr>
</p:sld>
</file>

<file path=ppt/slides/slide5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91671184"/>
      </p:ext>
    </p:extLst>
  </p:cSld>
  <p:clrMapOvr>
    <a:masterClrMapping/>
  </p:clrMapOvr>
</p:sld>
</file>

<file path=ppt/slides/slide5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7777432"/>
      </p:ext>
    </p:extLst>
  </p:cSld>
  <p:clrMapOvr>
    <a:masterClrMapping/>
  </p:clrMapOvr>
</p:sld>
</file>

<file path=ppt/slides/slide5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64314334"/>
      </p:ext>
    </p:extLst>
  </p:cSld>
  <p:clrMapOvr>
    <a:masterClrMapping/>
  </p:clrMapOvr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05922595"/>
      </p:ext>
    </p:extLst>
  </p:cSld>
  <p:clrMapOvr>
    <a:masterClrMapping/>
  </p:clrMapOvr>
</p:sld>
</file>

<file path=ppt/slides/slide5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98169769"/>
      </p:ext>
    </p:extLst>
  </p:cSld>
  <p:clrMapOvr>
    <a:masterClrMapping/>
  </p:clrMapOvr>
</p:sld>
</file>

<file path=ppt/slides/slide5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1023888"/>
      </p:ext>
    </p:extLst>
  </p:cSld>
  <p:clrMapOvr>
    <a:masterClrMapping/>
  </p:clrMapOvr>
</p:sld>
</file>

<file path=ppt/slides/slide5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45494205"/>
      </p:ext>
    </p:extLst>
  </p:cSld>
  <p:clrMapOvr>
    <a:masterClrMapping/>
  </p:clrMapOvr>
</p:sld>
</file>

<file path=ppt/slides/slide5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54951144"/>
      </p:ext>
    </p:extLst>
  </p:cSld>
  <p:clrMapOvr>
    <a:masterClrMapping/>
  </p:clrMapOvr>
</p:sld>
</file>

<file path=ppt/slides/slide5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64146105"/>
      </p:ext>
    </p:extLst>
  </p:cSld>
  <p:clrMapOvr>
    <a:masterClrMapping/>
  </p:clrMapOvr>
</p:sld>
</file>

<file path=ppt/slides/slide5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08079831"/>
      </p:ext>
    </p:extLst>
  </p:cSld>
  <p:clrMapOvr>
    <a:masterClrMapping/>
  </p:clrMapOvr>
</p:sld>
</file>

<file path=ppt/slides/slide5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82143935"/>
      </p:ext>
    </p:extLst>
  </p:cSld>
  <p:clrMapOvr>
    <a:masterClrMapping/>
  </p:clrMapOvr>
</p:sld>
</file>

<file path=ppt/slides/slide5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43313053"/>
      </p:ext>
    </p:extLst>
  </p:cSld>
  <p:clrMapOvr>
    <a:masterClrMapping/>
  </p:clrMapOvr>
</p:sld>
</file>

<file path=ppt/slides/slide5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92174576"/>
      </p:ext>
    </p:extLst>
  </p:cSld>
  <p:clrMapOvr>
    <a:masterClrMapping/>
  </p:clrMapOvr>
</p:sld>
</file>

<file path=ppt/slides/slide5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78273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5FE73-1CF1-4351-902A-2F64797C3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SERVER GT4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4CEC1-73C7-47D4-8651-CBB60B512B4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a-IR" dirty="0"/>
              <a:t>سیستم پیشنهادی</a:t>
            </a:r>
          </a:p>
          <a:p>
            <a:r>
              <a:rPr lang="en-US" dirty="0"/>
              <a:t>RAM = +8GB</a:t>
            </a:r>
          </a:p>
          <a:p>
            <a:r>
              <a:rPr lang="en-US" dirty="0"/>
              <a:t>GPU=+CORE I5 </a:t>
            </a:r>
          </a:p>
          <a:p>
            <a:pPr marL="0" indent="0">
              <a:buNone/>
            </a:pPr>
            <a:r>
              <a:rPr lang="en-US" dirty="0"/>
              <a:t>              +4GHZ</a:t>
            </a:r>
          </a:p>
          <a:p>
            <a:pPr marL="0" indent="0">
              <a:buNone/>
            </a:pPr>
            <a:r>
              <a:rPr lang="fa-IR" dirty="0"/>
              <a:t>گرافیک:</a:t>
            </a:r>
            <a:r>
              <a:rPr lang="en-US" dirty="0"/>
              <a:t>+2GB</a:t>
            </a:r>
          </a:p>
          <a:p>
            <a:pPr marL="0" indent="0">
              <a:buNone/>
            </a:pPr>
            <a:r>
              <a:rPr lang="en-US" dirty="0"/>
              <a:t>HDD=+18GB</a:t>
            </a:r>
          </a:p>
          <a:p>
            <a:pPr marL="0" indent="0">
              <a:buNone/>
            </a:pPr>
            <a:r>
              <a:rPr lang="fa-IR" dirty="0"/>
              <a:t>فقط نصب بروی همه سیستم عامل های ویندوز</a:t>
            </a:r>
          </a:p>
          <a:p>
            <a:pPr marL="0" indent="0">
              <a:buNone/>
            </a:pPr>
            <a:endParaRPr lang="fa-I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536CF1-680B-4AD9-8FC9-43FCEE25EC0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a-IR" dirty="0"/>
              <a:t>مشخصات سیستمی</a:t>
            </a:r>
          </a:p>
          <a:p>
            <a:pPr marL="0" indent="0" algn="r" rtl="1">
              <a:buNone/>
            </a:pPr>
            <a:r>
              <a:rPr lang="fa-IR" dirty="0"/>
              <a:t>حجم فایل دانلودی </a:t>
            </a:r>
            <a:r>
              <a:rPr lang="en-US" dirty="0"/>
              <a:t>8GB</a:t>
            </a:r>
          </a:p>
          <a:p>
            <a:pPr marL="0" indent="0" algn="r" rtl="1">
              <a:buNone/>
            </a:pPr>
            <a:r>
              <a:rPr lang="fa-IR" dirty="0"/>
              <a:t>فایل نصب بعداز استخراج بالای </a:t>
            </a:r>
            <a:r>
              <a:rPr lang="en-US" dirty="0"/>
              <a:t>18GB</a:t>
            </a:r>
          </a:p>
          <a:p>
            <a:pPr marL="0" indent="0" algn="r" rtl="1">
              <a:buNone/>
            </a:pPr>
            <a:r>
              <a:rPr lang="fa-IR" dirty="0"/>
              <a:t>تعداد پکیج های تقویتی :بیش از 30 حجم هرکدام مابین </a:t>
            </a:r>
            <a:r>
              <a:rPr lang="en-US" dirty="0"/>
              <a:t>5GB-20GB(+60GB FULL INSTAL)</a:t>
            </a:r>
          </a:p>
          <a:p>
            <a:pPr marL="0" indent="0" algn="r" rtl="1">
              <a:buNone/>
            </a:pPr>
            <a:r>
              <a:rPr lang="fa-IR" dirty="0"/>
              <a:t>تعداد توابع بالای 100توابع + بالای 1000فرمول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02457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078301334"/>
      </p:ext>
    </p:extLst>
  </p:cSld>
  <p:clrMapOvr>
    <a:masterClrMapping/>
  </p:clrMapOvr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311779714"/>
      </p:ext>
    </p:extLst>
  </p:cSld>
  <p:clrMapOvr>
    <a:masterClrMapping/>
  </p:clrMapOvr>
</p:sld>
</file>

<file path=ppt/slides/slide6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098711629"/>
      </p:ext>
    </p:extLst>
  </p:cSld>
  <p:clrMapOvr>
    <a:masterClrMapping/>
  </p:clrMapOvr>
</p:sld>
</file>

<file path=ppt/slides/slide6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71514861"/>
      </p:ext>
    </p:extLst>
  </p:cSld>
  <p:clrMapOvr>
    <a:masterClrMapping/>
  </p:clrMapOvr>
</p:sld>
</file>

<file path=ppt/slides/slide6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61322212"/>
      </p:ext>
    </p:extLst>
  </p:cSld>
  <p:clrMapOvr>
    <a:masterClrMapping/>
  </p:clrMapOvr>
</p:sld>
</file>

<file path=ppt/slides/slide6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22966246"/>
      </p:ext>
    </p:extLst>
  </p:cSld>
  <p:clrMapOvr>
    <a:masterClrMapping/>
  </p:clrMapOvr>
</p:sld>
</file>

<file path=ppt/slides/slide6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71988925"/>
      </p:ext>
    </p:extLst>
  </p:cSld>
  <p:clrMapOvr>
    <a:masterClrMapping/>
  </p:clrMapOvr>
</p:sld>
</file>

<file path=ppt/slides/slide6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46721004"/>
      </p:ext>
    </p:extLst>
  </p:cSld>
  <p:clrMapOvr>
    <a:masterClrMapping/>
  </p:clrMapOvr>
</p:sld>
</file>

<file path=ppt/slides/slide6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97484530"/>
      </p:ext>
    </p:extLst>
  </p:cSld>
  <p:clrMapOvr>
    <a:masterClrMapping/>
  </p:clrMapOvr>
</p:sld>
</file>

<file path=ppt/slides/slide6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241977"/>
      </p:ext>
    </p:extLst>
  </p:cSld>
  <p:clrMapOvr>
    <a:masterClrMapping/>
  </p:clrMapOvr>
</p:sld>
</file>

<file path=ppt/slides/slide6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64666592"/>
      </p:ext>
    </p:extLst>
  </p:cSld>
  <p:clrMapOvr>
    <a:masterClrMapping/>
  </p:clrMapOvr>
</p:sld>
</file>

<file path=ppt/slides/slide6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87844334"/>
      </p:ext>
    </p:extLst>
  </p:cSld>
  <p:clrMapOvr>
    <a:masterClrMapping/>
  </p:clrMapOvr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32881039"/>
      </p:ext>
    </p:extLst>
  </p:cSld>
  <p:clrMapOvr>
    <a:masterClrMapping/>
  </p:clrMapOvr>
</p:sld>
</file>

<file path=ppt/slides/slide6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XL1 SERIES </a:t>
            </a:r>
          </a:p>
        </p:txBody>
      </p:sp>
    </p:spTree>
    <p:extLst>
      <p:ext uri="{BB962C8B-B14F-4D97-AF65-F5344CB8AC3E}">
        <p14:creationId xmlns:p14="http://schemas.microsoft.com/office/powerpoint/2010/main" val="360708950"/>
      </p:ext>
    </p:extLst>
  </p:cSld>
  <p:clrMapOvr>
    <a:masterClrMapping/>
  </p:clrMapOvr>
</p:sld>
</file>

<file path=ppt/slides/slide6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723362517"/>
      </p:ext>
    </p:extLst>
  </p:cSld>
  <p:clrMapOvr>
    <a:masterClrMapping/>
  </p:clrMapOvr>
</p:sld>
</file>

<file path=ppt/slides/slide6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93617058"/>
      </p:ext>
    </p:extLst>
  </p:cSld>
  <p:clrMapOvr>
    <a:masterClrMapping/>
  </p:clrMapOvr>
</p:sld>
</file>

<file path=ppt/slides/slide6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87334218"/>
      </p:ext>
    </p:extLst>
  </p:cSld>
  <p:clrMapOvr>
    <a:masterClrMapping/>
  </p:clrMapOvr>
</p:sld>
</file>

<file path=ppt/slides/slide6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/>
              <a:t>XL2 </a:t>
            </a:r>
            <a:r>
              <a:rPr lang="en-US" dirty="0"/>
              <a:t>SERIES </a:t>
            </a:r>
          </a:p>
        </p:txBody>
      </p:sp>
    </p:spTree>
    <p:extLst>
      <p:ext uri="{BB962C8B-B14F-4D97-AF65-F5344CB8AC3E}">
        <p14:creationId xmlns:p14="http://schemas.microsoft.com/office/powerpoint/2010/main" val="1270907067"/>
      </p:ext>
    </p:extLst>
  </p:cSld>
  <p:clrMapOvr>
    <a:masterClrMapping/>
  </p:clrMapOvr>
</p:sld>
</file>

<file path=ppt/slides/slide6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956090160"/>
      </p:ext>
    </p:extLst>
  </p:cSld>
  <p:clrMapOvr>
    <a:masterClrMapping/>
  </p:clrMapOvr>
</p:sld>
</file>

<file path=ppt/slides/slide6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16582620"/>
      </p:ext>
    </p:extLst>
  </p:cSld>
  <p:clrMapOvr>
    <a:masterClrMapping/>
  </p:clrMapOvr>
</p:sld>
</file>

<file path=ppt/slides/slide6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11837446"/>
      </p:ext>
    </p:extLst>
  </p:cSld>
  <p:clrMapOvr>
    <a:masterClrMapping/>
  </p:clrMapOvr>
</p:sld>
</file>

<file path=ppt/slides/slide6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XL3 SERIES </a:t>
            </a:r>
          </a:p>
        </p:txBody>
      </p:sp>
    </p:spTree>
    <p:extLst>
      <p:ext uri="{BB962C8B-B14F-4D97-AF65-F5344CB8AC3E}">
        <p14:creationId xmlns:p14="http://schemas.microsoft.com/office/powerpoint/2010/main" val="231917605"/>
      </p:ext>
    </p:extLst>
  </p:cSld>
  <p:clrMapOvr>
    <a:masterClrMapping/>
  </p:clrMapOvr>
</p:sld>
</file>

<file path=ppt/slides/slide6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95132584"/>
      </p:ext>
    </p:extLst>
  </p:cSld>
  <p:clrMapOvr>
    <a:masterClrMapping/>
  </p:clrMapOvr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8419821"/>
      </p:ext>
    </p:extLst>
  </p:cSld>
  <p:clrMapOvr>
    <a:masterClrMapping/>
  </p:clrMapOvr>
</p:sld>
</file>

<file path=ppt/slides/slide6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6561812"/>
      </p:ext>
    </p:extLst>
  </p:cSld>
  <p:clrMapOvr>
    <a:masterClrMapping/>
  </p:clrMapOvr>
</p:sld>
</file>

<file path=ppt/slides/slide6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51298613"/>
      </p:ext>
    </p:extLst>
  </p:cSld>
  <p:clrMapOvr>
    <a:masterClrMapping/>
  </p:clrMapOvr>
</p:sld>
</file>

<file path=ppt/slides/slide6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XL4 SERIES </a:t>
            </a:r>
          </a:p>
        </p:txBody>
      </p:sp>
    </p:spTree>
    <p:extLst>
      <p:ext uri="{BB962C8B-B14F-4D97-AF65-F5344CB8AC3E}">
        <p14:creationId xmlns:p14="http://schemas.microsoft.com/office/powerpoint/2010/main" val="631347394"/>
      </p:ext>
    </p:extLst>
  </p:cSld>
  <p:clrMapOvr>
    <a:masterClrMapping/>
  </p:clrMapOvr>
</p:sld>
</file>

<file path=ppt/slides/slide6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18743750"/>
      </p:ext>
    </p:extLst>
  </p:cSld>
  <p:clrMapOvr>
    <a:masterClrMapping/>
  </p:clrMapOvr>
</p:sld>
</file>

<file path=ppt/slides/slide6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9183429"/>
      </p:ext>
    </p:extLst>
  </p:cSld>
  <p:clrMapOvr>
    <a:masterClrMapping/>
  </p:clrMapOvr>
</p:sld>
</file>

<file path=ppt/slides/slide6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8139841"/>
      </p:ext>
    </p:extLst>
  </p:cSld>
  <p:clrMapOvr>
    <a:masterClrMapping/>
  </p:clrMapOvr>
</p:sld>
</file>

<file path=ppt/slides/slide6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XL5 SERIES </a:t>
            </a:r>
          </a:p>
        </p:txBody>
      </p:sp>
    </p:spTree>
    <p:extLst>
      <p:ext uri="{BB962C8B-B14F-4D97-AF65-F5344CB8AC3E}">
        <p14:creationId xmlns:p14="http://schemas.microsoft.com/office/powerpoint/2010/main" val="2545365971"/>
      </p:ext>
    </p:extLst>
  </p:cSld>
  <p:clrMapOvr>
    <a:masterClrMapping/>
  </p:clrMapOvr>
</p:sld>
</file>

<file path=ppt/slides/slide6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51772345"/>
      </p:ext>
    </p:extLst>
  </p:cSld>
  <p:clrMapOvr>
    <a:masterClrMapping/>
  </p:clrMapOvr>
</p:sld>
</file>

<file path=ppt/slides/slide6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38173716"/>
      </p:ext>
    </p:extLst>
  </p:cSld>
  <p:clrMapOvr>
    <a:masterClrMapping/>
  </p:clrMapOvr>
</p:sld>
</file>

<file path=ppt/slides/slide6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89996801"/>
      </p:ext>
    </p:extLst>
  </p:cSld>
  <p:clrMapOvr>
    <a:masterClrMapping/>
  </p:clrMapOvr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69989822"/>
      </p:ext>
    </p:extLst>
  </p:cSld>
  <p:clrMapOvr>
    <a:masterClrMapping/>
  </p:clrMapOvr>
</p:sld>
</file>

<file path=ppt/slides/slide6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XL6 SERIES </a:t>
            </a:r>
          </a:p>
        </p:txBody>
      </p:sp>
    </p:spTree>
    <p:extLst>
      <p:ext uri="{BB962C8B-B14F-4D97-AF65-F5344CB8AC3E}">
        <p14:creationId xmlns:p14="http://schemas.microsoft.com/office/powerpoint/2010/main" val="3305760263"/>
      </p:ext>
    </p:extLst>
  </p:cSld>
  <p:clrMapOvr>
    <a:masterClrMapping/>
  </p:clrMapOvr>
</p:sld>
</file>

<file path=ppt/slides/slide6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73722862"/>
      </p:ext>
    </p:extLst>
  </p:cSld>
  <p:clrMapOvr>
    <a:masterClrMapping/>
  </p:clrMapOvr>
</p:sld>
</file>

<file path=ppt/slides/slide6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06968989"/>
      </p:ext>
    </p:extLst>
  </p:cSld>
  <p:clrMapOvr>
    <a:masterClrMapping/>
  </p:clrMapOvr>
</p:sld>
</file>

<file path=ppt/slides/slide6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17802730"/>
      </p:ext>
    </p:extLst>
  </p:cSld>
  <p:clrMapOvr>
    <a:masterClrMapping/>
  </p:clrMapOvr>
</p:sld>
</file>

<file path=ppt/slides/slide6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XL7 SERIES </a:t>
            </a:r>
          </a:p>
        </p:txBody>
      </p:sp>
    </p:spTree>
    <p:extLst>
      <p:ext uri="{BB962C8B-B14F-4D97-AF65-F5344CB8AC3E}">
        <p14:creationId xmlns:p14="http://schemas.microsoft.com/office/powerpoint/2010/main" val="2678404000"/>
      </p:ext>
    </p:extLst>
  </p:cSld>
  <p:clrMapOvr>
    <a:masterClrMapping/>
  </p:clrMapOvr>
</p:sld>
</file>

<file path=ppt/slides/slide6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77692229"/>
      </p:ext>
    </p:extLst>
  </p:cSld>
  <p:clrMapOvr>
    <a:masterClrMapping/>
  </p:clrMapOvr>
</p:sld>
</file>

<file path=ppt/slides/slide6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37436677"/>
      </p:ext>
    </p:extLst>
  </p:cSld>
  <p:clrMapOvr>
    <a:masterClrMapping/>
  </p:clrMapOvr>
</p:sld>
</file>

<file path=ppt/slides/slide6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3788720"/>
      </p:ext>
    </p:extLst>
  </p:cSld>
  <p:clrMapOvr>
    <a:masterClrMapping/>
  </p:clrMapOvr>
</p:sld>
</file>

<file path=ppt/slides/slide6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XL8 SERIES </a:t>
            </a:r>
          </a:p>
        </p:txBody>
      </p:sp>
    </p:spTree>
    <p:extLst>
      <p:ext uri="{BB962C8B-B14F-4D97-AF65-F5344CB8AC3E}">
        <p14:creationId xmlns:p14="http://schemas.microsoft.com/office/powerpoint/2010/main" val="2356416435"/>
      </p:ext>
    </p:extLst>
  </p:cSld>
  <p:clrMapOvr>
    <a:masterClrMapping/>
  </p:clrMapOvr>
</p:sld>
</file>

<file path=ppt/slides/slide6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24484625"/>
      </p:ext>
    </p:extLst>
  </p:cSld>
  <p:clrMapOvr>
    <a:masterClrMapping/>
  </p:clrMapOvr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953909899"/>
      </p:ext>
    </p:extLst>
  </p:cSld>
  <p:clrMapOvr>
    <a:masterClrMapping/>
  </p:clrMapOvr>
</p:sld>
</file>

<file path=ppt/slides/slide6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656107894"/>
      </p:ext>
    </p:extLst>
  </p:cSld>
  <p:clrMapOvr>
    <a:masterClrMapping/>
  </p:clrMapOvr>
</p:sld>
</file>

<file path=ppt/slides/slide6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27869833"/>
      </p:ext>
    </p:extLst>
  </p:cSld>
  <p:clrMapOvr>
    <a:masterClrMapping/>
  </p:clrMapOvr>
</p:sld>
</file>

<file path=ppt/slides/slide6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XL9 SERIES </a:t>
            </a:r>
          </a:p>
        </p:txBody>
      </p:sp>
    </p:spTree>
    <p:extLst>
      <p:ext uri="{BB962C8B-B14F-4D97-AF65-F5344CB8AC3E}">
        <p14:creationId xmlns:p14="http://schemas.microsoft.com/office/powerpoint/2010/main" val="2964517329"/>
      </p:ext>
    </p:extLst>
  </p:cSld>
  <p:clrMapOvr>
    <a:masterClrMapping/>
  </p:clrMapOvr>
</p:sld>
</file>

<file path=ppt/slides/slide6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62219191"/>
      </p:ext>
    </p:extLst>
  </p:cSld>
  <p:clrMapOvr>
    <a:masterClrMapping/>
  </p:clrMapOvr>
</p:sld>
</file>

<file path=ppt/slides/slide6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59145650"/>
      </p:ext>
    </p:extLst>
  </p:cSld>
  <p:clrMapOvr>
    <a:masterClrMapping/>
  </p:clrMapOvr>
</p:sld>
</file>

<file path=ppt/slides/slide6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95347331"/>
      </p:ext>
    </p:extLst>
  </p:cSld>
  <p:clrMapOvr>
    <a:masterClrMapping/>
  </p:clrMapOvr>
</p:sld>
</file>

<file path=ppt/slides/slide6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XL10 SERIES </a:t>
            </a:r>
          </a:p>
        </p:txBody>
      </p:sp>
    </p:spTree>
    <p:extLst>
      <p:ext uri="{BB962C8B-B14F-4D97-AF65-F5344CB8AC3E}">
        <p14:creationId xmlns:p14="http://schemas.microsoft.com/office/powerpoint/2010/main" val="1397606584"/>
      </p:ext>
    </p:extLst>
  </p:cSld>
  <p:clrMapOvr>
    <a:masterClrMapping/>
  </p:clrMapOvr>
</p:sld>
</file>

<file path=ppt/slides/slide6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63546659"/>
      </p:ext>
    </p:extLst>
  </p:cSld>
  <p:clrMapOvr>
    <a:masterClrMapping/>
  </p:clrMapOvr>
</p:sld>
</file>

<file path=ppt/slides/slide6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60764810"/>
      </p:ext>
    </p:extLst>
  </p:cSld>
  <p:clrMapOvr>
    <a:masterClrMapping/>
  </p:clrMapOvr>
</p:sld>
</file>

<file path=ppt/slides/slide6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64483592"/>
      </p:ext>
    </p:extLst>
  </p:cSld>
  <p:clrMapOvr>
    <a:masterClrMapping/>
  </p:clrMapOvr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23334870"/>
      </p:ext>
    </p:extLst>
  </p:cSld>
  <p:clrMapOvr>
    <a:masterClrMapping/>
  </p:clrMapOvr>
</p:sld>
</file>

<file path=ppt/slides/slide6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LXL SERIES</a:t>
            </a:r>
          </a:p>
        </p:txBody>
      </p:sp>
    </p:spTree>
    <p:extLst>
      <p:ext uri="{BB962C8B-B14F-4D97-AF65-F5344CB8AC3E}">
        <p14:creationId xmlns:p14="http://schemas.microsoft.com/office/powerpoint/2010/main" val="2363295550"/>
      </p:ext>
    </p:extLst>
  </p:cSld>
  <p:clrMapOvr>
    <a:masterClrMapping/>
  </p:clrMapOvr>
</p:sld>
</file>

<file path=ppt/slides/slide6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LXL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82121207"/>
              </p:ext>
            </p:extLst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208040978"/>
              </p:ext>
            </p:extLst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953192520"/>
      </p:ext>
    </p:extLst>
  </p:cSld>
  <p:clrMapOvr>
    <a:masterClrMapping/>
  </p:clrMapOvr>
</p:sld>
</file>

<file path=ppt/slides/slide6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646620876"/>
      </p:ext>
    </p:extLst>
  </p:cSld>
  <p:clrMapOvr>
    <a:masterClrMapping/>
  </p:clrMapOvr>
</p:sld>
</file>

<file path=ppt/slides/slide6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54443819"/>
      </p:ext>
    </p:extLst>
  </p:cSld>
  <p:clrMapOvr>
    <a:masterClrMapping/>
  </p:clrMapOvr>
</p:sld>
</file>

<file path=ppt/slides/slide6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40164622"/>
      </p:ext>
    </p:extLst>
  </p:cSld>
  <p:clrMapOvr>
    <a:masterClrMapping/>
  </p:clrMapOvr>
</p:sld>
</file>

<file path=ppt/slides/slide6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67076430"/>
      </p:ext>
    </p:extLst>
  </p:cSld>
  <p:clrMapOvr>
    <a:masterClrMapping/>
  </p:clrMapOvr>
</p:sld>
</file>

<file path=ppt/slides/slide6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22021987"/>
      </p:ext>
    </p:extLst>
  </p:cSld>
  <p:clrMapOvr>
    <a:masterClrMapping/>
  </p:clrMapOvr>
</p:sld>
</file>

<file path=ppt/slides/slide6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63120901"/>
      </p:ext>
    </p:extLst>
  </p:cSld>
  <p:clrMapOvr>
    <a:masterClrMapping/>
  </p:clrMapOvr>
</p:sld>
</file>

<file path=ppt/slides/slide6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53630496"/>
      </p:ext>
    </p:extLst>
  </p:cSld>
  <p:clrMapOvr>
    <a:masterClrMapping/>
  </p:clrMapOvr>
</p:sld>
</file>

<file path=ppt/slides/slide6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09120332"/>
      </p:ext>
    </p:extLst>
  </p:cSld>
  <p:clrMapOvr>
    <a:masterClrMapping/>
  </p:clrMapOvr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9881011"/>
      </p:ext>
    </p:extLst>
  </p:cSld>
  <p:clrMapOvr>
    <a:masterClrMapping/>
  </p:clrMapOvr>
</p:sld>
</file>

<file path=ppt/slides/slide6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92458441"/>
      </p:ext>
    </p:extLst>
  </p:cSld>
  <p:clrMapOvr>
    <a:masterClrMapping/>
  </p:clrMapOvr>
</p:sld>
</file>

<file path=ppt/slides/slide6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2081513"/>
      </p:ext>
    </p:extLst>
  </p:cSld>
  <p:clrMapOvr>
    <a:masterClrMapping/>
  </p:clrMapOvr>
</p:sld>
</file>

<file path=ppt/slides/slide6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277291710"/>
      </p:ext>
    </p:extLst>
  </p:cSld>
  <p:clrMapOvr>
    <a:masterClrMapping/>
  </p:clrMapOvr>
</p:sld>
</file>

<file path=ppt/slides/slide6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61007971"/>
      </p:ext>
    </p:extLst>
  </p:cSld>
  <p:clrMapOvr>
    <a:masterClrMapping/>
  </p:clrMapOvr>
</p:sld>
</file>

<file path=ppt/slides/slide6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07401015"/>
      </p:ext>
    </p:extLst>
  </p:cSld>
  <p:clrMapOvr>
    <a:masterClrMapping/>
  </p:clrMapOvr>
</p:sld>
</file>

<file path=ppt/slides/slide6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4050507796"/>
      </p:ext>
    </p:extLst>
  </p:cSld>
  <p:clrMapOvr>
    <a:masterClrMapping/>
  </p:clrMapOvr>
</p:sld>
</file>

<file path=ppt/slides/slide6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19820594"/>
      </p:ext>
    </p:extLst>
  </p:cSld>
  <p:clrMapOvr>
    <a:masterClrMapping/>
  </p:clrMapOvr>
</p:sld>
</file>

<file path=ppt/slides/slide6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81838708"/>
      </p:ext>
    </p:extLst>
  </p:cSld>
  <p:clrMapOvr>
    <a:masterClrMapping/>
  </p:clrMapOvr>
</p:sld>
</file>

<file path=ppt/slides/slide6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41312557"/>
      </p:ext>
    </p:extLst>
  </p:cSld>
  <p:clrMapOvr>
    <a:masterClrMapping/>
  </p:clrMapOvr>
</p:sld>
</file>

<file path=ppt/slides/slide6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5819733"/>
      </p:ext>
    </p:extLst>
  </p:cSld>
  <p:clrMapOvr>
    <a:masterClrMapping/>
  </p:clrMapOvr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84954490"/>
      </p:ext>
    </p:extLst>
  </p:cSld>
  <p:clrMapOvr>
    <a:masterClrMapping/>
  </p:clrMapOvr>
</p:sld>
</file>

<file path=ppt/slides/slide6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48746762"/>
      </p:ext>
    </p:extLst>
  </p:cSld>
  <p:clrMapOvr>
    <a:masterClrMapping/>
  </p:clrMapOvr>
</p:sld>
</file>

<file path=ppt/slides/slide6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06679037"/>
      </p:ext>
    </p:extLst>
  </p:cSld>
  <p:clrMapOvr>
    <a:masterClrMapping/>
  </p:clrMapOvr>
</p:sld>
</file>

<file path=ppt/slides/slide6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07488655"/>
      </p:ext>
    </p:extLst>
  </p:cSld>
  <p:clrMapOvr>
    <a:masterClrMapping/>
  </p:clrMapOvr>
</p:sld>
</file>

<file path=ppt/slides/slide6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45975023"/>
      </p:ext>
    </p:extLst>
  </p:cSld>
  <p:clrMapOvr>
    <a:masterClrMapping/>
  </p:clrMapOvr>
</p:sld>
</file>

<file path=ppt/slides/slide6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65112344"/>
      </p:ext>
    </p:extLst>
  </p:cSld>
  <p:clrMapOvr>
    <a:masterClrMapping/>
  </p:clrMapOvr>
</p:sld>
</file>

<file path=ppt/slides/slide6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58261766"/>
      </p:ext>
    </p:extLst>
  </p:cSld>
  <p:clrMapOvr>
    <a:masterClrMapping/>
  </p:clrMapOvr>
</p:sld>
</file>

<file path=ppt/slides/slide6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97976152"/>
      </p:ext>
    </p:extLst>
  </p:cSld>
  <p:clrMapOvr>
    <a:masterClrMapping/>
  </p:clrMapOvr>
</p:sld>
</file>

<file path=ppt/slides/slide6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61126416"/>
      </p:ext>
    </p:extLst>
  </p:cSld>
  <p:clrMapOvr>
    <a:masterClrMapping/>
  </p:clrMapOvr>
</p:sld>
</file>

<file path=ppt/slides/slide6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521022606"/>
      </p:ext>
    </p:extLst>
  </p:cSld>
  <p:clrMapOvr>
    <a:masterClrMapping/>
  </p:clrMapOvr>
</p:sld>
</file>

<file path=ppt/slides/slide6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509406"/>
      </p:ext>
    </p:extLst>
  </p:cSld>
  <p:clrMapOvr>
    <a:masterClrMapping/>
  </p:clrMapOvr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41076580"/>
      </p:ext>
    </p:extLst>
  </p:cSld>
  <p:clrMapOvr>
    <a:masterClrMapping/>
  </p:clrMapOvr>
</p:sld>
</file>

<file path=ppt/slides/slide6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72218824"/>
      </p:ext>
    </p:extLst>
  </p:cSld>
  <p:clrMapOvr>
    <a:masterClrMapping/>
  </p:clrMapOvr>
</p:sld>
</file>

<file path=ppt/slides/slide6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87596742"/>
      </p:ext>
    </p:extLst>
  </p:cSld>
  <p:clrMapOvr>
    <a:masterClrMapping/>
  </p:clrMapOvr>
</p:sld>
</file>

<file path=ppt/slides/slide6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073664"/>
      </p:ext>
    </p:extLst>
  </p:cSld>
  <p:clrMapOvr>
    <a:masterClrMapping/>
  </p:clrMapOvr>
</p:sld>
</file>

<file path=ppt/slides/slide6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88123824"/>
      </p:ext>
    </p:extLst>
  </p:cSld>
  <p:clrMapOvr>
    <a:masterClrMapping/>
  </p:clrMapOvr>
</p:sld>
</file>

<file path=ppt/slides/slide6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58400561"/>
      </p:ext>
    </p:extLst>
  </p:cSld>
  <p:clrMapOvr>
    <a:masterClrMapping/>
  </p:clrMapOvr>
</p:sld>
</file>

<file path=ppt/slides/slide6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457623052"/>
      </p:ext>
    </p:extLst>
  </p:cSld>
  <p:clrMapOvr>
    <a:masterClrMapping/>
  </p:clrMapOvr>
</p:sld>
</file>

<file path=ppt/slides/slide6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29852619"/>
      </p:ext>
    </p:extLst>
  </p:cSld>
  <p:clrMapOvr>
    <a:masterClrMapping/>
  </p:clrMapOvr>
</p:sld>
</file>

<file path=ppt/slides/slide6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61333065"/>
      </p:ext>
    </p:extLst>
  </p:cSld>
  <p:clrMapOvr>
    <a:masterClrMapping/>
  </p:clrMapOvr>
</p:sld>
</file>

<file path=ppt/slides/slide6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52813693"/>
      </p:ext>
    </p:extLst>
  </p:cSld>
  <p:clrMapOvr>
    <a:masterClrMapping/>
  </p:clrMapOvr>
</p:sld>
</file>

<file path=ppt/slides/slide6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1549936"/>
      </p:ext>
    </p:extLst>
  </p:cSld>
  <p:clrMapOvr>
    <a:masterClrMapping/>
  </p:clrMapOvr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42187653"/>
      </p:ext>
    </p:extLst>
  </p:cSld>
  <p:clrMapOvr>
    <a:masterClrMapping/>
  </p:clrMapOvr>
</p:sld>
</file>

<file path=ppt/slides/slide6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351530764"/>
      </p:ext>
    </p:extLst>
  </p:cSld>
  <p:clrMapOvr>
    <a:masterClrMapping/>
  </p:clrMapOvr>
</p:sld>
</file>

<file path=ppt/slides/slide6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113442044"/>
      </p:ext>
    </p:extLst>
  </p:cSld>
  <p:clrMapOvr>
    <a:masterClrMapping/>
  </p:clrMapOvr>
</p:sld>
</file>

<file path=ppt/slides/slide6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20505712"/>
      </p:ext>
    </p:extLst>
  </p:cSld>
  <p:clrMapOvr>
    <a:masterClrMapping/>
  </p:clrMapOvr>
</p:sld>
</file>

<file path=ppt/slides/slide6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76436476"/>
      </p:ext>
    </p:extLst>
  </p:cSld>
  <p:clrMapOvr>
    <a:masterClrMapping/>
  </p:clrMapOvr>
</p:sld>
</file>

<file path=ppt/slides/slide6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56558648"/>
      </p:ext>
    </p:extLst>
  </p:cSld>
  <p:clrMapOvr>
    <a:masterClrMapping/>
  </p:clrMapOvr>
</p:sld>
</file>

<file path=ppt/slides/slide6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11535325"/>
      </p:ext>
    </p:extLst>
  </p:cSld>
  <p:clrMapOvr>
    <a:masterClrMapping/>
  </p:clrMapOvr>
</p:sld>
</file>

<file path=ppt/slides/slide6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06004778"/>
      </p:ext>
    </p:extLst>
  </p:cSld>
  <p:clrMapOvr>
    <a:masterClrMapping/>
  </p:clrMapOvr>
</p:sld>
</file>

<file path=ppt/slides/slide6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52164696"/>
      </p:ext>
    </p:extLst>
  </p:cSld>
  <p:clrMapOvr>
    <a:masterClrMapping/>
  </p:clrMapOvr>
</p:sld>
</file>

<file path=ppt/slides/slide6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10983615"/>
      </p:ext>
    </p:extLst>
  </p:cSld>
  <p:clrMapOvr>
    <a:masterClrMapping/>
  </p:clrMapOvr>
</p:sld>
</file>

<file path=ppt/slides/slide6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5495621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56184239"/>
      </p:ext>
    </p:extLst>
  </p:cSld>
  <p:clrMapOvr>
    <a:masterClrMapping/>
  </p:clrMapOvr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39782134"/>
      </p:ext>
    </p:extLst>
  </p:cSld>
  <p:clrMapOvr>
    <a:masterClrMapping/>
  </p:clrMapOvr>
</p:sld>
</file>

<file path=ppt/slides/slide6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5716953"/>
      </p:ext>
    </p:extLst>
  </p:cSld>
  <p:clrMapOvr>
    <a:masterClrMapping/>
  </p:clrMapOvr>
</p:sld>
</file>

<file path=ppt/slides/slide6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62073353"/>
      </p:ext>
    </p:extLst>
  </p:cSld>
  <p:clrMapOvr>
    <a:masterClrMapping/>
  </p:clrMapOvr>
</p:sld>
</file>

<file path=ppt/slides/slide6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47196536"/>
      </p:ext>
    </p:extLst>
  </p:cSld>
  <p:clrMapOvr>
    <a:masterClrMapping/>
  </p:clrMapOvr>
</p:sld>
</file>

<file path=ppt/slides/slide6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21679047"/>
      </p:ext>
    </p:extLst>
  </p:cSld>
  <p:clrMapOvr>
    <a:masterClrMapping/>
  </p:clrMapOvr>
</p:sld>
</file>

<file path=ppt/slides/slide6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1635938995"/>
      </p:ext>
    </p:extLst>
  </p:cSld>
  <p:clrMapOvr>
    <a:masterClrMapping/>
  </p:clrMapOvr>
</p:sld>
</file>

<file path=ppt/slides/slide6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28248916"/>
      </p:ext>
    </p:extLst>
  </p:cSld>
  <p:clrMapOvr>
    <a:masterClrMapping/>
  </p:clrMapOvr>
</p:sld>
</file>

<file path=ppt/slides/slide6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77387874"/>
      </p:ext>
    </p:extLst>
  </p:cSld>
  <p:clrMapOvr>
    <a:masterClrMapping/>
  </p:clrMapOvr>
</p:sld>
</file>

<file path=ppt/slides/slide6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79286796"/>
      </p:ext>
    </p:extLst>
  </p:cSld>
  <p:clrMapOvr>
    <a:masterClrMapping/>
  </p:clrMapOvr>
</p:sld>
</file>

<file path=ppt/slides/slide6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55035333"/>
      </p:ext>
    </p:extLst>
  </p:cSld>
  <p:clrMapOvr>
    <a:masterClrMapping/>
  </p:clrMapOvr>
</p:sld>
</file>

<file path=ppt/slides/slide6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8363863"/>
      </p:ext>
    </p:extLst>
  </p:cSld>
  <p:clrMapOvr>
    <a:masterClrMapping/>
  </p:clrMapOvr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47755176"/>
      </p:ext>
    </p:extLst>
  </p:cSld>
  <p:clrMapOvr>
    <a:masterClrMapping/>
  </p:clrMapOvr>
</p:sld>
</file>

<file path=ppt/slides/slide6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503768233"/>
      </p:ext>
    </p:extLst>
  </p:cSld>
  <p:clrMapOvr>
    <a:masterClrMapping/>
  </p:clrMapOvr>
</p:sld>
</file>

<file path=ppt/slides/slide6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44101111"/>
      </p:ext>
    </p:extLst>
  </p:cSld>
  <p:clrMapOvr>
    <a:masterClrMapping/>
  </p:clrMapOvr>
</p:sld>
</file>

<file path=ppt/slides/slide6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2932159"/>
      </p:ext>
    </p:extLst>
  </p:cSld>
  <p:clrMapOvr>
    <a:masterClrMapping/>
  </p:clrMapOvr>
</p:sld>
</file>

<file path=ppt/slides/slide6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87845272"/>
      </p:ext>
    </p:extLst>
  </p:cSld>
  <p:clrMapOvr>
    <a:masterClrMapping/>
  </p:clrMapOvr>
</p:sld>
</file>

<file path=ppt/slides/slide6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95843929"/>
      </p:ext>
    </p:extLst>
  </p:cSld>
  <p:clrMapOvr>
    <a:masterClrMapping/>
  </p:clrMapOvr>
</p:sld>
</file>

<file path=ppt/slides/slide6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38596487"/>
      </p:ext>
    </p:extLst>
  </p:cSld>
  <p:clrMapOvr>
    <a:masterClrMapping/>
  </p:clrMapOvr>
</p:sld>
</file>

<file path=ppt/slides/slide6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15028518"/>
      </p:ext>
    </p:extLst>
  </p:cSld>
  <p:clrMapOvr>
    <a:masterClrMapping/>
  </p:clrMapOvr>
</p:sld>
</file>

<file path=ppt/slides/slide6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50491124"/>
      </p:ext>
    </p:extLst>
  </p:cSld>
  <p:clrMapOvr>
    <a:masterClrMapping/>
  </p:clrMapOvr>
</p:sld>
</file>

<file path=ppt/slides/slide6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77977871"/>
      </p:ext>
    </p:extLst>
  </p:cSld>
  <p:clrMapOvr>
    <a:masterClrMapping/>
  </p:clrMapOvr>
</p:sld>
</file>

<file path=ppt/slides/slide6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21841639"/>
      </p:ext>
    </p:extLst>
  </p:cSld>
  <p:clrMapOvr>
    <a:masterClrMapping/>
  </p:clrMapOvr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214764792"/>
      </p:ext>
    </p:extLst>
  </p:cSld>
  <p:clrMapOvr>
    <a:masterClrMapping/>
  </p:clrMapOvr>
</p:sld>
</file>

<file path=ppt/slides/slide6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18098659"/>
      </p:ext>
    </p:extLst>
  </p:cSld>
  <p:clrMapOvr>
    <a:masterClrMapping/>
  </p:clrMapOvr>
</p:sld>
</file>

<file path=ppt/slides/slide6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69065847"/>
      </p:ext>
    </p:extLst>
  </p:cSld>
  <p:clrMapOvr>
    <a:masterClrMapping/>
  </p:clrMapOvr>
</p:sld>
</file>

<file path=ppt/slides/slide6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2312557"/>
      </p:ext>
    </p:extLst>
  </p:cSld>
  <p:clrMapOvr>
    <a:masterClrMapping/>
  </p:clrMapOvr>
</p:sld>
</file>

<file path=ppt/slides/slide6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19715208"/>
      </p:ext>
    </p:extLst>
  </p:cSld>
  <p:clrMapOvr>
    <a:masterClrMapping/>
  </p:clrMapOvr>
</p:sld>
</file>

<file path=ppt/slides/slide6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03365973"/>
      </p:ext>
    </p:extLst>
  </p:cSld>
  <p:clrMapOvr>
    <a:masterClrMapping/>
  </p:clrMapOvr>
</p:sld>
</file>

<file path=ppt/slides/slide6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26787241"/>
      </p:ext>
    </p:extLst>
  </p:cSld>
  <p:clrMapOvr>
    <a:masterClrMapping/>
  </p:clrMapOvr>
</p:sld>
</file>

<file path=ppt/slides/slide6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31543815"/>
      </p:ext>
    </p:extLst>
  </p:cSld>
  <p:clrMapOvr>
    <a:masterClrMapping/>
  </p:clrMapOvr>
</p:sld>
</file>

<file path=ppt/slides/slide6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29651813"/>
      </p:ext>
    </p:extLst>
  </p:cSld>
  <p:clrMapOvr>
    <a:masterClrMapping/>
  </p:clrMapOvr>
</p:sld>
</file>

<file path=ppt/slides/slide6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22533527"/>
      </p:ext>
    </p:extLst>
  </p:cSld>
  <p:clrMapOvr>
    <a:masterClrMapping/>
  </p:clrMapOvr>
</p:sld>
</file>

<file path=ppt/slides/slide6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80218859"/>
      </p:ext>
    </p:extLst>
  </p:cSld>
  <p:clrMapOvr>
    <a:masterClrMapping/>
  </p:clrMapOvr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938323400"/>
      </p:ext>
    </p:extLst>
  </p:cSld>
  <p:clrMapOvr>
    <a:masterClrMapping/>
  </p:clrMapOvr>
</p:sld>
</file>

<file path=ppt/slides/slide6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80800740"/>
      </p:ext>
    </p:extLst>
  </p:cSld>
  <p:clrMapOvr>
    <a:masterClrMapping/>
  </p:clrMapOvr>
</p:sld>
</file>

<file path=ppt/slides/slide6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8469256"/>
      </p:ext>
    </p:extLst>
  </p:cSld>
  <p:clrMapOvr>
    <a:masterClrMapping/>
  </p:clrMapOvr>
</p:sld>
</file>

<file path=ppt/slides/slide6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79232344"/>
      </p:ext>
    </p:extLst>
  </p:cSld>
  <p:clrMapOvr>
    <a:masterClrMapping/>
  </p:clrMapOvr>
</p:sld>
</file>

<file path=ppt/slides/slide6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87624413"/>
      </p:ext>
    </p:extLst>
  </p:cSld>
  <p:clrMapOvr>
    <a:masterClrMapping/>
  </p:clrMapOvr>
</p:sld>
</file>

<file path=ppt/slides/slide6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19609948"/>
      </p:ext>
    </p:extLst>
  </p:cSld>
  <p:clrMapOvr>
    <a:masterClrMapping/>
  </p:clrMapOvr>
</p:sld>
</file>

<file path=ppt/slides/slide6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44717409"/>
      </p:ext>
    </p:extLst>
  </p:cSld>
  <p:clrMapOvr>
    <a:masterClrMapping/>
  </p:clrMapOvr>
</p:sld>
</file>

<file path=ppt/slides/slide6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56578211"/>
      </p:ext>
    </p:extLst>
  </p:cSld>
  <p:clrMapOvr>
    <a:masterClrMapping/>
  </p:clrMapOvr>
</p:sld>
</file>

<file path=ppt/slides/slide6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19044291"/>
      </p:ext>
    </p:extLst>
  </p:cSld>
  <p:clrMapOvr>
    <a:masterClrMapping/>
  </p:clrMapOvr>
</p:sld>
</file>

<file path=ppt/slides/slide6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76205350"/>
      </p:ext>
    </p:extLst>
  </p:cSld>
  <p:clrMapOvr>
    <a:masterClrMapping/>
  </p:clrMapOvr>
</p:sld>
</file>

<file path=ppt/slides/slide6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536982"/>
      </p:ext>
    </p:extLst>
  </p:cSld>
  <p:clrMapOvr>
    <a:masterClrMapping/>
  </p:clrMapOvr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7396894"/>
      </p:ext>
    </p:extLst>
  </p:cSld>
  <p:clrMapOvr>
    <a:masterClrMapping/>
  </p:clrMapOvr>
</p:sld>
</file>

<file path=ppt/slides/slide6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28497200"/>
      </p:ext>
    </p:extLst>
  </p:cSld>
  <p:clrMapOvr>
    <a:masterClrMapping/>
  </p:clrMapOvr>
</p:sld>
</file>

<file path=ppt/slides/slide6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49801"/>
      </p:ext>
    </p:extLst>
  </p:cSld>
  <p:clrMapOvr>
    <a:masterClrMapping/>
  </p:clrMapOvr>
</p:sld>
</file>

<file path=ppt/slides/slide6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21934195"/>
      </p:ext>
    </p:extLst>
  </p:cSld>
  <p:clrMapOvr>
    <a:masterClrMapping/>
  </p:clrMapOvr>
</p:sld>
</file>

<file path=ppt/slides/slide6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76737019"/>
      </p:ext>
    </p:extLst>
  </p:cSld>
  <p:clrMapOvr>
    <a:masterClrMapping/>
  </p:clrMapOvr>
</p:sld>
</file>

<file path=ppt/slides/slide6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79016470"/>
      </p:ext>
    </p:extLst>
  </p:cSld>
  <p:clrMapOvr>
    <a:masterClrMapping/>
  </p:clrMapOvr>
</p:sld>
</file>

<file path=ppt/slides/slide6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01728602"/>
      </p:ext>
    </p:extLst>
  </p:cSld>
  <p:clrMapOvr>
    <a:masterClrMapping/>
  </p:clrMapOvr>
</p:sld>
</file>

<file path=ppt/slides/slide6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1361193"/>
      </p:ext>
    </p:extLst>
  </p:cSld>
  <p:clrMapOvr>
    <a:masterClrMapping/>
  </p:clrMapOvr>
</p:sld>
</file>

<file path=ppt/slides/slide6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17877197"/>
      </p:ext>
    </p:extLst>
  </p:cSld>
  <p:clrMapOvr>
    <a:masterClrMapping/>
  </p:clrMapOvr>
</p:sld>
</file>

<file path=ppt/slides/slide6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290544519"/>
      </p:ext>
    </p:extLst>
  </p:cSld>
  <p:clrMapOvr>
    <a:masterClrMapping/>
  </p:clrMapOvr>
</p:sld>
</file>

<file path=ppt/slides/slide6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1947354"/>
      </p:ext>
    </p:extLst>
  </p:cSld>
  <p:clrMapOvr>
    <a:masterClrMapping/>
  </p:clrMapOvr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32809469"/>
      </p:ext>
    </p:extLst>
  </p:cSld>
  <p:clrMapOvr>
    <a:masterClrMapping/>
  </p:clrMapOvr>
</p:sld>
</file>

<file path=ppt/slides/slide6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53878843"/>
      </p:ext>
    </p:extLst>
  </p:cSld>
  <p:clrMapOvr>
    <a:masterClrMapping/>
  </p:clrMapOvr>
</p:sld>
</file>

<file path=ppt/slides/slide6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63877355"/>
      </p:ext>
    </p:extLst>
  </p:cSld>
  <p:clrMapOvr>
    <a:masterClrMapping/>
  </p:clrMapOvr>
</p:sld>
</file>

<file path=ppt/slides/slide6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44660459"/>
      </p:ext>
    </p:extLst>
  </p:cSld>
  <p:clrMapOvr>
    <a:masterClrMapping/>
  </p:clrMapOvr>
</p:sld>
</file>

<file path=ppt/slides/slide6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83132957"/>
      </p:ext>
    </p:extLst>
  </p:cSld>
  <p:clrMapOvr>
    <a:masterClrMapping/>
  </p:clrMapOvr>
</p:sld>
</file>

<file path=ppt/slides/slide6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32006876"/>
      </p:ext>
    </p:extLst>
  </p:cSld>
  <p:clrMapOvr>
    <a:masterClrMapping/>
  </p:clrMapOvr>
</p:sld>
</file>

<file path=ppt/slides/slide6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76775216"/>
      </p:ext>
    </p:extLst>
  </p:cSld>
  <p:clrMapOvr>
    <a:masterClrMapping/>
  </p:clrMapOvr>
</p:sld>
</file>

<file path=ppt/slides/slide6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589681091"/>
      </p:ext>
    </p:extLst>
  </p:cSld>
  <p:clrMapOvr>
    <a:masterClrMapping/>
  </p:clrMapOvr>
</p:sld>
</file>

<file path=ppt/slides/slide6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13300026"/>
      </p:ext>
    </p:extLst>
  </p:cSld>
  <p:clrMapOvr>
    <a:masterClrMapping/>
  </p:clrMapOvr>
</p:sld>
</file>

<file path=ppt/slides/slide6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89884058"/>
      </p:ext>
    </p:extLst>
  </p:cSld>
  <p:clrMapOvr>
    <a:masterClrMapping/>
  </p:clrMapOvr>
</p:sld>
</file>

<file path=ppt/slides/slide6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5922544"/>
      </p:ext>
    </p:extLst>
  </p:cSld>
  <p:clrMapOvr>
    <a:masterClrMapping/>
  </p:clrMapOvr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16190913"/>
      </p:ext>
    </p:extLst>
  </p:cSld>
  <p:clrMapOvr>
    <a:masterClrMapping/>
  </p:clrMapOvr>
</p:sld>
</file>

<file path=ppt/slides/slide6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46540325"/>
      </p:ext>
    </p:extLst>
  </p:cSld>
  <p:clrMapOvr>
    <a:masterClrMapping/>
  </p:clrMapOvr>
</p:sld>
</file>

<file path=ppt/slides/slide6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90628840"/>
      </p:ext>
    </p:extLst>
  </p:cSld>
  <p:clrMapOvr>
    <a:masterClrMapping/>
  </p:clrMapOvr>
</p:sld>
</file>

<file path=ppt/slides/slide6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753696555"/>
      </p:ext>
    </p:extLst>
  </p:cSld>
  <p:clrMapOvr>
    <a:masterClrMapping/>
  </p:clrMapOvr>
</p:sld>
</file>

<file path=ppt/slides/slide6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37430955"/>
      </p:ext>
    </p:extLst>
  </p:cSld>
  <p:clrMapOvr>
    <a:masterClrMapping/>
  </p:clrMapOvr>
</p:sld>
</file>

<file path=ppt/slides/slide6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05678029"/>
      </p:ext>
    </p:extLst>
  </p:cSld>
  <p:clrMapOvr>
    <a:masterClrMapping/>
  </p:clrMapOvr>
</p:sld>
</file>

<file path=ppt/slides/slide6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13129416"/>
      </p:ext>
    </p:extLst>
  </p:cSld>
  <p:clrMapOvr>
    <a:masterClrMapping/>
  </p:clrMapOvr>
</p:sld>
</file>

<file path=ppt/slides/slide6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62642762"/>
      </p:ext>
    </p:extLst>
  </p:cSld>
  <p:clrMapOvr>
    <a:masterClrMapping/>
  </p:clrMapOvr>
</p:sld>
</file>

<file path=ppt/slides/slide6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01360431"/>
      </p:ext>
    </p:extLst>
  </p:cSld>
  <p:clrMapOvr>
    <a:masterClrMapping/>
  </p:clrMapOvr>
</p:sld>
</file>

<file path=ppt/slides/slide6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56956847"/>
      </p:ext>
    </p:extLst>
  </p:cSld>
  <p:clrMapOvr>
    <a:masterClrMapping/>
  </p:clrMapOvr>
</p:sld>
</file>

<file path=ppt/slides/slide6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758386341"/>
      </p:ext>
    </p:extLst>
  </p:cSld>
  <p:clrMapOvr>
    <a:masterClrMapping/>
  </p:clrMapOvr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50359977"/>
      </p:ext>
    </p:extLst>
  </p:cSld>
  <p:clrMapOvr>
    <a:masterClrMapping/>
  </p:clrMapOvr>
</p:sld>
</file>

<file path=ppt/slides/slide6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4417416"/>
      </p:ext>
    </p:extLst>
  </p:cSld>
  <p:clrMapOvr>
    <a:masterClrMapping/>
  </p:clrMapOvr>
</p:sld>
</file>

<file path=ppt/slides/slide6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55062756"/>
      </p:ext>
    </p:extLst>
  </p:cSld>
  <p:clrMapOvr>
    <a:masterClrMapping/>
  </p:clrMapOvr>
</p:sld>
</file>

<file path=ppt/slides/slide6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4598852"/>
      </p:ext>
    </p:extLst>
  </p:cSld>
  <p:clrMapOvr>
    <a:masterClrMapping/>
  </p:clrMapOvr>
</p:sld>
</file>

<file path=ppt/slides/slide6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31321722"/>
      </p:ext>
    </p:extLst>
  </p:cSld>
  <p:clrMapOvr>
    <a:masterClrMapping/>
  </p:clrMapOvr>
</p:sld>
</file>

<file path=ppt/slides/slide6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51309079"/>
      </p:ext>
    </p:extLst>
  </p:cSld>
  <p:clrMapOvr>
    <a:masterClrMapping/>
  </p:clrMapOvr>
</p:sld>
</file>

<file path=ppt/slides/slide6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08029169"/>
      </p:ext>
    </p:extLst>
  </p:cSld>
  <p:clrMapOvr>
    <a:masterClrMapping/>
  </p:clrMapOvr>
</p:sld>
</file>

<file path=ppt/slides/slide6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6904842"/>
      </p:ext>
    </p:extLst>
  </p:cSld>
  <p:clrMapOvr>
    <a:masterClrMapping/>
  </p:clrMapOvr>
</p:sld>
</file>

<file path=ppt/slides/slide6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63893995"/>
      </p:ext>
    </p:extLst>
  </p:cSld>
  <p:clrMapOvr>
    <a:masterClrMapping/>
  </p:clrMapOvr>
</p:sld>
</file>

<file path=ppt/slides/slide6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33958863"/>
      </p:ext>
    </p:extLst>
  </p:cSld>
  <p:clrMapOvr>
    <a:masterClrMapping/>
  </p:clrMapOvr>
</p:sld>
</file>

<file path=ppt/slides/slide6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62963204"/>
      </p:ext>
    </p:extLst>
  </p:cSld>
  <p:clrMapOvr>
    <a:masterClrMapping/>
  </p:clrMapOvr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040483555"/>
      </p:ext>
    </p:extLst>
  </p:cSld>
  <p:clrMapOvr>
    <a:masterClrMapping/>
  </p:clrMapOvr>
</p:sld>
</file>

<file path=ppt/slides/slide6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64421697"/>
      </p:ext>
    </p:extLst>
  </p:cSld>
  <p:clrMapOvr>
    <a:masterClrMapping/>
  </p:clrMapOvr>
</p:sld>
</file>

<file path=ppt/slides/slide6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49461866"/>
      </p:ext>
    </p:extLst>
  </p:cSld>
  <p:clrMapOvr>
    <a:masterClrMapping/>
  </p:clrMapOvr>
</p:sld>
</file>

<file path=ppt/slides/slide6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LXL1 SERIES </a:t>
            </a:r>
          </a:p>
        </p:txBody>
      </p:sp>
    </p:spTree>
    <p:extLst>
      <p:ext uri="{BB962C8B-B14F-4D97-AF65-F5344CB8AC3E}">
        <p14:creationId xmlns:p14="http://schemas.microsoft.com/office/powerpoint/2010/main" val="3680480710"/>
      </p:ext>
    </p:extLst>
  </p:cSld>
  <p:clrMapOvr>
    <a:masterClrMapping/>
  </p:clrMapOvr>
</p:sld>
</file>

<file path=ppt/slides/slide6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61278667"/>
      </p:ext>
    </p:extLst>
  </p:cSld>
  <p:clrMapOvr>
    <a:masterClrMapping/>
  </p:clrMapOvr>
</p:sld>
</file>

<file path=ppt/slides/slide6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133908269"/>
      </p:ext>
    </p:extLst>
  </p:cSld>
  <p:clrMapOvr>
    <a:masterClrMapping/>
  </p:clrMapOvr>
</p:sld>
</file>

<file path=ppt/slides/slide6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97923756"/>
      </p:ext>
    </p:extLst>
  </p:cSld>
  <p:clrMapOvr>
    <a:masterClrMapping/>
  </p:clrMapOvr>
</p:sld>
</file>

<file path=ppt/slides/slide6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LXL2 SERIES </a:t>
            </a:r>
          </a:p>
        </p:txBody>
      </p:sp>
    </p:spTree>
    <p:extLst>
      <p:ext uri="{BB962C8B-B14F-4D97-AF65-F5344CB8AC3E}">
        <p14:creationId xmlns:p14="http://schemas.microsoft.com/office/powerpoint/2010/main" val="2386954331"/>
      </p:ext>
    </p:extLst>
  </p:cSld>
  <p:clrMapOvr>
    <a:masterClrMapping/>
  </p:clrMapOvr>
</p:sld>
</file>

<file path=ppt/slides/slide6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63439718"/>
      </p:ext>
    </p:extLst>
  </p:cSld>
  <p:clrMapOvr>
    <a:masterClrMapping/>
  </p:clrMapOvr>
</p:sld>
</file>

<file path=ppt/slides/slide6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81967612"/>
      </p:ext>
    </p:extLst>
  </p:cSld>
  <p:clrMapOvr>
    <a:masterClrMapping/>
  </p:clrMapOvr>
</p:sld>
</file>

<file path=ppt/slides/slide6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05339496"/>
      </p:ext>
    </p:extLst>
  </p:cSld>
  <p:clrMapOvr>
    <a:masterClrMapping/>
  </p:clrMapOvr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853880251"/>
      </p:ext>
    </p:extLst>
  </p:cSld>
  <p:clrMapOvr>
    <a:masterClrMapping/>
  </p:clrMapOvr>
</p:sld>
</file>

<file path=ppt/slides/slide6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LXL3 SERIES </a:t>
            </a:r>
          </a:p>
        </p:txBody>
      </p:sp>
    </p:spTree>
    <p:extLst>
      <p:ext uri="{BB962C8B-B14F-4D97-AF65-F5344CB8AC3E}">
        <p14:creationId xmlns:p14="http://schemas.microsoft.com/office/powerpoint/2010/main" val="4018081475"/>
      </p:ext>
    </p:extLst>
  </p:cSld>
  <p:clrMapOvr>
    <a:masterClrMapping/>
  </p:clrMapOvr>
</p:sld>
</file>

<file path=ppt/slides/slide6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76143931"/>
      </p:ext>
    </p:extLst>
  </p:cSld>
  <p:clrMapOvr>
    <a:masterClrMapping/>
  </p:clrMapOvr>
</p:sld>
</file>

<file path=ppt/slides/slide6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77578918"/>
      </p:ext>
    </p:extLst>
  </p:cSld>
  <p:clrMapOvr>
    <a:masterClrMapping/>
  </p:clrMapOvr>
</p:sld>
</file>

<file path=ppt/slides/slide6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88129033"/>
      </p:ext>
    </p:extLst>
  </p:cSld>
  <p:clrMapOvr>
    <a:masterClrMapping/>
  </p:clrMapOvr>
</p:sld>
</file>

<file path=ppt/slides/slide6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LXL4 SERIES </a:t>
            </a:r>
          </a:p>
        </p:txBody>
      </p:sp>
    </p:spTree>
    <p:extLst>
      <p:ext uri="{BB962C8B-B14F-4D97-AF65-F5344CB8AC3E}">
        <p14:creationId xmlns:p14="http://schemas.microsoft.com/office/powerpoint/2010/main" val="722447035"/>
      </p:ext>
    </p:extLst>
  </p:cSld>
  <p:clrMapOvr>
    <a:masterClrMapping/>
  </p:clrMapOvr>
</p:sld>
</file>

<file path=ppt/slides/slide6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97925549"/>
      </p:ext>
    </p:extLst>
  </p:cSld>
  <p:clrMapOvr>
    <a:masterClrMapping/>
  </p:clrMapOvr>
</p:sld>
</file>

<file path=ppt/slides/slide6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74906"/>
      </p:ext>
    </p:extLst>
  </p:cSld>
  <p:clrMapOvr>
    <a:masterClrMapping/>
  </p:clrMapOvr>
</p:sld>
</file>

<file path=ppt/slides/slide6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1644431"/>
      </p:ext>
    </p:extLst>
  </p:cSld>
  <p:clrMapOvr>
    <a:masterClrMapping/>
  </p:clrMapOvr>
</p:sld>
</file>

<file path=ppt/slides/slide6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LXL5 SERIES </a:t>
            </a:r>
          </a:p>
        </p:txBody>
      </p:sp>
    </p:spTree>
    <p:extLst>
      <p:ext uri="{BB962C8B-B14F-4D97-AF65-F5344CB8AC3E}">
        <p14:creationId xmlns:p14="http://schemas.microsoft.com/office/powerpoint/2010/main" val="4151165045"/>
      </p:ext>
    </p:extLst>
  </p:cSld>
  <p:clrMapOvr>
    <a:masterClrMapping/>
  </p:clrMapOvr>
</p:sld>
</file>

<file path=ppt/slides/slide6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110422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8967749"/>
      </p:ext>
    </p:extLst>
  </p:cSld>
  <p:clrMapOvr>
    <a:masterClrMapping/>
  </p:clrMapOvr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17096660"/>
      </p:ext>
    </p:extLst>
  </p:cSld>
  <p:clrMapOvr>
    <a:masterClrMapping/>
  </p:clrMapOvr>
</p:sld>
</file>

<file path=ppt/slides/slide6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889770500"/>
      </p:ext>
    </p:extLst>
  </p:cSld>
  <p:clrMapOvr>
    <a:masterClrMapping/>
  </p:clrMapOvr>
</p:sld>
</file>

<file path=ppt/slides/slide6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65387475"/>
      </p:ext>
    </p:extLst>
  </p:cSld>
  <p:clrMapOvr>
    <a:masterClrMapping/>
  </p:clrMapOvr>
</p:sld>
</file>

<file path=ppt/slides/slide6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LXL6 SERIES </a:t>
            </a:r>
          </a:p>
        </p:txBody>
      </p:sp>
    </p:spTree>
    <p:extLst>
      <p:ext uri="{BB962C8B-B14F-4D97-AF65-F5344CB8AC3E}">
        <p14:creationId xmlns:p14="http://schemas.microsoft.com/office/powerpoint/2010/main" val="4277245925"/>
      </p:ext>
    </p:extLst>
  </p:cSld>
  <p:clrMapOvr>
    <a:masterClrMapping/>
  </p:clrMapOvr>
</p:sld>
</file>

<file path=ppt/slides/slide6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436263365"/>
      </p:ext>
    </p:extLst>
  </p:cSld>
  <p:clrMapOvr>
    <a:masterClrMapping/>
  </p:clrMapOvr>
</p:sld>
</file>

<file path=ppt/slides/slide6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4454166"/>
      </p:ext>
    </p:extLst>
  </p:cSld>
  <p:clrMapOvr>
    <a:masterClrMapping/>
  </p:clrMapOvr>
</p:sld>
</file>

<file path=ppt/slides/slide6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01309469"/>
      </p:ext>
    </p:extLst>
  </p:cSld>
  <p:clrMapOvr>
    <a:masterClrMapping/>
  </p:clrMapOvr>
</p:sld>
</file>

<file path=ppt/slides/slide6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LXL7 SERIES </a:t>
            </a:r>
          </a:p>
        </p:txBody>
      </p:sp>
    </p:spTree>
    <p:extLst>
      <p:ext uri="{BB962C8B-B14F-4D97-AF65-F5344CB8AC3E}">
        <p14:creationId xmlns:p14="http://schemas.microsoft.com/office/powerpoint/2010/main" val="183724832"/>
      </p:ext>
    </p:extLst>
  </p:cSld>
  <p:clrMapOvr>
    <a:masterClrMapping/>
  </p:clrMapOvr>
</p:sld>
</file>

<file path=ppt/slides/slide6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42469276"/>
      </p:ext>
    </p:extLst>
  </p:cSld>
  <p:clrMapOvr>
    <a:masterClrMapping/>
  </p:clrMapOvr>
</p:sld>
</file>

<file path=ppt/slides/slide6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22130136"/>
      </p:ext>
    </p:extLst>
  </p:cSld>
  <p:clrMapOvr>
    <a:masterClrMapping/>
  </p:clrMapOvr>
</p:sld>
</file>

<file path=ppt/slides/slide6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664760925"/>
      </p:ext>
    </p:extLst>
  </p:cSld>
  <p:clrMapOvr>
    <a:masterClrMapping/>
  </p:clrMapOvr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39057095"/>
      </p:ext>
    </p:extLst>
  </p:cSld>
  <p:clrMapOvr>
    <a:masterClrMapping/>
  </p:clrMapOvr>
</p:sld>
</file>

<file path=ppt/slides/slide6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LXL8 SERIES </a:t>
            </a:r>
          </a:p>
        </p:txBody>
      </p:sp>
    </p:spTree>
    <p:extLst>
      <p:ext uri="{BB962C8B-B14F-4D97-AF65-F5344CB8AC3E}">
        <p14:creationId xmlns:p14="http://schemas.microsoft.com/office/powerpoint/2010/main" val="3368644105"/>
      </p:ext>
    </p:extLst>
  </p:cSld>
  <p:clrMapOvr>
    <a:masterClrMapping/>
  </p:clrMapOvr>
</p:sld>
</file>

<file path=ppt/slides/slide6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205836241"/>
      </p:ext>
    </p:extLst>
  </p:cSld>
  <p:clrMapOvr>
    <a:masterClrMapping/>
  </p:clrMapOvr>
</p:sld>
</file>

<file path=ppt/slides/slide6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11715884"/>
      </p:ext>
    </p:extLst>
  </p:cSld>
  <p:clrMapOvr>
    <a:masterClrMapping/>
  </p:clrMapOvr>
</p:sld>
</file>

<file path=ppt/slides/slide6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87605614"/>
      </p:ext>
    </p:extLst>
  </p:cSld>
  <p:clrMapOvr>
    <a:masterClrMapping/>
  </p:clrMapOvr>
</p:sld>
</file>

<file path=ppt/slides/slide6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LXL9 SERIES </a:t>
            </a:r>
          </a:p>
        </p:txBody>
      </p:sp>
    </p:spTree>
    <p:extLst>
      <p:ext uri="{BB962C8B-B14F-4D97-AF65-F5344CB8AC3E}">
        <p14:creationId xmlns:p14="http://schemas.microsoft.com/office/powerpoint/2010/main" val="2616176632"/>
      </p:ext>
    </p:extLst>
  </p:cSld>
  <p:clrMapOvr>
    <a:masterClrMapping/>
  </p:clrMapOvr>
</p:sld>
</file>

<file path=ppt/slides/slide6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16838528"/>
      </p:ext>
    </p:extLst>
  </p:cSld>
  <p:clrMapOvr>
    <a:masterClrMapping/>
  </p:clrMapOvr>
</p:sld>
</file>

<file path=ppt/slides/slide6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55163247"/>
      </p:ext>
    </p:extLst>
  </p:cSld>
  <p:clrMapOvr>
    <a:masterClrMapping/>
  </p:clrMapOvr>
</p:sld>
</file>

<file path=ppt/slides/slide6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452243780"/>
      </p:ext>
    </p:extLst>
  </p:cSld>
  <p:clrMapOvr>
    <a:masterClrMapping/>
  </p:clrMapOvr>
</p:sld>
</file>

<file path=ppt/slides/slide6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LXL10 SERIES </a:t>
            </a:r>
          </a:p>
        </p:txBody>
      </p:sp>
    </p:spTree>
    <p:extLst>
      <p:ext uri="{BB962C8B-B14F-4D97-AF65-F5344CB8AC3E}">
        <p14:creationId xmlns:p14="http://schemas.microsoft.com/office/powerpoint/2010/main" val="290643315"/>
      </p:ext>
    </p:extLst>
  </p:cSld>
  <p:clrMapOvr>
    <a:masterClrMapping/>
  </p:clrMapOvr>
</p:sld>
</file>

<file path=ppt/slides/slide6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49312770"/>
      </p:ext>
    </p:extLst>
  </p:cSld>
  <p:clrMapOvr>
    <a:masterClrMapping/>
  </p:clrMapOvr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84236218"/>
      </p:ext>
    </p:extLst>
  </p:cSld>
  <p:clrMapOvr>
    <a:masterClrMapping/>
  </p:clrMapOvr>
</p:sld>
</file>

<file path=ppt/slides/slide6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52037746"/>
      </p:ext>
    </p:extLst>
  </p:cSld>
  <p:clrMapOvr>
    <a:masterClrMapping/>
  </p:clrMapOvr>
</p:sld>
</file>

<file path=ppt/slides/slide6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68305515"/>
      </p:ext>
    </p:extLst>
  </p:cSld>
  <p:clrMapOvr>
    <a:masterClrMapping/>
  </p:clrMapOvr>
</p:sld>
</file>

<file path=ppt/slides/slide6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SV SERIES</a:t>
            </a:r>
          </a:p>
        </p:txBody>
      </p:sp>
    </p:spTree>
    <p:extLst>
      <p:ext uri="{BB962C8B-B14F-4D97-AF65-F5344CB8AC3E}">
        <p14:creationId xmlns:p14="http://schemas.microsoft.com/office/powerpoint/2010/main" val="3819984137"/>
      </p:ext>
    </p:extLst>
  </p:cSld>
  <p:clrMapOvr>
    <a:masterClrMapping/>
  </p:clrMapOvr>
</p:sld>
</file>

<file path=ppt/slides/slide6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SV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74080370"/>
      </p:ext>
    </p:extLst>
  </p:cSld>
  <p:clrMapOvr>
    <a:masterClrMapping/>
  </p:clrMapOvr>
</p:sld>
</file>

<file path=ppt/slides/slide6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2200744424"/>
      </p:ext>
    </p:extLst>
  </p:cSld>
  <p:clrMapOvr>
    <a:masterClrMapping/>
  </p:clrMapOvr>
</p:sld>
</file>

<file path=ppt/slides/slide6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51798971"/>
      </p:ext>
    </p:extLst>
  </p:cSld>
  <p:clrMapOvr>
    <a:masterClrMapping/>
  </p:clrMapOvr>
</p:sld>
</file>

<file path=ppt/slides/slide6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04801240"/>
      </p:ext>
    </p:extLst>
  </p:cSld>
  <p:clrMapOvr>
    <a:masterClrMapping/>
  </p:clrMapOvr>
</p:sld>
</file>

<file path=ppt/slides/slide6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52298622"/>
      </p:ext>
    </p:extLst>
  </p:cSld>
  <p:clrMapOvr>
    <a:masterClrMapping/>
  </p:clrMapOvr>
</p:sld>
</file>

<file path=ppt/slides/slide6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35664728"/>
      </p:ext>
    </p:extLst>
  </p:cSld>
  <p:clrMapOvr>
    <a:masterClrMapping/>
  </p:clrMapOvr>
</p:sld>
</file>

<file path=ppt/slides/slide6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46666271"/>
      </p:ext>
    </p:extLst>
  </p:cSld>
  <p:clrMapOvr>
    <a:masterClrMapping/>
  </p:clrMapOvr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08697237"/>
      </p:ext>
    </p:extLst>
  </p:cSld>
  <p:clrMapOvr>
    <a:masterClrMapping/>
  </p:clrMapOvr>
</p:sld>
</file>

<file path=ppt/slides/slide6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22046836"/>
      </p:ext>
    </p:extLst>
  </p:cSld>
  <p:clrMapOvr>
    <a:masterClrMapping/>
  </p:clrMapOvr>
</p:sld>
</file>

<file path=ppt/slides/slide6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42174576"/>
      </p:ext>
    </p:extLst>
  </p:cSld>
  <p:clrMapOvr>
    <a:masterClrMapping/>
  </p:clrMapOvr>
</p:sld>
</file>

<file path=ppt/slides/slide6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34317736"/>
      </p:ext>
    </p:extLst>
  </p:cSld>
  <p:clrMapOvr>
    <a:masterClrMapping/>
  </p:clrMapOvr>
</p:sld>
</file>

<file path=ppt/slides/slide6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65499660"/>
      </p:ext>
    </p:extLst>
  </p:cSld>
  <p:clrMapOvr>
    <a:masterClrMapping/>
  </p:clrMapOvr>
</p:sld>
</file>

<file path=ppt/slides/slide6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37046021"/>
      </p:ext>
    </p:extLst>
  </p:cSld>
  <p:clrMapOvr>
    <a:masterClrMapping/>
  </p:clrMapOvr>
</p:sld>
</file>

<file path=ppt/slides/slide6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68216216"/>
      </p:ext>
    </p:extLst>
  </p:cSld>
  <p:clrMapOvr>
    <a:masterClrMapping/>
  </p:clrMapOvr>
</p:sld>
</file>

<file path=ppt/slides/slide6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31652705"/>
      </p:ext>
    </p:extLst>
  </p:cSld>
  <p:clrMapOvr>
    <a:masterClrMapping/>
  </p:clrMapOvr>
</p:sld>
</file>

<file path=ppt/slides/slide6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536730533"/>
      </p:ext>
    </p:extLst>
  </p:cSld>
  <p:clrMapOvr>
    <a:masterClrMapping/>
  </p:clrMapOvr>
</p:sld>
</file>

<file path=ppt/slides/slide6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9882817"/>
      </p:ext>
    </p:extLst>
  </p:cSld>
  <p:clrMapOvr>
    <a:masterClrMapping/>
  </p:clrMapOvr>
</p:sld>
</file>

<file path=ppt/slides/slide6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66852581"/>
      </p:ext>
    </p:extLst>
  </p:cSld>
  <p:clrMapOvr>
    <a:masterClrMapping/>
  </p:clrMapOvr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59925401"/>
      </p:ext>
    </p:extLst>
  </p:cSld>
  <p:clrMapOvr>
    <a:masterClrMapping/>
  </p:clrMapOvr>
</p:sld>
</file>

<file path=ppt/slides/slide6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67758106"/>
      </p:ext>
    </p:extLst>
  </p:cSld>
  <p:clrMapOvr>
    <a:masterClrMapping/>
  </p:clrMapOvr>
</p:sld>
</file>

<file path=ppt/slides/slide6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2352415"/>
      </p:ext>
    </p:extLst>
  </p:cSld>
  <p:clrMapOvr>
    <a:masterClrMapping/>
  </p:clrMapOvr>
</p:sld>
</file>

<file path=ppt/slides/slide6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307094017"/>
      </p:ext>
    </p:extLst>
  </p:cSld>
  <p:clrMapOvr>
    <a:masterClrMapping/>
  </p:clrMapOvr>
</p:sld>
</file>

<file path=ppt/slides/slide6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98398886"/>
      </p:ext>
    </p:extLst>
  </p:cSld>
  <p:clrMapOvr>
    <a:masterClrMapping/>
  </p:clrMapOvr>
</p:sld>
</file>

<file path=ppt/slides/slide6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00240623"/>
      </p:ext>
    </p:extLst>
  </p:cSld>
  <p:clrMapOvr>
    <a:masterClrMapping/>
  </p:clrMapOvr>
</p:sld>
</file>

<file path=ppt/slides/slide6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01068929"/>
      </p:ext>
    </p:extLst>
  </p:cSld>
  <p:clrMapOvr>
    <a:masterClrMapping/>
  </p:clrMapOvr>
</p:sld>
</file>

<file path=ppt/slides/slide6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7912687"/>
      </p:ext>
    </p:extLst>
  </p:cSld>
  <p:clrMapOvr>
    <a:masterClrMapping/>
  </p:clrMapOvr>
</p:sld>
</file>

<file path=ppt/slides/slide6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64043857"/>
      </p:ext>
    </p:extLst>
  </p:cSld>
  <p:clrMapOvr>
    <a:masterClrMapping/>
  </p:clrMapOvr>
</p:sld>
</file>

<file path=ppt/slides/slide6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67288948"/>
      </p:ext>
    </p:extLst>
  </p:cSld>
  <p:clrMapOvr>
    <a:masterClrMapping/>
  </p:clrMapOvr>
</p:sld>
</file>

<file path=ppt/slides/slide6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15349023"/>
      </p:ext>
    </p:extLst>
  </p:cSld>
  <p:clrMapOvr>
    <a:masterClrMapping/>
  </p:clrMapOvr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498795"/>
      </p:ext>
    </p:extLst>
  </p:cSld>
  <p:clrMapOvr>
    <a:masterClrMapping/>
  </p:clrMapOvr>
</p:sld>
</file>

<file path=ppt/slides/slide6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276715133"/>
      </p:ext>
    </p:extLst>
  </p:cSld>
  <p:clrMapOvr>
    <a:masterClrMapping/>
  </p:clrMapOvr>
</p:sld>
</file>

<file path=ppt/slides/slide6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50422460"/>
      </p:ext>
    </p:extLst>
  </p:cSld>
  <p:clrMapOvr>
    <a:masterClrMapping/>
  </p:clrMapOvr>
</p:sld>
</file>

<file path=ppt/slides/slide6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80469964"/>
      </p:ext>
    </p:extLst>
  </p:cSld>
  <p:clrMapOvr>
    <a:masterClrMapping/>
  </p:clrMapOvr>
</p:sld>
</file>

<file path=ppt/slides/slide6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96257661"/>
      </p:ext>
    </p:extLst>
  </p:cSld>
  <p:clrMapOvr>
    <a:masterClrMapping/>
  </p:clrMapOvr>
</p:sld>
</file>

<file path=ppt/slides/slide6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8516112"/>
      </p:ext>
    </p:extLst>
  </p:cSld>
  <p:clrMapOvr>
    <a:masterClrMapping/>
  </p:clrMapOvr>
</p:sld>
</file>

<file path=ppt/slides/slide6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43583573"/>
      </p:ext>
    </p:extLst>
  </p:cSld>
  <p:clrMapOvr>
    <a:masterClrMapping/>
  </p:clrMapOvr>
</p:sld>
</file>

<file path=ppt/slides/slide6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12277270"/>
      </p:ext>
    </p:extLst>
  </p:cSld>
  <p:clrMapOvr>
    <a:masterClrMapping/>
  </p:clrMapOvr>
</p:sld>
</file>

<file path=ppt/slides/slide6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72964914"/>
      </p:ext>
    </p:extLst>
  </p:cSld>
  <p:clrMapOvr>
    <a:masterClrMapping/>
  </p:clrMapOvr>
</p:sld>
</file>

<file path=ppt/slides/slide6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240462321"/>
      </p:ext>
    </p:extLst>
  </p:cSld>
  <p:clrMapOvr>
    <a:masterClrMapping/>
  </p:clrMapOvr>
</p:sld>
</file>

<file path=ppt/slides/slide6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6959715"/>
      </p:ext>
    </p:extLst>
  </p:cSld>
  <p:clrMapOvr>
    <a:masterClrMapping/>
  </p:clrMapOvr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073482607"/>
      </p:ext>
    </p:extLst>
  </p:cSld>
  <p:clrMapOvr>
    <a:masterClrMapping/>
  </p:clrMapOvr>
</p:sld>
</file>

<file path=ppt/slides/slide6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00678510"/>
      </p:ext>
    </p:extLst>
  </p:cSld>
  <p:clrMapOvr>
    <a:masterClrMapping/>
  </p:clrMapOvr>
</p:sld>
</file>

<file path=ppt/slides/slide6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96030399"/>
      </p:ext>
    </p:extLst>
  </p:cSld>
  <p:clrMapOvr>
    <a:masterClrMapping/>
  </p:clrMapOvr>
</p:sld>
</file>

<file path=ppt/slides/slide6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44364964"/>
      </p:ext>
    </p:extLst>
  </p:cSld>
  <p:clrMapOvr>
    <a:masterClrMapping/>
  </p:clrMapOvr>
</p:sld>
</file>

<file path=ppt/slides/slide6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756483234"/>
      </p:ext>
    </p:extLst>
  </p:cSld>
  <p:clrMapOvr>
    <a:masterClrMapping/>
  </p:clrMapOvr>
</p:sld>
</file>

<file path=ppt/slides/slide6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14019903"/>
      </p:ext>
    </p:extLst>
  </p:cSld>
  <p:clrMapOvr>
    <a:masterClrMapping/>
  </p:clrMapOvr>
</p:sld>
</file>

<file path=ppt/slides/slide6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37349447"/>
      </p:ext>
    </p:extLst>
  </p:cSld>
  <p:clrMapOvr>
    <a:masterClrMapping/>
  </p:clrMapOvr>
</p:sld>
</file>

<file path=ppt/slides/slide6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72586717"/>
      </p:ext>
    </p:extLst>
  </p:cSld>
  <p:clrMapOvr>
    <a:masterClrMapping/>
  </p:clrMapOvr>
</p:sld>
</file>

<file path=ppt/slides/slide6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03785875"/>
      </p:ext>
    </p:extLst>
  </p:cSld>
  <p:clrMapOvr>
    <a:masterClrMapping/>
  </p:clrMapOvr>
</p:sld>
</file>

<file path=ppt/slides/slide6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16087467"/>
      </p:ext>
    </p:extLst>
  </p:cSld>
  <p:clrMapOvr>
    <a:masterClrMapping/>
  </p:clrMapOvr>
</p:sld>
</file>

<file path=ppt/slides/slide6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82225497"/>
      </p:ext>
    </p:extLst>
  </p:cSld>
  <p:clrMapOvr>
    <a:masterClrMapping/>
  </p:clrMapOvr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17277202"/>
      </p:ext>
    </p:extLst>
  </p:cSld>
  <p:clrMapOvr>
    <a:masterClrMapping/>
  </p:clrMapOvr>
</p:sld>
</file>

<file path=ppt/slides/slide6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525989567"/>
      </p:ext>
    </p:extLst>
  </p:cSld>
  <p:clrMapOvr>
    <a:masterClrMapping/>
  </p:clrMapOvr>
</p:sld>
</file>

<file path=ppt/slides/slide6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54695105"/>
      </p:ext>
    </p:extLst>
  </p:cSld>
  <p:clrMapOvr>
    <a:masterClrMapping/>
  </p:clrMapOvr>
</p:sld>
</file>

<file path=ppt/slides/slide6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36535341"/>
      </p:ext>
    </p:extLst>
  </p:cSld>
  <p:clrMapOvr>
    <a:masterClrMapping/>
  </p:clrMapOvr>
</p:sld>
</file>

<file path=ppt/slides/slide6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59507598"/>
      </p:ext>
    </p:extLst>
  </p:cSld>
  <p:clrMapOvr>
    <a:masterClrMapping/>
  </p:clrMapOvr>
</p:sld>
</file>

<file path=ppt/slides/slide6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32609198"/>
      </p:ext>
    </p:extLst>
  </p:cSld>
  <p:clrMapOvr>
    <a:masterClrMapping/>
  </p:clrMapOvr>
</p:sld>
</file>

<file path=ppt/slides/slide6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76209414"/>
      </p:ext>
    </p:extLst>
  </p:cSld>
  <p:clrMapOvr>
    <a:masterClrMapping/>
  </p:clrMapOvr>
</p:sld>
</file>

<file path=ppt/slides/slide6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711426397"/>
      </p:ext>
    </p:extLst>
  </p:cSld>
  <p:clrMapOvr>
    <a:masterClrMapping/>
  </p:clrMapOvr>
</p:sld>
</file>

<file path=ppt/slides/slide6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81824066"/>
      </p:ext>
    </p:extLst>
  </p:cSld>
  <p:clrMapOvr>
    <a:masterClrMapping/>
  </p:clrMapOvr>
</p:sld>
</file>

<file path=ppt/slides/slide6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72173944"/>
      </p:ext>
    </p:extLst>
  </p:cSld>
  <p:clrMapOvr>
    <a:masterClrMapping/>
  </p:clrMapOvr>
</p:sld>
</file>

<file path=ppt/slides/slide6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6554745"/>
      </p:ext>
    </p:extLst>
  </p:cSld>
  <p:clrMapOvr>
    <a:masterClrMapping/>
  </p:clrMapOvr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71564732"/>
      </p:ext>
    </p:extLst>
  </p:cSld>
  <p:clrMapOvr>
    <a:masterClrMapping/>
  </p:clrMapOvr>
</p:sld>
</file>

<file path=ppt/slides/slide6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54416888"/>
      </p:ext>
    </p:extLst>
  </p:cSld>
  <p:clrMapOvr>
    <a:masterClrMapping/>
  </p:clrMapOvr>
</p:sld>
</file>

<file path=ppt/slides/slide6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16617564"/>
      </p:ext>
    </p:extLst>
  </p:cSld>
  <p:clrMapOvr>
    <a:masterClrMapping/>
  </p:clrMapOvr>
</p:sld>
</file>

<file path=ppt/slides/slide6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11057090"/>
      </p:ext>
    </p:extLst>
  </p:cSld>
  <p:clrMapOvr>
    <a:masterClrMapping/>
  </p:clrMapOvr>
</p:sld>
</file>

<file path=ppt/slides/slide6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2201025"/>
      </p:ext>
    </p:extLst>
  </p:cSld>
  <p:clrMapOvr>
    <a:masterClrMapping/>
  </p:clrMapOvr>
</p:sld>
</file>

<file path=ppt/slides/slide6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56161746"/>
      </p:ext>
    </p:extLst>
  </p:cSld>
  <p:clrMapOvr>
    <a:masterClrMapping/>
  </p:clrMapOvr>
</p:sld>
</file>

<file path=ppt/slides/slide6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51793115"/>
      </p:ext>
    </p:extLst>
  </p:cSld>
  <p:clrMapOvr>
    <a:masterClrMapping/>
  </p:clrMapOvr>
</p:sld>
</file>

<file path=ppt/slides/slide6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34592765"/>
      </p:ext>
    </p:extLst>
  </p:cSld>
  <p:clrMapOvr>
    <a:masterClrMapping/>
  </p:clrMapOvr>
</p:sld>
</file>

<file path=ppt/slides/slide6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49032791"/>
      </p:ext>
    </p:extLst>
  </p:cSld>
  <p:clrMapOvr>
    <a:masterClrMapping/>
  </p:clrMapOvr>
</p:sld>
</file>

<file path=ppt/slides/slide6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40803979"/>
      </p:ext>
    </p:extLst>
  </p:cSld>
  <p:clrMapOvr>
    <a:masterClrMapping/>
  </p:clrMapOvr>
</p:sld>
</file>

<file path=ppt/slides/slide6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952750080"/>
      </p:ext>
    </p:extLst>
  </p:cSld>
  <p:clrMapOvr>
    <a:masterClrMapping/>
  </p:clrMapOvr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4052957"/>
      </p:ext>
    </p:extLst>
  </p:cSld>
  <p:clrMapOvr>
    <a:masterClrMapping/>
  </p:clrMapOvr>
</p:sld>
</file>

<file path=ppt/slides/slide6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25866503"/>
      </p:ext>
    </p:extLst>
  </p:cSld>
  <p:clrMapOvr>
    <a:masterClrMapping/>
  </p:clrMapOvr>
</p:sld>
</file>

<file path=ppt/slides/slide6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45464364"/>
      </p:ext>
    </p:extLst>
  </p:cSld>
  <p:clrMapOvr>
    <a:masterClrMapping/>
  </p:clrMapOvr>
</p:sld>
</file>

<file path=ppt/slides/slide6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58338006"/>
      </p:ext>
    </p:extLst>
  </p:cSld>
  <p:clrMapOvr>
    <a:masterClrMapping/>
  </p:clrMapOvr>
</p:sld>
</file>

<file path=ppt/slides/slide6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47672997"/>
      </p:ext>
    </p:extLst>
  </p:cSld>
  <p:clrMapOvr>
    <a:masterClrMapping/>
  </p:clrMapOvr>
</p:sld>
</file>

<file path=ppt/slides/slide6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65203727"/>
      </p:ext>
    </p:extLst>
  </p:cSld>
  <p:clrMapOvr>
    <a:masterClrMapping/>
  </p:clrMapOvr>
</p:sld>
</file>

<file path=ppt/slides/slide6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90465737"/>
      </p:ext>
    </p:extLst>
  </p:cSld>
  <p:clrMapOvr>
    <a:masterClrMapping/>
  </p:clrMapOvr>
</p:sld>
</file>

<file path=ppt/slides/slide6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18724949"/>
      </p:ext>
    </p:extLst>
  </p:cSld>
  <p:clrMapOvr>
    <a:masterClrMapping/>
  </p:clrMapOvr>
</p:sld>
</file>

<file path=ppt/slides/slide6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70207271"/>
      </p:ext>
    </p:extLst>
  </p:cSld>
  <p:clrMapOvr>
    <a:masterClrMapping/>
  </p:clrMapOvr>
</p:sld>
</file>

<file path=ppt/slides/slide6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47959916"/>
      </p:ext>
    </p:extLst>
  </p:cSld>
  <p:clrMapOvr>
    <a:masterClrMapping/>
  </p:clrMapOvr>
</p:sld>
</file>

<file path=ppt/slides/slide6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0072154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36721593"/>
      </p:ext>
    </p:extLst>
  </p:cSld>
  <p:clrMapOvr>
    <a:masterClrMapping/>
  </p:clrMapOvr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55650823"/>
      </p:ext>
    </p:extLst>
  </p:cSld>
  <p:clrMapOvr>
    <a:masterClrMapping/>
  </p:clrMapOvr>
</p:sld>
</file>

<file path=ppt/slides/slide6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68240807"/>
      </p:ext>
    </p:extLst>
  </p:cSld>
  <p:clrMapOvr>
    <a:masterClrMapping/>
  </p:clrMapOvr>
</p:sld>
</file>

<file path=ppt/slides/slide6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50044363"/>
      </p:ext>
    </p:extLst>
  </p:cSld>
  <p:clrMapOvr>
    <a:masterClrMapping/>
  </p:clrMapOvr>
</p:sld>
</file>

<file path=ppt/slides/slide6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422542258"/>
      </p:ext>
    </p:extLst>
  </p:cSld>
  <p:clrMapOvr>
    <a:masterClrMapping/>
  </p:clrMapOvr>
</p:sld>
</file>

<file path=ppt/slides/slide6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6159552"/>
      </p:ext>
    </p:extLst>
  </p:cSld>
  <p:clrMapOvr>
    <a:masterClrMapping/>
  </p:clrMapOvr>
</p:sld>
</file>

<file path=ppt/slides/slide6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30115541"/>
      </p:ext>
    </p:extLst>
  </p:cSld>
  <p:clrMapOvr>
    <a:masterClrMapping/>
  </p:clrMapOvr>
</p:sld>
</file>

<file path=ppt/slides/slide6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00804069"/>
      </p:ext>
    </p:extLst>
  </p:cSld>
  <p:clrMapOvr>
    <a:masterClrMapping/>
  </p:clrMapOvr>
</p:sld>
</file>

<file path=ppt/slides/slide6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5596181"/>
      </p:ext>
    </p:extLst>
  </p:cSld>
  <p:clrMapOvr>
    <a:masterClrMapping/>
  </p:clrMapOvr>
</p:sld>
</file>

<file path=ppt/slides/slide6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91530038"/>
      </p:ext>
    </p:extLst>
  </p:cSld>
  <p:clrMapOvr>
    <a:masterClrMapping/>
  </p:clrMapOvr>
</p:sld>
</file>

<file path=ppt/slides/slide6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32117078"/>
      </p:ext>
    </p:extLst>
  </p:cSld>
  <p:clrMapOvr>
    <a:masterClrMapping/>
  </p:clrMapOvr>
</p:sld>
</file>

<file path=ppt/slides/slide6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07632497"/>
      </p:ext>
    </p:extLst>
  </p:cSld>
  <p:clrMapOvr>
    <a:masterClrMapping/>
  </p:clrMapOvr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85472655"/>
      </p:ext>
    </p:extLst>
  </p:cSld>
  <p:clrMapOvr>
    <a:masterClrMapping/>
  </p:clrMapOvr>
</p:sld>
</file>

<file path=ppt/slides/slide6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648050786"/>
      </p:ext>
    </p:extLst>
  </p:cSld>
  <p:clrMapOvr>
    <a:masterClrMapping/>
  </p:clrMapOvr>
</p:sld>
</file>

<file path=ppt/slides/slide6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90853603"/>
      </p:ext>
    </p:extLst>
  </p:cSld>
  <p:clrMapOvr>
    <a:masterClrMapping/>
  </p:clrMapOvr>
</p:sld>
</file>

<file path=ppt/slides/slide6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21165875"/>
      </p:ext>
    </p:extLst>
  </p:cSld>
  <p:clrMapOvr>
    <a:masterClrMapping/>
  </p:clrMapOvr>
</p:sld>
</file>

<file path=ppt/slides/slide6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13945980"/>
      </p:ext>
    </p:extLst>
  </p:cSld>
  <p:clrMapOvr>
    <a:masterClrMapping/>
  </p:clrMapOvr>
</p:sld>
</file>

<file path=ppt/slides/slide6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42603700"/>
      </p:ext>
    </p:extLst>
  </p:cSld>
  <p:clrMapOvr>
    <a:masterClrMapping/>
  </p:clrMapOvr>
</p:sld>
</file>

<file path=ppt/slides/slide6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603560768"/>
      </p:ext>
    </p:extLst>
  </p:cSld>
  <p:clrMapOvr>
    <a:masterClrMapping/>
  </p:clrMapOvr>
</p:sld>
</file>

<file path=ppt/slides/slide6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4257950"/>
      </p:ext>
    </p:extLst>
  </p:cSld>
  <p:clrMapOvr>
    <a:masterClrMapping/>
  </p:clrMapOvr>
</p:sld>
</file>

<file path=ppt/slides/slide6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81038315"/>
      </p:ext>
    </p:extLst>
  </p:cSld>
  <p:clrMapOvr>
    <a:masterClrMapping/>
  </p:clrMapOvr>
</p:sld>
</file>

<file path=ppt/slides/slide6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11156590"/>
      </p:ext>
    </p:extLst>
  </p:cSld>
  <p:clrMapOvr>
    <a:masterClrMapping/>
  </p:clrMapOvr>
</p:sld>
</file>

<file path=ppt/slides/slide6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04979978"/>
      </p:ext>
    </p:extLst>
  </p:cSld>
  <p:clrMapOvr>
    <a:masterClrMapping/>
  </p:clrMapOvr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89917485"/>
      </p:ext>
    </p:extLst>
  </p:cSld>
  <p:clrMapOvr>
    <a:masterClrMapping/>
  </p:clrMapOvr>
</p:sld>
</file>

<file path=ppt/slides/slide6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20155069"/>
      </p:ext>
    </p:extLst>
  </p:cSld>
  <p:clrMapOvr>
    <a:masterClrMapping/>
  </p:clrMapOvr>
</p:sld>
</file>

<file path=ppt/slides/slide6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3253798"/>
      </p:ext>
    </p:extLst>
  </p:cSld>
  <p:clrMapOvr>
    <a:masterClrMapping/>
  </p:clrMapOvr>
</p:sld>
</file>

<file path=ppt/slides/slide6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87858203"/>
      </p:ext>
    </p:extLst>
  </p:cSld>
  <p:clrMapOvr>
    <a:masterClrMapping/>
  </p:clrMapOvr>
</p:sld>
</file>

<file path=ppt/slides/slide6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78282779"/>
      </p:ext>
    </p:extLst>
  </p:cSld>
  <p:clrMapOvr>
    <a:masterClrMapping/>
  </p:clrMapOvr>
</p:sld>
</file>

<file path=ppt/slides/slide6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06751787"/>
      </p:ext>
    </p:extLst>
  </p:cSld>
  <p:clrMapOvr>
    <a:masterClrMapping/>
  </p:clrMapOvr>
</p:sld>
</file>

<file path=ppt/slides/slide6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17299947"/>
      </p:ext>
    </p:extLst>
  </p:cSld>
  <p:clrMapOvr>
    <a:masterClrMapping/>
  </p:clrMapOvr>
</p:sld>
</file>

<file path=ppt/slides/slide6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65194287"/>
      </p:ext>
    </p:extLst>
  </p:cSld>
  <p:clrMapOvr>
    <a:masterClrMapping/>
  </p:clrMapOvr>
</p:sld>
</file>

<file path=ppt/slides/slide6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48245673"/>
      </p:ext>
    </p:extLst>
  </p:cSld>
  <p:clrMapOvr>
    <a:masterClrMapping/>
  </p:clrMapOvr>
</p:sld>
</file>

<file path=ppt/slides/slide6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698385542"/>
      </p:ext>
    </p:extLst>
  </p:cSld>
  <p:clrMapOvr>
    <a:masterClrMapping/>
  </p:clrMapOvr>
</p:sld>
</file>

<file path=ppt/slides/slide6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13707790"/>
      </p:ext>
    </p:extLst>
  </p:cSld>
  <p:clrMapOvr>
    <a:masterClrMapping/>
  </p:clrMapOvr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8305165"/>
      </p:ext>
    </p:extLst>
  </p:cSld>
  <p:clrMapOvr>
    <a:masterClrMapping/>
  </p:clrMapOvr>
</p:sld>
</file>

<file path=ppt/slides/slide6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69234708"/>
      </p:ext>
    </p:extLst>
  </p:cSld>
  <p:clrMapOvr>
    <a:masterClrMapping/>
  </p:clrMapOvr>
</p:sld>
</file>

<file path=ppt/slides/slide6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06683797"/>
      </p:ext>
    </p:extLst>
  </p:cSld>
  <p:clrMapOvr>
    <a:masterClrMapping/>
  </p:clrMapOvr>
</p:sld>
</file>

<file path=ppt/slides/slide6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924767"/>
      </p:ext>
    </p:extLst>
  </p:cSld>
  <p:clrMapOvr>
    <a:masterClrMapping/>
  </p:clrMapOvr>
</p:sld>
</file>

<file path=ppt/slides/slide6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24338520"/>
      </p:ext>
    </p:extLst>
  </p:cSld>
  <p:clrMapOvr>
    <a:masterClrMapping/>
  </p:clrMapOvr>
</p:sld>
</file>

<file path=ppt/slides/slide6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6088818"/>
      </p:ext>
    </p:extLst>
  </p:cSld>
  <p:clrMapOvr>
    <a:masterClrMapping/>
  </p:clrMapOvr>
</p:sld>
</file>

<file path=ppt/slides/slide6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43166325"/>
      </p:ext>
    </p:extLst>
  </p:cSld>
  <p:clrMapOvr>
    <a:masterClrMapping/>
  </p:clrMapOvr>
</p:sld>
</file>

<file path=ppt/slides/slide6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077125218"/>
      </p:ext>
    </p:extLst>
  </p:cSld>
  <p:clrMapOvr>
    <a:masterClrMapping/>
  </p:clrMapOvr>
</p:sld>
</file>

<file path=ppt/slides/slide6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98295259"/>
      </p:ext>
    </p:extLst>
  </p:cSld>
  <p:clrMapOvr>
    <a:masterClrMapping/>
  </p:clrMapOvr>
</p:sld>
</file>

<file path=ppt/slides/slide6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55433192"/>
      </p:ext>
    </p:extLst>
  </p:cSld>
  <p:clrMapOvr>
    <a:masterClrMapping/>
  </p:clrMapOvr>
</p:sld>
</file>

<file path=ppt/slides/slide6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041670128"/>
      </p:ext>
    </p:extLst>
  </p:cSld>
  <p:clrMapOvr>
    <a:masterClrMapping/>
  </p:clrMapOvr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03425475"/>
      </p:ext>
    </p:extLst>
  </p:cSld>
  <p:clrMapOvr>
    <a:masterClrMapping/>
  </p:clrMapOvr>
</p:sld>
</file>

<file path=ppt/slides/slide6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13073598"/>
      </p:ext>
    </p:extLst>
  </p:cSld>
  <p:clrMapOvr>
    <a:masterClrMapping/>
  </p:clrMapOvr>
</p:sld>
</file>

<file path=ppt/slides/slide6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922955234"/>
      </p:ext>
    </p:extLst>
  </p:cSld>
  <p:clrMapOvr>
    <a:masterClrMapping/>
  </p:clrMapOvr>
</p:sld>
</file>

<file path=ppt/slides/slide6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4108492"/>
      </p:ext>
    </p:extLst>
  </p:cSld>
  <p:clrMapOvr>
    <a:masterClrMapping/>
  </p:clrMapOvr>
</p:sld>
</file>

<file path=ppt/slides/slide6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31205243"/>
      </p:ext>
    </p:extLst>
  </p:cSld>
  <p:clrMapOvr>
    <a:masterClrMapping/>
  </p:clrMapOvr>
</p:sld>
</file>

<file path=ppt/slides/slide6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65877030"/>
      </p:ext>
    </p:extLst>
  </p:cSld>
  <p:clrMapOvr>
    <a:masterClrMapping/>
  </p:clrMapOvr>
</p:sld>
</file>

<file path=ppt/slides/slide6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55921163"/>
      </p:ext>
    </p:extLst>
  </p:cSld>
  <p:clrMapOvr>
    <a:masterClrMapping/>
  </p:clrMapOvr>
</p:sld>
</file>

<file path=ppt/slides/slide6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301367058"/>
      </p:ext>
    </p:extLst>
  </p:cSld>
  <p:clrMapOvr>
    <a:masterClrMapping/>
  </p:clrMapOvr>
</p:sld>
</file>

<file path=ppt/slides/slide6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78704795"/>
      </p:ext>
    </p:extLst>
  </p:cSld>
  <p:clrMapOvr>
    <a:masterClrMapping/>
  </p:clrMapOvr>
</p:sld>
</file>

<file path=ppt/slides/slide6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9550355"/>
      </p:ext>
    </p:extLst>
  </p:cSld>
  <p:clrMapOvr>
    <a:masterClrMapping/>
  </p:clrMapOvr>
</p:sld>
</file>

<file path=ppt/slides/slide6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53649788"/>
      </p:ext>
    </p:extLst>
  </p:cSld>
  <p:clrMapOvr>
    <a:masterClrMapping/>
  </p:clrMapOvr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62717350"/>
      </p:ext>
    </p:extLst>
  </p:cSld>
  <p:clrMapOvr>
    <a:masterClrMapping/>
  </p:clrMapOvr>
</p:sld>
</file>

<file path=ppt/slides/slide6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84843992"/>
      </p:ext>
    </p:extLst>
  </p:cSld>
  <p:clrMapOvr>
    <a:masterClrMapping/>
  </p:clrMapOvr>
</p:sld>
</file>

<file path=ppt/slides/slide6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16540034"/>
      </p:ext>
    </p:extLst>
  </p:cSld>
  <p:clrMapOvr>
    <a:masterClrMapping/>
  </p:clrMapOvr>
</p:sld>
</file>

<file path=ppt/slides/slide6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41273028"/>
      </p:ext>
    </p:extLst>
  </p:cSld>
  <p:clrMapOvr>
    <a:masterClrMapping/>
  </p:clrMapOvr>
</p:sld>
</file>

<file path=ppt/slides/slide6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91934734"/>
      </p:ext>
    </p:extLst>
  </p:cSld>
  <p:clrMapOvr>
    <a:masterClrMapping/>
  </p:clrMapOvr>
</p:sld>
</file>

<file path=ppt/slides/slide6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SV1 SERIES </a:t>
            </a:r>
          </a:p>
        </p:txBody>
      </p:sp>
    </p:spTree>
    <p:extLst>
      <p:ext uri="{BB962C8B-B14F-4D97-AF65-F5344CB8AC3E}">
        <p14:creationId xmlns:p14="http://schemas.microsoft.com/office/powerpoint/2010/main" val="2148067192"/>
      </p:ext>
    </p:extLst>
  </p:cSld>
  <p:clrMapOvr>
    <a:masterClrMapping/>
  </p:clrMapOvr>
</p:sld>
</file>

<file path=ppt/slides/slide6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83745756"/>
      </p:ext>
    </p:extLst>
  </p:cSld>
  <p:clrMapOvr>
    <a:masterClrMapping/>
  </p:clrMapOvr>
</p:sld>
</file>

<file path=ppt/slides/slide6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586040327"/>
      </p:ext>
    </p:extLst>
  </p:cSld>
  <p:clrMapOvr>
    <a:masterClrMapping/>
  </p:clrMapOvr>
</p:sld>
</file>

<file path=ppt/slides/slide6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496821090"/>
      </p:ext>
    </p:extLst>
  </p:cSld>
  <p:clrMapOvr>
    <a:masterClrMapping/>
  </p:clrMapOvr>
</p:sld>
</file>

<file path=ppt/slides/slide6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SV2 SERIES </a:t>
            </a:r>
          </a:p>
        </p:txBody>
      </p:sp>
    </p:spTree>
    <p:extLst>
      <p:ext uri="{BB962C8B-B14F-4D97-AF65-F5344CB8AC3E}">
        <p14:creationId xmlns:p14="http://schemas.microsoft.com/office/powerpoint/2010/main" val="3791448608"/>
      </p:ext>
    </p:extLst>
  </p:cSld>
  <p:clrMapOvr>
    <a:masterClrMapping/>
  </p:clrMapOvr>
</p:sld>
</file>

<file path=ppt/slides/slide6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85508512"/>
      </p:ext>
    </p:extLst>
  </p:cSld>
  <p:clrMapOvr>
    <a:masterClrMapping/>
  </p:clrMapOvr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41623531"/>
      </p:ext>
    </p:extLst>
  </p:cSld>
  <p:clrMapOvr>
    <a:masterClrMapping/>
  </p:clrMapOvr>
</p:sld>
</file>

<file path=ppt/slides/slide6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39248434"/>
      </p:ext>
    </p:extLst>
  </p:cSld>
  <p:clrMapOvr>
    <a:masterClrMapping/>
  </p:clrMapOvr>
</p:sld>
</file>

<file path=ppt/slides/slide6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60580917"/>
      </p:ext>
    </p:extLst>
  </p:cSld>
  <p:clrMapOvr>
    <a:masterClrMapping/>
  </p:clrMapOvr>
</p:sld>
</file>

<file path=ppt/slides/slide6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SV3 SERIES </a:t>
            </a:r>
          </a:p>
        </p:txBody>
      </p:sp>
    </p:spTree>
    <p:extLst>
      <p:ext uri="{BB962C8B-B14F-4D97-AF65-F5344CB8AC3E}">
        <p14:creationId xmlns:p14="http://schemas.microsoft.com/office/powerpoint/2010/main" val="210601187"/>
      </p:ext>
    </p:extLst>
  </p:cSld>
  <p:clrMapOvr>
    <a:masterClrMapping/>
  </p:clrMapOvr>
</p:sld>
</file>

<file path=ppt/slides/slide6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17610117"/>
      </p:ext>
    </p:extLst>
  </p:cSld>
  <p:clrMapOvr>
    <a:masterClrMapping/>
  </p:clrMapOvr>
</p:sld>
</file>

<file path=ppt/slides/slide6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72878418"/>
      </p:ext>
    </p:extLst>
  </p:cSld>
  <p:clrMapOvr>
    <a:masterClrMapping/>
  </p:clrMapOvr>
</p:sld>
</file>

<file path=ppt/slides/slide6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26199846"/>
      </p:ext>
    </p:extLst>
  </p:cSld>
  <p:clrMapOvr>
    <a:masterClrMapping/>
  </p:clrMapOvr>
</p:sld>
</file>

<file path=ppt/slides/slide6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SV4 SERIES </a:t>
            </a:r>
          </a:p>
        </p:txBody>
      </p:sp>
    </p:spTree>
    <p:extLst>
      <p:ext uri="{BB962C8B-B14F-4D97-AF65-F5344CB8AC3E}">
        <p14:creationId xmlns:p14="http://schemas.microsoft.com/office/powerpoint/2010/main" val="107510721"/>
      </p:ext>
    </p:extLst>
  </p:cSld>
  <p:clrMapOvr>
    <a:masterClrMapping/>
  </p:clrMapOvr>
</p:sld>
</file>

<file path=ppt/slides/slide6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39156690"/>
      </p:ext>
    </p:extLst>
  </p:cSld>
  <p:clrMapOvr>
    <a:masterClrMapping/>
  </p:clrMapOvr>
</p:sld>
</file>

<file path=ppt/slides/slide6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54791740"/>
      </p:ext>
    </p:extLst>
  </p:cSld>
  <p:clrMapOvr>
    <a:masterClrMapping/>
  </p:clrMapOvr>
</p:sld>
</file>

<file path=ppt/slides/slide6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02920720"/>
      </p:ext>
    </p:extLst>
  </p:cSld>
  <p:clrMapOvr>
    <a:masterClrMapping/>
  </p:clrMapOvr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6628347"/>
      </p:ext>
    </p:extLst>
  </p:cSld>
  <p:clrMapOvr>
    <a:masterClrMapping/>
  </p:clrMapOvr>
</p:sld>
</file>

<file path=ppt/slides/slide6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SV5 SERIES </a:t>
            </a:r>
          </a:p>
        </p:txBody>
      </p:sp>
    </p:spTree>
    <p:extLst>
      <p:ext uri="{BB962C8B-B14F-4D97-AF65-F5344CB8AC3E}">
        <p14:creationId xmlns:p14="http://schemas.microsoft.com/office/powerpoint/2010/main" val="2814507904"/>
      </p:ext>
    </p:extLst>
  </p:cSld>
  <p:clrMapOvr>
    <a:masterClrMapping/>
  </p:clrMapOvr>
</p:sld>
</file>

<file path=ppt/slides/slide6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81690770"/>
      </p:ext>
    </p:extLst>
  </p:cSld>
  <p:clrMapOvr>
    <a:masterClrMapping/>
  </p:clrMapOvr>
</p:sld>
</file>

<file path=ppt/slides/slide6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62845284"/>
      </p:ext>
    </p:extLst>
  </p:cSld>
  <p:clrMapOvr>
    <a:masterClrMapping/>
  </p:clrMapOvr>
</p:sld>
</file>

<file path=ppt/slides/slide6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47039028"/>
      </p:ext>
    </p:extLst>
  </p:cSld>
  <p:clrMapOvr>
    <a:masterClrMapping/>
  </p:clrMapOvr>
</p:sld>
</file>

<file path=ppt/slides/slide6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SV6 SERIES </a:t>
            </a:r>
          </a:p>
        </p:txBody>
      </p:sp>
    </p:spTree>
    <p:extLst>
      <p:ext uri="{BB962C8B-B14F-4D97-AF65-F5344CB8AC3E}">
        <p14:creationId xmlns:p14="http://schemas.microsoft.com/office/powerpoint/2010/main" val="1475789431"/>
      </p:ext>
    </p:extLst>
  </p:cSld>
  <p:clrMapOvr>
    <a:masterClrMapping/>
  </p:clrMapOvr>
</p:sld>
</file>

<file path=ppt/slides/slide6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97789488"/>
      </p:ext>
    </p:extLst>
  </p:cSld>
  <p:clrMapOvr>
    <a:masterClrMapping/>
  </p:clrMapOvr>
</p:sld>
</file>

<file path=ppt/slides/slide6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31463706"/>
      </p:ext>
    </p:extLst>
  </p:cSld>
  <p:clrMapOvr>
    <a:masterClrMapping/>
  </p:clrMapOvr>
</p:sld>
</file>

<file path=ppt/slides/slide6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18848311"/>
      </p:ext>
    </p:extLst>
  </p:cSld>
  <p:clrMapOvr>
    <a:masterClrMapping/>
  </p:clrMapOvr>
</p:sld>
</file>

<file path=ppt/slides/slide6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SV7 SERIES </a:t>
            </a:r>
          </a:p>
        </p:txBody>
      </p:sp>
    </p:spTree>
    <p:extLst>
      <p:ext uri="{BB962C8B-B14F-4D97-AF65-F5344CB8AC3E}">
        <p14:creationId xmlns:p14="http://schemas.microsoft.com/office/powerpoint/2010/main" val="290051013"/>
      </p:ext>
    </p:extLst>
  </p:cSld>
  <p:clrMapOvr>
    <a:masterClrMapping/>
  </p:clrMapOvr>
</p:sld>
</file>

<file path=ppt/slides/slide6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50861744"/>
      </p:ext>
    </p:extLst>
  </p:cSld>
  <p:clrMapOvr>
    <a:masterClrMapping/>
  </p:clrMapOvr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5256989"/>
      </p:ext>
    </p:extLst>
  </p:cSld>
  <p:clrMapOvr>
    <a:masterClrMapping/>
  </p:clrMapOvr>
</p:sld>
</file>

<file path=ppt/slides/slide6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21622551"/>
      </p:ext>
    </p:extLst>
  </p:cSld>
  <p:clrMapOvr>
    <a:masterClrMapping/>
  </p:clrMapOvr>
</p:sld>
</file>

<file path=ppt/slides/slide6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44956727"/>
      </p:ext>
    </p:extLst>
  </p:cSld>
  <p:clrMapOvr>
    <a:masterClrMapping/>
  </p:clrMapOvr>
</p:sld>
</file>

<file path=ppt/slides/slide6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SV8 SERIES </a:t>
            </a:r>
          </a:p>
        </p:txBody>
      </p:sp>
    </p:spTree>
    <p:extLst>
      <p:ext uri="{BB962C8B-B14F-4D97-AF65-F5344CB8AC3E}">
        <p14:creationId xmlns:p14="http://schemas.microsoft.com/office/powerpoint/2010/main" val="3803786371"/>
      </p:ext>
    </p:extLst>
  </p:cSld>
  <p:clrMapOvr>
    <a:masterClrMapping/>
  </p:clrMapOvr>
</p:sld>
</file>

<file path=ppt/slides/slide6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8335978"/>
      </p:ext>
    </p:extLst>
  </p:cSld>
  <p:clrMapOvr>
    <a:masterClrMapping/>
  </p:clrMapOvr>
</p:sld>
</file>

<file path=ppt/slides/slide6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64942903"/>
      </p:ext>
    </p:extLst>
  </p:cSld>
  <p:clrMapOvr>
    <a:masterClrMapping/>
  </p:clrMapOvr>
</p:sld>
</file>

<file path=ppt/slides/slide6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75790474"/>
      </p:ext>
    </p:extLst>
  </p:cSld>
  <p:clrMapOvr>
    <a:masterClrMapping/>
  </p:clrMapOvr>
</p:sld>
</file>

<file path=ppt/slides/slide6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SV9 SERIES </a:t>
            </a:r>
          </a:p>
        </p:txBody>
      </p:sp>
    </p:spTree>
    <p:extLst>
      <p:ext uri="{BB962C8B-B14F-4D97-AF65-F5344CB8AC3E}">
        <p14:creationId xmlns:p14="http://schemas.microsoft.com/office/powerpoint/2010/main" val="3918557803"/>
      </p:ext>
    </p:extLst>
  </p:cSld>
  <p:clrMapOvr>
    <a:masterClrMapping/>
  </p:clrMapOvr>
</p:sld>
</file>

<file path=ppt/slides/slide6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26120435"/>
      </p:ext>
    </p:extLst>
  </p:cSld>
  <p:clrMapOvr>
    <a:masterClrMapping/>
  </p:clrMapOvr>
</p:sld>
</file>

<file path=ppt/slides/slide6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01574704"/>
      </p:ext>
    </p:extLst>
  </p:cSld>
  <p:clrMapOvr>
    <a:masterClrMapping/>
  </p:clrMapOvr>
</p:sld>
</file>

<file path=ppt/slides/slide6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934565988"/>
      </p:ext>
    </p:extLst>
  </p:cSld>
  <p:clrMapOvr>
    <a:masterClrMapping/>
  </p:clrMapOvr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4198126948"/>
      </p:ext>
    </p:extLst>
  </p:cSld>
  <p:clrMapOvr>
    <a:masterClrMapping/>
  </p:clrMapOvr>
</p:sld>
</file>

<file path=ppt/slides/slide6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SV10 SERIES </a:t>
            </a:r>
          </a:p>
        </p:txBody>
      </p:sp>
    </p:spTree>
    <p:extLst>
      <p:ext uri="{BB962C8B-B14F-4D97-AF65-F5344CB8AC3E}">
        <p14:creationId xmlns:p14="http://schemas.microsoft.com/office/powerpoint/2010/main" val="2751960635"/>
      </p:ext>
    </p:extLst>
  </p:cSld>
  <p:clrMapOvr>
    <a:masterClrMapping/>
  </p:clrMapOvr>
</p:sld>
</file>

<file path=ppt/slides/slide6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94537107"/>
      </p:ext>
    </p:extLst>
  </p:cSld>
  <p:clrMapOvr>
    <a:masterClrMapping/>
  </p:clrMapOvr>
</p:sld>
</file>

<file path=ppt/slides/slide6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84516932"/>
      </p:ext>
    </p:extLst>
  </p:cSld>
  <p:clrMapOvr>
    <a:masterClrMapping/>
  </p:clrMapOvr>
</p:sld>
</file>

<file path=ppt/slides/slide6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58149630"/>
      </p:ext>
    </p:extLst>
  </p:cSld>
  <p:clrMapOvr>
    <a:masterClrMapping/>
  </p:clrMapOvr>
</p:sld>
</file>

<file path=ppt/slides/slide6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VX SERIES</a:t>
            </a:r>
          </a:p>
        </p:txBody>
      </p:sp>
    </p:spTree>
    <p:extLst>
      <p:ext uri="{BB962C8B-B14F-4D97-AF65-F5344CB8AC3E}">
        <p14:creationId xmlns:p14="http://schemas.microsoft.com/office/powerpoint/2010/main" val="739500387"/>
      </p:ext>
    </p:extLst>
  </p:cSld>
  <p:clrMapOvr>
    <a:masterClrMapping/>
  </p:clrMapOvr>
</p:sld>
</file>

<file path=ppt/slides/slide6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VX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928599877"/>
      </p:ext>
    </p:extLst>
  </p:cSld>
  <p:clrMapOvr>
    <a:masterClrMapping/>
  </p:clrMapOvr>
</p:sld>
</file>

<file path=ppt/slides/slide6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099593852"/>
      </p:ext>
    </p:extLst>
  </p:cSld>
  <p:clrMapOvr>
    <a:masterClrMapping/>
  </p:clrMapOvr>
</p:sld>
</file>

<file path=ppt/slides/slide6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5749219"/>
      </p:ext>
    </p:extLst>
  </p:cSld>
  <p:clrMapOvr>
    <a:masterClrMapping/>
  </p:clrMapOvr>
</p:sld>
</file>

<file path=ppt/slides/slide6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98324985"/>
      </p:ext>
    </p:extLst>
  </p:cSld>
  <p:clrMapOvr>
    <a:masterClrMapping/>
  </p:clrMapOvr>
</p:sld>
</file>

<file path=ppt/slides/slide6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5830340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25606671"/>
      </p:ext>
    </p:extLst>
  </p:cSld>
  <p:clrMapOvr>
    <a:masterClrMapping/>
  </p:clrMapOvr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92713670"/>
      </p:ext>
    </p:extLst>
  </p:cSld>
  <p:clrMapOvr>
    <a:masterClrMapping/>
  </p:clrMapOvr>
</p:sld>
</file>

<file path=ppt/slides/slide6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981583840"/>
      </p:ext>
    </p:extLst>
  </p:cSld>
  <p:clrMapOvr>
    <a:masterClrMapping/>
  </p:clrMapOvr>
</p:sld>
</file>

<file path=ppt/slides/slide6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09888557"/>
      </p:ext>
    </p:extLst>
  </p:cSld>
  <p:clrMapOvr>
    <a:masterClrMapping/>
  </p:clrMapOvr>
</p:sld>
</file>

<file path=ppt/slides/slide6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398290120"/>
      </p:ext>
    </p:extLst>
  </p:cSld>
  <p:clrMapOvr>
    <a:masterClrMapping/>
  </p:clrMapOvr>
</p:sld>
</file>

<file path=ppt/slides/slide6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49170279"/>
      </p:ext>
    </p:extLst>
  </p:cSld>
  <p:clrMapOvr>
    <a:masterClrMapping/>
  </p:clrMapOvr>
</p:sld>
</file>

<file path=ppt/slides/slide6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05362389"/>
      </p:ext>
    </p:extLst>
  </p:cSld>
  <p:clrMapOvr>
    <a:masterClrMapping/>
  </p:clrMapOvr>
</p:sld>
</file>

<file path=ppt/slides/slide6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18808994"/>
      </p:ext>
    </p:extLst>
  </p:cSld>
  <p:clrMapOvr>
    <a:masterClrMapping/>
  </p:clrMapOvr>
</p:sld>
</file>

<file path=ppt/slides/slide6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274405953"/>
      </p:ext>
    </p:extLst>
  </p:cSld>
  <p:clrMapOvr>
    <a:masterClrMapping/>
  </p:clrMapOvr>
</p:sld>
</file>

<file path=ppt/slides/slide6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19942824"/>
      </p:ext>
    </p:extLst>
  </p:cSld>
  <p:clrMapOvr>
    <a:masterClrMapping/>
  </p:clrMapOvr>
</p:sld>
</file>

<file path=ppt/slides/slide6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71957978"/>
      </p:ext>
    </p:extLst>
  </p:cSld>
  <p:clrMapOvr>
    <a:masterClrMapping/>
  </p:clrMapOvr>
</p:sld>
</file>

<file path=ppt/slides/slide6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760862081"/>
      </p:ext>
    </p:extLst>
  </p:cSld>
  <p:clrMapOvr>
    <a:masterClrMapping/>
  </p:clrMapOvr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39882783"/>
      </p:ext>
    </p:extLst>
  </p:cSld>
  <p:clrMapOvr>
    <a:masterClrMapping/>
  </p:clrMapOvr>
</p:sld>
</file>

<file path=ppt/slides/slide6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38433515"/>
      </p:ext>
    </p:extLst>
  </p:cSld>
  <p:clrMapOvr>
    <a:masterClrMapping/>
  </p:clrMapOvr>
</p:sld>
</file>

<file path=ppt/slides/slide6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89305519"/>
      </p:ext>
    </p:extLst>
  </p:cSld>
  <p:clrMapOvr>
    <a:masterClrMapping/>
  </p:clrMapOvr>
</p:sld>
</file>

<file path=ppt/slides/slide6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04854284"/>
      </p:ext>
    </p:extLst>
  </p:cSld>
  <p:clrMapOvr>
    <a:masterClrMapping/>
  </p:clrMapOvr>
</p:sld>
</file>

<file path=ppt/slides/slide6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33232736"/>
      </p:ext>
    </p:extLst>
  </p:cSld>
  <p:clrMapOvr>
    <a:masterClrMapping/>
  </p:clrMapOvr>
</p:sld>
</file>

<file path=ppt/slides/slide6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44477311"/>
      </p:ext>
    </p:extLst>
  </p:cSld>
  <p:clrMapOvr>
    <a:masterClrMapping/>
  </p:clrMapOvr>
</p:sld>
</file>

<file path=ppt/slides/slide6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00209195"/>
      </p:ext>
    </p:extLst>
  </p:cSld>
  <p:clrMapOvr>
    <a:masterClrMapping/>
  </p:clrMapOvr>
</p:sld>
</file>

<file path=ppt/slides/slide6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53247874"/>
      </p:ext>
    </p:extLst>
  </p:cSld>
  <p:clrMapOvr>
    <a:masterClrMapping/>
  </p:clrMapOvr>
</p:sld>
</file>

<file path=ppt/slides/slide6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48791588"/>
      </p:ext>
    </p:extLst>
  </p:cSld>
  <p:clrMapOvr>
    <a:masterClrMapping/>
  </p:clrMapOvr>
</p:sld>
</file>

<file path=ppt/slides/slide6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69596730"/>
      </p:ext>
    </p:extLst>
  </p:cSld>
  <p:clrMapOvr>
    <a:masterClrMapping/>
  </p:clrMapOvr>
</p:sld>
</file>

<file path=ppt/slides/slide6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91185890"/>
      </p:ext>
    </p:extLst>
  </p:cSld>
  <p:clrMapOvr>
    <a:masterClrMapping/>
  </p:clrMapOvr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68271493"/>
      </p:ext>
    </p:extLst>
  </p:cSld>
  <p:clrMapOvr>
    <a:masterClrMapping/>
  </p:clrMapOvr>
</p:sld>
</file>

<file path=ppt/slides/slide6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41080141"/>
      </p:ext>
    </p:extLst>
  </p:cSld>
  <p:clrMapOvr>
    <a:masterClrMapping/>
  </p:clrMapOvr>
</p:sld>
</file>

<file path=ppt/slides/slide6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3626794"/>
      </p:ext>
    </p:extLst>
  </p:cSld>
  <p:clrMapOvr>
    <a:masterClrMapping/>
  </p:clrMapOvr>
</p:sld>
</file>

<file path=ppt/slides/slide6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586119489"/>
      </p:ext>
    </p:extLst>
  </p:cSld>
  <p:clrMapOvr>
    <a:masterClrMapping/>
  </p:clrMapOvr>
</p:sld>
</file>

<file path=ppt/slides/slide6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56349802"/>
      </p:ext>
    </p:extLst>
  </p:cSld>
  <p:clrMapOvr>
    <a:masterClrMapping/>
  </p:clrMapOvr>
</p:sld>
</file>

<file path=ppt/slides/slide6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31436437"/>
      </p:ext>
    </p:extLst>
  </p:cSld>
  <p:clrMapOvr>
    <a:masterClrMapping/>
  </p:clrMapOvr>
</p:sld>
</file>

<file path=ppt/slides/slide6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49873386"/>
      </p:ext>
    </p:extLst>
  </p:cSld>
  <p:clrMapOvr>
    <a:masterClrMapping/>
  </p:clrMapOvr>
</p:sld>
</file>

<file path=ppt/slides/slide6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5922668"/>
      </p:ext>
    </p:extLst>
  </p:cSld>
  <p:clrMapOvr>
    <a:masterClrMapping/>
  </p:clrMapOvr>
</p:sld>
</file>

<file path=ppt/slides/slide6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19974583"/>
      </p:ext>
    </p:extLst>
  </p:cSld>
  <p:clrMapOvr>
    <a:masterClrMapping/>
  </p:clrMapOvr>
</p:sld>
</file>

<file path=ppt/slides/slide6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487404204"/>
      </p:ext>
    </p:extLst>
  </p:cSld>
  <p:clrMapOvr>
    <a:masterClrMapping/>
  </p:clrMapOvr>
</p:sld>
</file>

<file path=ppt/slides/slide6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58697236"/>
      </p:ext>
    </p:extLst>
  </p:cSld>
  <p:clrMapOvr>
    <a:masterClrMapping/>
  </p:clrMapOvr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1523112"/>
      </p:ext>
    </p:extLst>
  </p:cSld>
  <p:clrMapOvr>
    <a:masterClrMapping/>
  </p:clrMapOvr>
</p:sld>
</file>

<file path=ppt/slides/slide6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73443808"/>
      </p:ext>
    </p:extLst>
  </p:cSld>
  <p:clrMapOvr>
    <a:masterClrMapping/>
  </p:clrMapOvr>
</p:sld>
</file>

<file path=ppt/slides/slide6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8217794"/>
      </p:ext>
    </p:extLst>
  </p:cSld>
  <p:clrMapOvr>
    <a:masterClrMapping/>
  </p:clrMapOvr>
</p:sld>
</file>

<file path=ppt/slides/slide6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77854893"/>
      </p:ext>
    </p:extLst>
  </p:cSld>
  <p:clrMapOvr>
    <a:masterClrMapping/>
  </p:clrMapOvr>
</p:sld>
</file>

<file path=ppt/slides/slide6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8361702"/>
      </p:ext>
    </p:extLst>
  </p:cSld>
  <p:clrMapOvr>
    <a:masterClrMapping/>
  </p:clrMapOvr>
</p:sld>
</file>

<file path=ppt/slides/slide6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10584237"/>
      </p:ext>
    </p:extLst>
  </p:cSld>
  <p:clrMapOvr>
    <a:masterClrMapping/>
  </p:clrMapOvr>
</p:sld>
</file>

<file path=ppt/slides/slide6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1279967290"/>
      </p:ext>
    </p:extLst>
  </p:cSld>
  <p:clrMapOvr>
    <a:masterClrMapping/>
  </p:clrMapOvr>
</p:sld>
</file>

<file path=ppt/slides/slide6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35898881"/>
      </p:ext>
    </p:extLst>
  </p:cSld>
  <p:clrMapOvr>
    <a:masterClrMapping/>
  </p:clrMapOvr>
</p:sld>
</file>

<file path=ppt/slides/slide6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19763051"/>
      </p:ext>
    </p:extLst>
  </p:cSld>
  <p:clrMapOvr>
    <a:masterClrMapping/>
  </p:clrMapOvr>
</p:sld>
</file>

<file path=ppt/slides/slide6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38900441"/>
      </p:ext>
    </p:extLst>
  </p:cSld>
  <p:clrMapOvr>
    <a:masterClrMapping/>
  </p:clrMapOvr>
</p:sld>
</file>

<file path=ppt/slides/slide6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77186401"/>
      </p:ext>
    </p:extLst>
  </p:cSld>
  <p:clrMapOvr>
    <a:masterClrMapping/>
  </p:clrMapOvr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68061332"/>
      </p:ext>
    </p:extLst>
  </p:cSld>
  <p:clrMapOvr>
    <a:masterClrMapping/>
  </p:clrMapOvr>
</p:sld>
</file>

<file path=ppt/slides/slide6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639450815"/>
      </p:ext>
    </p:extLst>
  </p:cSld>
  <p:clrMapOvr>
    <a:masterClrMapping/>
  </p:clrMapOvr>
</p:sld>
</file>

<file path=ppt/slides/slide6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23659052"/>
      </p:ext>
    </p:extLst>
  </p:cSld>
  <p:clrMapOvr>
    <a:masterClrMapping/>
  </p:clrMapOvr>
</p:sld>
</file>

<file path=ppt/slides/slide6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28818690"/>
      </p:ext>
    </p:extLst>
  </p:cSld>
  <p:clrMapOvr>
    <a:masterClrMapping/>
  </p:clrMapOvr>
</p:sld>
</file>

<file path=ppt/slides/slide6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4790799"/>
      </p:ext>
    </p:extLst>
  </p:cSld>
  <p:clrMapOvr>
    <a:masterClrMapping/>
  </p:clrMapOvr>
</p:sld>
</file>

<file path=ppt/slides/slide6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86311913"/>
      </p:ext>
    </p:extLst>
  </p:cSld>
  <p:clrMapOvr>
    <a:masterClrMapping/>
  </p:clrMapOvr>
</p:sld>
</file>

<file path=ppt/slides/slide6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003879873"/>
      </p:ext>
    </p:extLst>
  </p:cSld>
  <p:clrMapOvr>
    <a:masterClrMapping/>
  </p:clrMapOvr>
</p:sld>
</file>

<file path=ppt/slides/slide6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22319143"/>
      </p:ext>
    </p:extLst>
  </p:cSld>
  <p:clrMapOvr>
    <a:masterClrMapping/>
  </p:clrMapOvr>
</p:sld>
</file>

<file path=ppt/slides/slide6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99045786"/>
      </p:ext>
    </p:extLst>
  </p:cSld>
  <p:clrMapOvr>
    <a:masterClrMapping/>
  </p:clrMapOvr>
</p:sld>
</file>

<file path=ppt/slides/slide6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576950283"/>
      </p:ext>
    </p:extLst>
  </p:cSld>
  <p:clrMapOvr>
    <a:masterClrMapping/>
  </p:clrMapOvr>
</p:sld>
</file>

<file path=ppt/slides/slide6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1832918"/>
      </p:ext>
    </p:extLst>
  </p:cSld>
  <p:clrMapOvr>
    <a:masterClrMapping/>
  </p:clrMapOvr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33080362"/>
      </p:ext>
    </p:extLst>
  </p:cSld>
  <p:clrMapOvr>
    <a:masterClrMapping/>
  </p:clrMapOvr>
</p:sld>
</file>

<file path=ppt/slides/slide6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22136402"/>
      </p:ext>
    </p:extLst>
  </p:cSld>
  <p:clrMapOvr>
    <a:masterClrMapping/>
  </p:clrMapOvr>
</p:sld>
</file>

<file path=ppt/slides/slide6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23897841"/>
      </p:ext>
    </p:extLst>
  </p:cSld>
  <p:clrMapOvr>
    <a:masterClrMapping/>
  </p:clrMapOvr>
</p:sld>
</file>

<file path=ppt/slides/slide6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98263455"/>
      </p:ext>
    </p:extLst>
  </p:cSld>
  <p:clrMapOvr>
    <a:masterClrMapping/>
  </p:clrMapOvr>
</p:sld>
</file>

<file path=ppt/slides/slide6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18205920"/>
      </p:ext>
    </p:extLst>
  </p:cSld>
  <p:clrMapOvr>
    <a:masterClrMapping/>
  </p:clrMapOvr>
</p:sld>
</file>

<file path=ppt/slides/slide6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95848501"/>
      </p:ext>
    </p:extLst>
  </p:cSld>
  <p:clrMapOvr>
    <a:masterClrMapping/>
  </p:clrMapOvr>
</p:sld>
</file>

<file path=ppt/slides/slide6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25590043"/>
      </p:ext>
    </p:extLst>
  </p:cSld>
  <p:clrMapOvr>
    <a:masterClrMapping/>
  </p:clrMapOvr>
</p:sld>
</file>

<file path=ppt/slides/slide6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89702828"/>
      </p:ext>
    </p:extLst>
  </p:cSld>
  <p:clrMapOvr>
    <a:masterClrMapping/>
  </p:clrMapOvr>
</p:sld>
</file>

<file path=ppt/slides/slide6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58542313"/>
      </p:ext>
    </p:extLst>
  </p:cSld>
  <p:clrMapOvr>
    <a:masterClrMapping/>
  </p:clrMapOvr>
</p:sld>
</file>

<file path=ppt/slides/slide6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85856380"/>
      </p:ext>
    </p:extLst>
  </p:cSld>
  <p:clrMapOvr>
    <a:masterClrMapping/>
  </p:clrMapOvr>
</p:sld>
</file>

<file path=ppt/slides/slide6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26376867"/>
      </p:ext>
    </p:extLst>
  </p:cSld>
  <p:clrMapOvr>
    <a:masterClrMapping/>
  </p:clrMapOvr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11251267"/>
      </p:ext>
    </p:extLst>
  </p:cSld>
  <p:clrMapOvr>
    <a:masterClrMapping/>
  </p:clrMapOvr>
</p:sld>
</file>

<file path=ppt/slides/slide6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18701372"/>
      </p:ext>
    </p:extLst>
  </p:cSld>
  <p:clrMapOvr>
    <a:masterClrMapping/>
  </p:clrMapOvr>
</p:sld>
</file>

<file path=ppt/slides/slide6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374496900"/>
      </p:ext>
    </p:extLst>
  </p:cSld>
  <p:clrMapOvr>
    <a:masterClrMapping/>
  </p:clrMapOvr>
</p:sld>
</file>

<file path=ppt/slides/slide6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78939841"/>
      </p:ext>
    </p:extLst>
  </p:cSld>
  <p:clrMapOvr>
    <a:masterClrMapping/>
  </p:clrMapOvr>
</p:sld>
</file>

<file path=ppt/slides/slide6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55517670"/>
      </p:ext>
    </p:extLst>
  </p:cSld>
  <p:clrMapOvr>
    <a:masterClrMapping/>
  </p:clrMapOvr>
</p:sld>
</file>

<file path=ppt/slides/slide6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56153873"/>
      </p:ext>
    </p:extLst>
  </p:cSld>
  <p:clrMapOvr>
    <a:masterClrMapping/>
  </p:clrMapOvr>
</p:sld>
</file>

<file path=ppt/slides/slide6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87735019"/>
      </p:ext>
    </p:extLst>
  </p:cSld>
  <p:clrMapOvr>
    <a:masterClrMapping/>
  </p:clrMapOvr>
</p:sld>
</file>

<file path=ppt/slides/slide6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57669692"/>
      </p:ext>
    </p:extLst>
  </p:cSld>
  <p:clrMapOvr>
    <a:masterClrMapping/>
  </p:clrMapOvr>
</p:sld>
</file>

<file path=ppt/slides/slide6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47069963"/>
      </p:ext>
    </p:extLst>
  </p:cSld>
  <p:clrMapOvr>
    <a:masterClrMapping/>
  </p:clrMapOvr>
</p:sld>
</file>

<file path=ppt/slides/slide6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13201142"/>
      </p:ext>
    </p:extLst>
  </p:cSld>
  <p:clrMapOvr>
    <a:masterClrMapping/>
  </p:clrMapOvr>
</p:sld>
</file>

<file path=ppt/slides/slide6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38811949"/>
      </p:ext>
    </p:extLst>
  </p:cSld>
  <p:clrMapOvr>
    <a:masterClrMapping/>
  </p:clrMapOvr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44139014"/>
      </p:ext>
    </p:extLst>
  </p:cSld>
  <p:clrMapOvr>
    <a:masterClrMapping/>
  </p:clrMapOvr>
</p:sld>
</file>

<file path=ppt/slides/slide6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37551536"/>
      </p:ext>
    </p:extLst>
  </p:cSld>
  <p:clrMapOvr>
    <a:masterClrMapping/>
  </p:clrMapOvr>
</p:sld>
</file>

<file path=ppt/slides/slide6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70282296"/>
      </p:ext>
    </p:extLst>
  </p:cSld>
  <p:clrMapOvr>
    <a:masterClrMapping/>
  </p:clrMapOvr>
</p:sld>
</file>

<file path=ppt/slides/slide6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58294762"/>
      </p:ext>
    </p:extLst>
  </p:cSld>
  <p:clrMapOvr>
    <a:masterClrMapping/>
  </p:clrMapOvr>
</p:sld>
</file>

<file path=ppt/slides/slide6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3288706"/>
      </p:ext>
    </p:extLst>
  </p:cSld>
  <p:clrMapOvr>
    <a:masterClrMapping/>
  </p:clrMapOvr>
</p:sld>
</file>

<file path=ppt/slides/slide6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918140409"/>
      </p:ext>
    </p:extLst>
  </p:cSld>
  <p:clrMapOvr>
    <a:masterClrMapping/>
  </p:clrMapOvr>
</p:sld>
</file>

<file path=ppt/slides/slide6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36704164"/>
      </p:ext>
    </p:extLst>
  </p:cSld>
  <p:clrMapOvr>
    <a:masterClrMapping/>
  </p:clrMapOvr>
</p:sld>
</file>

<file path=ppt/slides/slide6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985753140"/>
      </p:ext>
    </p:extLst>
  </p:cSld>
  <p:clrMapOvr>
    <a:masterClrMapping/>
  </p:clrMapOvr>
</p:sld>
</file>

<file path=ppt/slides/slide6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99912589"/>
      </p:ext>
    </p:extLst>
  </p:cSld>
  <p:clrMapOvr>
    <a:masterClrMapping/>
  </p:clrMapOvr>
</p:sld>
</file>

<file path=ppt/slides/slide6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97143900"/>
      </p:ext>
    </p:extLst>
  </p:cSld>
  <p:clrMapOvr>
    <a:masterClrMapping/>
  </p:clrMapOvr>
</p:sld>
</file>

<file path=ppt/slides/slide6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9318802"/>
      </p:ext>
    </p:extLst>
  </p:cSld>
  <p:clrMapOvr>
    <a:masterClrMapping/>
  </p:clrMapOvr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47121087"/>
      </p:ext>
    </p:extLst>
  </p:cSld>
  <p:clrMapOvr>
    <a:masterClrMapping/>
  </p:clrMapOvr>
</p:sld>
</file>

<file path=ppt/slides/slide6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76945623"/>
      </p:ext>
    </p:extLst>
  </p:cSld>
  <p:clrMapOvr>
    <a:masterClrMapping/>
  </p:clrMapOvr>
</p:sld>
</file>

<file path=ppt/slides/slide6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14359798"/>
      </p:ext>
    </p:extLst>
  </p:cSld>
  <p:clrMapOvr>
    <a:masterClrMapping/>
  </p:clrMapOvr>
</p:sld>
</file>

<file path=ppt/slides/slide6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45301692"/>
      </p:ext>
    </p:extLst>
  </p:cSld>
  <p:clrMapOvr>
    <a:masterClrMapping/>
  </p:clrMapOvr>
</p:sld>
</file>

<file path=ppt/slides/slide6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8158775"/>
      </p:ext>
    </p:extLst>
  </p:cSld>
  <p:clrMapOvr>
    <a:masterClrMapping/>
  </p:clrMapOvr>
</p:sld>
</file>

<file path=ppt/slides/slide6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9094715"/>
      </p:ext>
    </p:extLst>
  </p:cSld>
  <p:clrMapOvr>
    <a:masterClrMapping/>
  </p:clrMapOvr>
</p:sld>
</file>

<file path=ppt/slides/slide6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65282526"/>
      </p:ext>
    </p:extLst>
  </p:cSld>
  <p:clrMapOvr>
    <a:masterClrMapping/>
  </p:clrMapOvr>
</p:sld>
</file>

<file path=ppt/slides/slide6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262895385"/>
      </p:ext>
    </p:extLst>
  </p:cSld>
  <p:clrMapOvr>
    <a:masterClrMapping/>
  </p:clrMapOvr>
</p:sld>
</file>

<file path=ppt/slides/slide6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4142540381"/>
      </p:ext>
    </p:extLst>
  </p:cSld>
  <p:clrMapOvr>
    <a:masterClrMapping/>
  </p:clrMapOvr>
</p:sld>
</file>

<file path=ppt/slides/slide6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71805910"/>
      </p:ext>
    </p:extLst>
  </p:cSld>
  <p:clrMapOvr>
    <a:masterClrMapping/>
  </p:clrMapOvr>
</p:sld>
</file>

<file path=ppt/slides/slide6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76328256"/>
      </p:ext>
    </p:extLst>
  </p:cSld>
  <p:clrMapOvr>
    <a:masterClrMapping/>
  </p:clrMapOvr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89743884"/>
      </p:ext>
    </p:extLst>
  </p:cSld>
  <p:clrMapOvr>
    <a:masterClrMapping/>
  </p:clrMapOvr>
</p:sld>
</file>

<file path=ppt/slides/slide6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73657321"/>
      </p:ext>
    </p:extLst>
  </p:cSld>
  <p:clrMapOvr>
    <a:masterClrMapping/>
  </p:clrMapOvr>
</p:sld>
</file>

<file path=ppt/slides/slide6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14318653"/>
      </p:ext>
    </p:extLst>
  </p:cSld>
  <p:clrMapOvr>
    <a:masterClrMapping/>
  </p:clrMapOvr>
</p:sld>
</file>

<file path=ppt/slides/slide6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98880908"/>
      </p:ext>
    </p:extLst>
  </p:cSld>
  <p:clrMapOvr>
    <a:masterClrMapping/>
  </p:clrMapOvr>
</p:sld>
</file>

<file path=ppt/slides/slide6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11852396"/>
      </p:ext>
    </p:extLst>
  </p:cSld>
  <p:clrMapOvr>
    <a:masterClrMapping/>
  </p:clrMapOvr>
</p:sld>
</file>

<file path=ppt/slides/slide6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80955869"/>
      </p:ext>
    </p:extLst>
  </p:cSld>
  <p:clrMapOvr>
    <a:masterClrMapping/>
  </p:clrMapOvr>
</p:sld>
</file>

<file path=ppt/slides/slide6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688462043"/>
      </p:ext>
    </p:extLst>
  </p:cSld>
  <p:clrMapOvr>
    <a:masterClrMapping/>
  </p:clrMapOvr>
</p:sld>
</file>

<file path=ppt/slides/slide6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47689702"/>
      </p:ext>
    </p:extLst>
  </p:cSld>
  <p:clrMapOvr>
    <a:masterClrMapping/>
  </p:clrMapOvr>
</p:sld>
</file>

<file path=ppt/slides/slide6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49250354"/>
      </p:ext>
    </p:extLst>
  </p:cSld>
  <p:clrMapOvr>
    <a:masterClrMapping/>
  </p:clrMapOvr>
</p:sld>
</file>

<file path=ppt/slides/slide6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06372578"/>
      </p:ext>
    </p:extLst>
  </p:cSld>
  <p:clrMapOvr>
    <a:masterClrMapping/>
  </p:clrMapOvr>
</p:sld>
</file>

<file path=ppt/slides/slide6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6926249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60945966"/>
      </p:ext>
    </p:extLst>
  </p:cSld>
  <p:clrMapOvr>
    <a:masterClrMapping/>
  </p:clrMapOvr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579290630"/>
      </p:ext>
    </p:extLst>
  </p:cSld>
  <p:clrMapOvr>
    <a:masterClrMapping/>
  </p:clrMapOvr>
</p:sld>
</file>

<file path=ppt/slides/slide6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005753341"/>
      </p:ext>
    </p:extLst>
  </p:cSld>
  <p:clrMapOvr>
    <a:masterClrMapping/>
  </p:clrMapOvr>
</p:sld>
</file>

<file path=ppt/slides/slide6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93374662"/>
      </p:ext>
    </p:extLst>
  </p:cSld>
  <p:clrMapOvr>
    <a:masterClrMapping/>
  </p:clrMapOvr>
</p:sld>
</file>

<file path=ppt/slides/slide6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15022264"/>
      </p:ext>
    </p:extLst>
  </p:cSld>
  <p:clrMapOvr>
    <a:masterClrMapping/>
  </p:clrMapOvr>
</p:sld>
</file>

<file path=ppt/slides/slide6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81963466"/>
      </p:ext>
    </p:extLst>
  </p:cSld>
  <p:clrMapOvr>
    <a:masterClrMapping/>
  </p:clrMapOvr>
</p:sld>
</file>

<file path=ppt/slides/slide6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37983020"/>
      </p:ext>
    </p:extLst>
  </p:cSld>
  <p:clrMapOvr>
    <a:masterClrMapping/>
  </p:clrMapOvr>
</p:sld>
</file>

<file path=ppt/slides/slide6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62543143"/>
      </p:ext>
    </p:extLst>
  </p:cSld>
  <p:clrMapOvr>
    <a:masterClrMapping/>
  </p:clrMapOvr>
</p:sld>
</file>

<file path=ppt/slides/slide6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6418055"/>
      </p:ext>
    </p:extLst>
  </p:cSld>
  <p:clrMapOvr>
    <a:masterClrMapping/>
  </p:clrMapOvr>
</p:sld>
</file>

<file path=ppt/slides/slide6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72332895"/>
      </p:ext>
    </p:extLst>
  </p:cSld>
  <p:clrMapOvr>
    <a:masterClrMapping/>
  </p:clrMapOvr>
</p:sld>
</file>

<file path=ppt/slides/slide6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8463706"/>
      </p:ext>
    </p:extLst>
  </p:cSld>
  <p:clrMapOvr>
    <a:masterClrMapping/>
  </p:clrMapOvr>
</p:sld>
</file>

<file path=ppt/slides/slide6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44500889"/>
      </p:ext>
    </p:extLst>
  </p:cSld>
  <p:clrMapOvr>
    <a:masterClrMapping/>
  </p:clrMapOvr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24678468"/>
      </p:ext>
    </p:extLst>
  </p:cSld>
  <p:clrMapOvr>
    <a:masterClrMapping/>
  </p:clrMapOvr>
</p:sld>
</file>

<file path=ppt/slides/slide6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48184264"/>
      </p:ext>
    </p:extLst>
  </p:cSld>
  <p:clrMapOvr>
    <a:masterClrMapping/>
  </p:clrMapOvr>
</p:sld>
</file>

<file path=ppt/slides/slide6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76733844"/>
      </p:ext>
    </p:extLst>
  </p:cSld>
  <p:clrMapOvr>
    <a:masterClrMapping/>
  </p:clrMapOvr>
</p:sld>
</file>

<file path=ppt/slides/slide6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33658723"/>
      </p:ext>
    </p:extLst>
  </p:cSld>
  <p:clrMapOvr>
    <a:masterClrMapping/>
  </p:clrMapOvr>
</p:sld>
</file>

<file path=ppt/slides/slide6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698021265"/>
      </p:ext>
    </p:extLst>
  </p:cSld>
  <p:clrMapOvr>
    <a:masterClrMapping/>
  </p:clrMapOvr>
</p:sld>
</file>

<file path=ppt/slides/slide6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73999336"/>
      </p:ext>
    </p:extLst>
  </p:cSld>
  <p:clrMapOvr>
    <a:masterClrMapping/>
  </p:clrMapOvr>
</p:sld>
</file>

<file path=ppt/slides/slide6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234762944"/>
      </p:ext>
    </p:extLst>
  </p:cSld>
  <p:clrMapOvr>
    <a:masterClrMapping/>
  </p:clrMapOvr>
</p:sld>
</file>

<file path=ppt/slides/slide6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18695484"/>
      </p:ext>
    </p:extLst>
  </p:cSld>
  <p:clrMapOvr>
    <a:masterClrMapping/>
  </p:clrMapOvr>
</p:sld>
</file>

<file path=ppt/slides/slide6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85408993"/>
      </p:ext>
    </p:extLst>
  </p:cSld>
  <p:clrMapOvr>
    <a:masterClrMapping/>
  </p:clrMapOvr>
</p:sld>
</file>

<file path=ppt/slides/slide6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17389627"/>
      </p:ext>
    </p:extLst>
  </p:cSld>
  <p:clrMapOvr>
    <a:masterClrMapping/>
  </p:clrMapOvr>
</p:sld>
</file>

<file path=ppt/slides/slide6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67953194"/>
      </p:ext>
    </p:extLst>
  </p:cSld>
  <p:clrMapOvr>
    <a:masterClrMapping/>
  </p:clrMapOvr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455393390"/>
      </p:ext>
    </p:extLst>
  </p:cSld>
  <p:clrMapOvr>
    <a:masterClrMapping/>
  </p:clrMapOvr>
</p:sld>
</file>

<file path=ppt/slides/slide6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96347127"/>
      </p:ext>
    </p:extLst>
  </p:cSld>
  <p:clrMapOvr>
    <a:masterClrMapping/>
  </p:clrMapOvr>
</p:sld>
</file>

<file path=ppt/slides/slide6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88473419"/>
      </p:ext>
    </p:extLst>
  </p:cSld>
  <p:clrMapOvr>
    <a:masterClrMapping/>
  </p:clrMapOvr>
</p:sld>
</file>

<file path=ppt/slides/slide6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844564865"/>
      </p:ext>
    </p:extLst>
  </p:cSld>
  <p:clrMapOvr>
    <a:masterClrMapping/>
  </p:clrMapOvr>
</p:sld>
</file>

<file path=ppt/slides/slide6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34652339"/>
      </p:ext>
    </p:extLst>
  </p:cSld>
  <p:clrMapOvr>
    <a:masterClrMapping/>
  </p:clrMapOvr>
</p:sld>
</file>

<file path=ppt/slides/slide6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6483450"/>
      </p:ext>
    </p:extLst>
  </p:cSld>
  <p:clrMapOvr>
    <a:masterClrMapping/>
  </p:clrMapOvr>
</p:sld>
</file>

<file path=ppt/slides/slide6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38781173"/>
      </p:ext>
    </p:extLst>
  </p:cSld>
  <p:clrMapOvr>
    <a:masterClrMapping/>
  </p:clrMapOvr>
</p:sld>
</file>

<file path=ppt/slides/slide6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XV1 SERIES </a:t>
            </a:r>
          </a:p>
        </p:txBody>
      </p:sp>
    </p:spTree>
    <p:extLst>
      <p:ext uri="{BB962C8B-B14F-4D97-AF65-F5344CB8AC3E}">
        <p14:creationId xmlns:p14="http://schemas.microsoft.com/office/powerpoint/2010/main" val="98751596"/>
      </p:ext>
    </p:extLst>
  </p:cSld>
  <p:clrMapOvr>
    <a:masterClrMapping/>
  </p:clrMapOvr>
</p:sld>
</file>

<file path=ppt/slides/slide6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98859157"/>
      </p:ext>
    </p:extLst>
  </p:cSld>
  <p:clrMapOvr>
    <a:masterClrMapping/>
  </p:clrMapOvr>
</p:sld>
</file>

<file path=ppt/slides/slide6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17292929"/>
      </p:ext>
    </p:extLst>
  </p:cSld>
  <p:clrMapOvr>
    <a:masterClrMapping/>
  </p:clrMapOvr>
</p:sld>
</file>

<file path=ppt/slides/slide6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67471782"/>
      </p:ext>
    </p:extLst>
  </p:cSld>
  <p:clrMapOvr>
    <a:masterClrMapping/>
  </p:clrMapOvr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5692452"/>
      </p:ext>
    </p:extLst>
  </p:cSld>
  <p:clrMapOvr>
    <a:masterClrMapping/>
  </p:clrMapOvr>
</p:sld>
</file>

<file path=ppt/slides/slide6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XV2 SERIES </a:t>
            </a:r>
          </a:p>
        </p:txBody>
      </p:sp>
    </p:spTree>
    <p:extLst>
      <p:ext uri="{BB962C8B-B14F-4D97-AF65-F5344CB8AC3E}">
        <p14:creationId xmlns:p14="http://schemas.microsoft.com/office/powerpoint/2010/main" val="2534106752"/>
      </p:ext>
    </p:extLst>
  </p:cSld>
  <p:clrMapOvr>
    <a:masterClrMapping/>
  </p:clrMapOvr>
</p:sld>
</file>

<file path=ppt/slides/slide6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0749642"/>
      </p:ext>
    </p:extLst>
  </p:cSld>
  <p:clrMapOvr>
    <a:masterClrMapping/>
  </p:clrMapOvr>
</p:sld>
</file>

<file path=ppt/slides/slide6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91552790"/>
      </p:ext>
    </p:extLst>
  </p:cSld>
  <p:clrMapOvr>
    <a:masterClrMapping/>
  </p:clrMapOvr>
</p:sld>
</file>

<file path=ppt/slides/slide6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81856155"/>
      </p:ext>
    </p:extLst>
  </p:cSld>
  <p:clrMapOvr>
    <a:masterClrMapping/>
  </p:clrMapOvr>
</p:sld>
</file>

<file path=ppt/slides/slide6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XV3 SERIES </a:t>
            </a:r>
          </a:p>
        </p:txBody>
      </p:sp>
    </p:spTree>
    <p:extLst>
      <p:ext uri="{BB962C8B-B14F-4D97-AF65-F5344CB8AC3E}">
        <p14:creationId xmlns:p14="http://schemas.microsoft.com/office/powerpoint/2010/main" val="1917541276"/>
      </p:ext>
    </p:extLst>
  </p:cSld>
  <p:clrMapOvr>
    <a:masterClrMapping/>
  </p:clrMapOvr>
</p:sld>
</file>

<file path=ppt/slides/slide6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38508397"/>
      </p:ext>
    </p:extLst>
  </p:cSld>
  <p:clrMapOvr>
    <a:masterClrMapping/>
  </p:clrMapOvr>
</p:sld>
</file>

<file path=ppt/slides/slide6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24316386"/>
      </p:ext>
    </p:extLst>
  </p:cSld>
  <p:clrMapOvr>
    <a:masterClrMapping/>
  </p:clrMapOvr>
</p:sld>
</file>

<file path=ppt/slides/slide6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246859782"/>
      </p:ext>
    </p:extLst>
  </p:cSld>
  <p:clrMapOvr>
    <a:masterClrMapping/>
  </p:clrMapOvr>
</p:sld>
</file>

<file path=ppt/slides/slide6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XV4 SERIES </a:t>
            </a:r>
          </a:p>
        </p:txBody>
      </p:sp>
    </p:spTree>
    <p:extLst>
      <p:ext uri="{BB962C8B-B14F-4D97-AF65-F5344CB8AC3E}">
        <p14:creationId xmlns:p14="http://schemas.microsoft.com/office/powerpoint/2010/main" val="4558244"/>
      </p:ext>
    </p:extLst>
  </p:cSld>
  <p:clrMapOvr>
    <a:masterClrMapping/>
  </p:clrMapOvr>
</p:sld>
</file>

<file path=ppt/slides/slide6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64710375"/>
      </p:ext>
    </p:extLst>
  </p:cSld>
  <p:clrMapOvr>
    <a:masterClrMapping/>
  </p:clrMapOvr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88401159"/>
      </p:ext>
    </p:extLst>
  </p:cSld>
  <p:clrMapOvr>
    <a:masterClrMapping/>
  </p:clrMapOvr>
</p:sld>
</file>

<file path=ppt/slides/slide6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42980850"/>
      </p:ext>
    </p:extLst>
  </p:cSld>
  <p:clrMapOvr>
    <a:masterClrMapping/>
  </p:clrMapOvr>
</p:sld>
</file>

<file path=ppt/slides/slide6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48753522"/>
      </p:ext>
    </p:extLst>
  </p:cSld>
  <p:clrMapOvr>
    <a:masterClrMapping/>
  </p:clrMapOvr>
</p:sld>
</file>

<file path=ppt/slides/slide6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XV5 SERIES </a:t>
            </a:r>
          </a:p>
        </p:txBody>
      </p:sp>
    </p:spTree>
    <p:extLst>
      <p:ext uri="{BB962C8B-B14F-4D97-AF65-F5344CB8AC3E}">
        <p14:creationId xmlns:p14="http://schemas.microsoft.com/office/powerpoint/2010/main" val="769357284"/>
      </p:ext>
    </p:extLst>
  </p:cSld>
  <p:clrMapOvr>
    <a:masterClrMapping/>
  </p:clrMapOvr>
</p:sld>
</file>

<file path=ppt/slides/slide6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45620490"/>
      </p:ext>
    </p:extLst>
  </p:cSld>
  <p:clrMapOvr>
    <a:masterClrMapping/>
  </p:clrMapOvr>
</p:sld>
</file>

<file path=ppt/slides/slide6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22446557"/>
      </p:ext>
    </p:extLst>
  </p:cSld>
  <p:clrMapOvr>
    <a:masterClrMapping/>
  </p:clrMapOvr>
</p:sld>
</file>

<file path=ppt/slides/slide6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68802287"/>
      </p:ext>
    </p:extLst>
  </p:cSld>
  <p:clrMapOvr>
    <a:masterClrMapping/>
  </p:clrMapOvr>
</p:sld>
</file>

<file path=ppt/slides/slide6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XV6 SERIES </a:t>
            </a:r>
          </a:p>
        </p:txBody>
      </p:sp>
    </p:spTree>
    <p:extLst>
      <p:ext uri="{BB962C8B-B14F-4D97-AF65-F5344CB8AC3E}">
        <p14:creationId xmlns:p14="http://schemas.microsoft.com/office/powerpoint/2010/main" val="1597407199"/>
      </p:ext>
    </p:extLst>
  </p:cSld>
  <p:clrMapOvr>
    <a:masterClrMapping/>
  </p:clrMapOvr>
</p:sld>
</file>

<file path=ppt/slides/slide6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96143913"/>
      </p:ext>
    </p:extLst>
  </p:cSld>
  <p:clrMapOvr>
    <a:masterClrMapping/>
  </p:clrMapOvr>
</p:sld>
</file>

<file path=ppt/slides/slide6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92791111"/>
      </p:ext>
    </p:extLst>
  </p:cSld>
  <p:clrMapOvr>
    <a:masterClrMapping/>
  </p:clrMapOvr>
</p:sld>
</file>

<file path=ppt/slides/slide6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71365005"/>
      </p:ext>
    </p:extLst>
  </p:cSld>
  <p:clrMapOvr>
    <a:masterClrMapping/>
  </p:clrMapOvr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21886582"/>
      </p:ext>
    </p:extLst>
  </p:cSld>
  <p:clrMapOvr>
    <a:masterClrMapping/>
  </p:clrMapOvr>
</p:sld>
</file>

<file path=ppt/slides/slide6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XV7 SERIES </a:t>
            </a:r>
          </a:p>
        </p:txBody>
      </p:sp>
    </p:spTree>
    <p:extLst>
      <p:ext uri="{BB962C8B-B14F-4D97-AF65-F5344CB8AC3E}">
        <p14:creationId xmlns:p14="http://schemas.microsoft.com/office/powerpoint/2010/main" val="3134681603"/>
      </p:ext>
    </p:extLst>
  </p:cSld>
  <p:clrMapOvr>
    <a:masterClrMapping/>
  </p:clrMapOvr>
</p:sld>
</file>

<file path=ppt/slides/slide6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10186808"/>
      </p:ext>
    </p:extLst>
  </p:cSld>
  <p:clrMapOvr>
    <a:masterClrMapping/>
  </p:clrMapOvr>
</p:sld>
</file>

<file path=ppt/slides/slide6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80917495"/>
      </p:ext>
    </p:extLst>
  </p:cSld>
  <p:clrMapOvr>
    <a:masterClrMapping/>
  </p:clrMapOvr>
</p:sld>
</file>

<file path=ppt/slides/slide6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32326822"/>
      </p:ext>
    </p:extLst>
  </p:cSld>
  <p:clrMapOvr>
    <a:masterClrMapping/>
  </p:clrMapOvr>
</p:sld>
</file>

<file path=ppt/slides/slide6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XV8 SERIES </a:t>
            </a:r>
          </a:p>
        </p:txBody>
      </p:sp>
    </p:spTree>
    <p:extLst>
      <p:ext uri="{BB962C8B-B14F-4D97-AF65-F5344CB8AC3E}">
        <p14:creationId xmlns:p14="http://schemas.microsoft.com/office/powerpoint/2010/main" val="4276702771"/>
      </p:ext>
    </p:extLst>
  </p:cSld>
  <p:clrMapOvr>
    <a:masterClrMapping/>
  </p:clrMapOvr>
</p:sld>
</file>

<file path=ppt/slides/slide6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90281416"/>
      </p:ext>
    </p:extLst>
  </p:cSld>
  <p:clrMapOvr>
    <a:masterClrMapping/>
  </p:clrMapOvr>
</p:sld>
</file>

<file path=ppt/slides/slide6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48232311"/>
      </p:ext>
    </p:extLst>
  </p:cSld>
  <p:clrMapOvr>
    <a:masterClrMapping/>
  </p:clrMapOvr>
</p:sld>
</file>

<file path=ppt/slides/slide6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70254434"/>
      </p:ext>
    </p:extLst>
  </p:cSld>
  <p:clrMapOvr>
    <a:masterClrMapping/>
  </p:clrMapOvr>
</p:sld>
</file>

<file path=ppt/slides/slide6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XV9 SERIES </a:t>
            </a:r>
          </a:p>
        </p:txBody>
      </p:sp>
    </p:spTree>
    <p:extLst>
      <p:ext uri="{BB962C8B-B14F-4D97-AF65-F5344CB8AC3E}">
        <p14:creationId xmlns:p14="http://schemas.microsoft.com/office/powerpoint/2010/main" val="2968407273"/>
      </p:ext>
    </p:extLst>
  </p:cSld>
  <p:clrMapOvr>
    <a:masterClrMapping/>
  </p:clrMapOvr>
</p:sld>
</file>

<file path=ppt/slides/slide6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756640887"/>
      </p:ext>
    </p:extLst>
  </p:cSld>
  <p:clrMapOvr>
    <a:masterClrMapping/>
  </p:clrMapOvr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762050060"/>
      </p:ext>
    </p:extLst>
  </p:cSld>
  <p:clrMapOvr>
    <a:masterClrMapping/>
  </p:clrMapOvr>
</p:sld>
</file>

<file path=ppt/slides/slide6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38788565"/>
      </p:ext>
    </p:extLst>
  </p:cSld>
  <p:clrMapOvr>
    <a:masterClrMapping/>
  </p:clrMapOvr>
</p:sld>
</file>

<file path=ppt/slides/slide6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65860664"/>
      </p:ext>
    </p:extLst>
  </p:cSld>
  <p:clrMapOvr>
    <a:masterClrMapping/>
  </p:clrMapOvr>
</p:sld>
</file>

<file path=ppt/slides/slide6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XV10 SERIES </a:t>
            </a:r>
          </a:p>
        </p:txBody>
      </p:sp>
    </p:spTree>
    <p:extLst>
      <p:ext uri="{BB962C8B-B14F-4D97-AF65-F5344CB8AC3E}">
        <p14:creationId xmlns:p14="http://schemas.microsoft.com/office/powerpoint/2010/main" val="3383732351"/>
      </p:ext>
    </p:extLst>
  </p:cSld>
  <p:clrMapOvr>
    <a:masterClrMapping/>
  </p:clrMapOvr>
</p:sld>
</file>

<file path=ppt/slides/slide6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788790086"/>
      </p:ext>
    </p:extLst>
  </p:cSld>
  <p:clrMapOvr>
    <a:masterClrMapping/>
  </p:clrMapOvr>
</p:sld>
</file>

<file path=ppt/slides/slide6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68528656"/>
      </p:ext>
    </p:extLst>
  </p:cSld>
  <p:clrMapOvr>
    <a:masterClrMapping/>
  </p:clrMapOvr>
</p:sld>
</file>

<file path=ppt/slides/slide6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14574179"/>
      </p:ext>
    </p:extLst>
  </p:cSld>
  <p:clrMapOvr>
    <a:masterClrMapping/>
  </p:clrMapOvr>
</p:sld>
</file>

<file path=ppt/slides/slide6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EVO SERIES</a:t>
            </a:r>
          </a:p>
        </p:txBody>
      </p:sp>
    </p:spTree>
    <p:extLst>
      <p:ext uri="{BB962C8B-B14F-4D97-AF65-F5344CB8AC3E}">
        <p14:creationId xmlns:p14="http://schemas.microsoft.com/office/powerpoint/2010/main" val="981148284"/>
      </p:ext>
    </p:extLst>
  </p:cSld>
  <p:clrMapOvr>
    <a:masterClrMapping/>
  </p:clrMapOvr>
</p:sld>
</file>

<file path=ppt/slides/slide6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EVO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045924062"/>
      </p:ext>
    </p:extLst>
  </p:cSld>
  <p:clrMapOvr>
    <a:masterClrMapping/>
  </p:clrMapOvr>
</p:sld>
</file>

<file path=ppt/slides/slide6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609003196"/>
      </p:ext>
    </p:extLst>
  </p:cSld>
  <p:clrMapOvr>
    <a:masterClrMapping/>
  </p:clrMapOvr>
</p:sld>
</file>

<file path=ppt/slides/slide6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90672975"/>
      </p:ext>
    </p:extLst>
  </p:cSld>
  <p:clrMapOvr>
    <a:masterClrMapping/>
  </p:clrMapOvr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91969568"/>
      </p:ext>
    </p:extLst>
  </p:cSld>
  <p:clrMapOvr>
    <a:masterClrMapping/>
  </p:clrMapOvr>
</p:sld>
</file>

<file path=ppt/slides/slide6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22176110"/>
      </p:ext>
    </p:extLst>
  </p:cSld>
  <p:clrMapOvr>
    <a:masterClrMapping/>
  </p:clrMapOvr>
</p:sld>
</file>

<file path=ppt/slides/slide6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44767760"/>
      </p:ext>
    </p:extLst>
  </p:cSld>
  <p:clrMapOvr>
    <a:masterClrMapping/>
  </p:clrMapOvr>
</p:sld>
</file>

<file path=ppt/slides/slide6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96070966"/>
      </p:ext>
    </p:extLst>
  </p:cSld>
  <p:clrMapOvr>
    <a:masterClrMapping/>
  </p:clrMapOvr>
</p:sld>
</file>

<file path=ppt/slides/slide6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24800730"/>
      </p:ext>
    </p:extLst>
  </p:cSld>
  <p:clrMapOvr>
    <a:masterClrMapping/>
  </p:clrMapOvr>
</p:sld>
</file>

<file path=ppt/slides/slide6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15653863"/>
      </p:ext>
    </p:extLst>
  </p:cSld>
  <p:clrMapOvr>
    <a:masterClrMapping/>
  </p:clrMapOvr>
</p:sld>
</file>

<file path=ppt/slides/slide6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113982"/>
      </p:ext>
    </p:extLst>
  </p:cSld>
  <p:clrMapOvr>
    <a:masterClrMapping/>
  </p:clrMapOvr>
</p:sld>
</file>

<file path=ppt/slides/slide6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39103869"/>
      </p:ext>
    </p:extLst>
  </p:cSld>
  <p:clrMapOvr>
    <a:masterClrMapping/>
  </p:clrMapOvr>
</p:sld>
</file>

<file path=ppt/slides/slide6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55907490"/>
      </p:ext>
    </p:extLst>
  </p:cSld>
  <p:clrMapOvr>
    <a:masterClrMapping/>
  </p:clrMapOvr>
</p:sld>
</file>

<file path=ppt/slides/slide6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1221295"/>
      </p:ext>
    </p:extLst>
  </p:cSld>
  <p:clrMapOvr>
    <a:masterClrMapping/>
  </p:clrMapOvr>
</p:sld>
</file>

<file path=ppt/slides/slide6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07285248"/>
      </p:ext>
    </p:extLst>
  </p:cSld>
  <p:clrMapOvr>
    <a:masterClrMapping/>
  </p:clrMapOvr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110562048"/>
      </p:ext>
    </p:extLst>
  </p:cSld>
  <p:clrMapOvr>
    <a:masterClrMapping/>
  </p:clrMapOvr>
</p:sld>
</file>

<file path=ppt/slides/slide6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17952919"/>
      </p:ext>
    </p:extLst>
  </p:cSld>
  <p:clrMapOvr>
    <a:masterClrMapping/>
  </p:clrMapOvr>
</p:sld>
</file>

<file path=ppt/slides/slide6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97841661"/>
      </p:ext>
    </p:extLst>
  </p:cSld>
  <p:clrMapOvr>
    <a:masterClrMapping/>
  </p:clrMapOvr>
</p:sld>
</file>

<file path=ppt/slides/slide6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33964265"/>
      </p:ext>
    </p:extLst>
  </p:cSld>
  <p:clrMapOvr>
    <a:masterClrMapping/>
  </p:clrMapOvr>
</p:sld>
</file>

<file path=ppt/slides/slide6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03018699"/>
      </p:ext>
    </p:extLst>
  </p:cSld>
  <p:clrMapOvr>
    <a:masterClrMapping/>
  </p:clrMapOvr>
</p:sld>
</file>

<file path=ppt/slides/slide6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21406473"/>
      </p:ext>
    </p:extLst>
  </p:cSld>
  <p:clrMapOvr>
    <a:masterClrMapping/>
  </p:clrMapOvr>
</p:sld>
</file>

<file path=ppt/slides/slide6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58748360"/>
      </p:ext>
    </p:extLst>
  </p:cSld>
  <p:clrMapOvr>
    <a:masterClrMapping/>
  </p:clrMapOvr>
</p:sld>
</file>

<file path=ppt/slides/slide6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25002933"/>
      </p:ext>
    </p:extLst>
  </p:cSld>
  <p:clrMapOvr>
    <a:masterClrMapping/>
  </p:clrMapOvr>
</p:sld>
</file>

<file path=ppt/slides/slide6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07785261"/>
      </p:ext>
    </p:extLst>
  </p:cSld>
  <p:clrMapOvr>
    <a:masterClrMapping/>
  </p:clrMapOvr>
</p:sld>
</file>

<file path=ppt/slides/slide6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18402746"/>
      </p:ext>
    </p:extLst>
  </p:cSld>
  <p:clrMapOvr>
    <a:masterClrMapping/>
  </p:clrMapOvr>
</p:sld>
</file>

<file path=ppt/slides/slide6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35617775"/>
      </p:ext>
    </p:extLst>
  </p:cSld>
  <p:clrMapOvr>
    <a:masterClrMapping/>
  </p:clrMapOvr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8830973"/>
      </p:ext>
    </p:extLst>
  </p:cSld>
  <p:clrMapOvr>
    <a:masterClrMapping/>
  </p:clrMapOvr>
</p:sld>
</file>

<file path=ppt/slides/slide6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97289076"/>
      </p:ext>
    </p:extLst>
  </p:cSld>
  <p:clrMapOvr>
    <a:masterClrMapping/>
  </p:clrMapOvr>
</p:sld>
</file>

<file path=ppt/slides/slide6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90564569"/>
      </p:ext>
    </p:extLst>
  </p:cSld>
  <p:clrMapOvr>
    <a:masterClrMapping/>
  </p:clrMapOvr>
</p:sld>
</file>

<file path=ppt/slides/slide6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00412631"/>
      </p:ext>
    </p:extLst>
  </p:cSld>
  <p:clrMapOvr>
    <a:masterClrMapping/>
  </p:clrMapOvr>
</p:sld>
</file>

<file path=ppt/slides/slide6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8815162"/>
      </p:ext>
    </p:extLst>
  </p:cSld>
  <p:clrMapOvr>
    <a:masterClrMapping/>
  </p:clrMapOvr>
</p:sld>
</file>

<file path=ppt/slides/slide6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316601901"/>
      </p:ext>
    </p:extLst>
  </p:cSld>
  <p:clrMapOvr>
    <a:masterClrMapping/>
  </p:clrMapOvr>
</p:sld>
</file>

<file path=ppt/slides/slide6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36614593"/>
      </p:ext>
    </p:extLst>
  </p:cSld>
  <p:clrMapOvr>
    <a:masterClrMapping/>
  </p:clrMapOvr>
</p:sld>
</file>

<file path=ppt/slides/slide6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1812157"/>
      </p:ext>
    </p:extLst>
  </p:cSld>
  <p:clrMapOvr>
    <a:masterClrMapping/>
  </p:clrMapOvr>
</p:sld>
</file>

<file path=ppt/slides/slide6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91204007"/>
      </p:ext>
    </p:extLst>
  </p:cSld>
  <p:clrMapOvr>
    <a:masterClrMapping/>
  </p:clrMapOvr>
</p:sld>
</file>

<file path=ppt/slides/slide6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93293318"/>
      </p:ext>
    </p:extLst>
  </p:cSld>
  <p:clrMapOvr>
    <a:masterClrMapping/>
  </p:clrMapOvr>
</p:sld>
</file>

<file path=ppt/slides/slide6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5189077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66310343"/>
      </p:ext>
    </p:extLst>
  </p:cSld>
  <p:clrMapOvr>
    <a:masterClrMapping/>
  </p:clrMapOvr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93581895"/>
      </p:ext>
    </p:extLst>
  </p:cSld>
  <p:clrMapOvr>
    <a:masterClrMapping/>
  </p:clrMapOvr>
</p:sld>
</file>

<file path=ppt/slides/slide6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83534804"/>
      </p:ext>
    </p:extLst>
  </p:cSld>
  <p:clrMapOvr>
    <a:masterClrMapping/>
  </p:clrMapOvr>
</p:sld>
</file>

<file path=ppt/slides/slide6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60952202"/>
      </p:ext>
    </p:extLst>
  </p:cSld>
  <p:clrMapOvr>
    <a:masterClrMapping/>
  </p:clrMapOvr>
</p:sld>
</file>

<file path=ppt/slides/slide6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98801341"/>
      </p:ext>
    </p:extLst>
  </p:cSld>
  <p:clrMapOvr>
    <a:masterClrMapping/>
  </p:clrMapOvr>
</p:sld>
</file>

<file path=ppt/slides/slide6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92957800"/>
      </p:ext>
    </p:extLst>
  </p:cSld>
  <p:clrMapOvr>
    <a:masterClrMapping/>
  </p:clrMapOvr>
</p:sld>
</file>

<file path=ppt/slides/slide6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95117013"/>
      </p:ext>
    </p:extLst>
  </p:cSld>
  <p:clrMapOvr>
    <a:masterClrMapping/>
  </p:clrMapOvr>
</p:sld>
</file>

<file path=ppt/slides/slide6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65109782"/>
      </p:ext>
    </p:extLst>
  </p:cSld>
  <p:clrMapOvr>
    <a:masterClrMapping/>
  </p:clrMapOvr>
</p:sld>
</file>

<file path=ppt/slides/slide6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11835292"/>
      </p:ext>
    </p:extLst>
  </p:cSld>
  <p:clrMapOvr>
    <a:masterClrMapping/>
  </p:clrMapOvr>
</p:sld>
</file>

<file path=ppt/slides/slide6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99441811"/>
      </p:ext>
    </p:extLst>
  </p:cSld>
  <p:clrMapOvr>
    <a:masterClrMapping/>
  </p:clrMapOvr>
</p:sld>
</file>

<file path=ppt/slides/slide6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87553110"/>
      </p:ext>
    </p:extLst>
  </p:cSld>
  <p:clrMapOvr>
    <a:masterClrMapping/>
  </p:clrMapOvr>
</p:sld>
</file>

<file path=ppt/slides/slide6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772329050"/>
      </p:ext>
    </p:extLst>
  </p:cSld>
  <p:clrMapOvr>
    <a:masterClrMapping/>
  </p:clrMapOvr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29409968"/>
      </p:ext>
    </p:extLst>
  </p:cSld>
  <p:clrMapOvr>
    <a:masterClrMapping/>
  </p:clrMapOvr>
</p:sld>
</file>

<file path=ppt/slides/slide6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417700462"/>
      </p:ext>
    </p:extLst>
  </p:cSld>
  <p:clrMapOvr>
    <a:masterClrMapping/>
  </p:clrMapOvr>
</p:sld>
</file>

<file path=ppt/slides/slide6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71579345"/>
      </p:ext>
    </p:extLst>
  </p:cSld>
  <p:clrMapOvr>
    <a:masterClrMapping/>
  </p:clrMapOvr>
</p:sld>
</file>

<file path=ppt/slides/slide6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45127581"/>
      </p:ext>
    </p:extLst>
  </p:cSld>
  <p:clrMapOvr>
    <a:masterClrMapping/>
  </p:clrMapOvr>
</p:sld>
</file>

<file path=ppt/slides/slide6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611355051"/>
      </p:ext>
    </p:extLst>
  </p:cSld>
  <p:clrMapOvr>
    <a:masterClrMapping/>
  </p:clrMapOvr>
</p:sld>
</file>

<file path=ppt/slides/slide6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539768590"/>
      </p:ext>
    </p:extLst>
  </p:cSld>
  <p:clrMapOvr>
    <a:masterClrMapping/>
  </p:clrMapOvr>
</p:sld>
</file>

<file path=ppt/slides/slide6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63450638"/>
      </p:ext>
    </p:extLst>
  </p:cSld>
  <p:clrMapOvr>
    <a:masterClrMapping/>
  </p:clrMapOvr>
</p:sld>
</file>

<file path=ppt/slides/slide6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4968781"/>
      </p:ext>
    </p:extLst>
  </p:cSld>
  <p:clrMapOvr>
    <a:masterClrMapping/>
  </p:clrMapOvr>
</p:sld>
</file>

<file path=ppt/slides/slide6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35095835"/>
      </p:ext>
    </p:extLst>
  </p:cSld>
  <p:clrMapOvr>
    <a:masterClrMapping/>
  </p:clrMapOvr>
</p:sld>
</file>

<file path=ppt/slides/slide6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05900206"/>
      </p:ext>
    </p:extLst>
  </p:cSld>
  <p:clrMapOvr>
    <a:masterClrMapping/>
  </p:clrMapOvr>
</p:sld>
</file>

<file path=ppt/slides/slide6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79117779"/>
      </p:ext>
    </p:extLst>
  </p:cSld>
  <p:clrMapOvr>
    <a:masterClrMapping/>
  </p:clrMapOvr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01700136"/>
      </p:ext>
    </p:extLst>
  </p:cSld>
  <p:clrMapOvr>
    <a:masterClrMapping/>
  </p:clrMapOvr>
</p:sld>
</file>

<file path=ppt/slides/slide6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607551829"/>
      </p:ext>
    </p:extLst>
  </p:cSld>
  <p:clrMapOvr>
    <a:masterClrMapping/>
  </p:clrMapOvr>
</p:sld>
</file>

<file path=ppt/slides/slide6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72353684"/>
      </p:ext>
    </p:extLst>
  </p:cSld>
  <p:clrMapOvr>
    <a:masterClrMapping/>
  </p:clrMapOvr>
</p:sld>
</file>

<file path=ppt/slides/slide6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081533556"/>
      </p:ext>
    </p:extLst>
  </p:cSld>
  <p:clrMapOvr>
    <a:masterClrMapping/>
  </p:clrMapOvr>
</p:sld>
</file>

<file path=ppt/slides/slide6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158639563"/>
      </p:ext>
    </p:extLst>
  </p:cSld>
  <p:clrMapOvr>
    <a:masterClrMapping/>
  </p:clrMapOvr>
</p:sld>
</file>

<file path=ppt/slides/slide6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2416015"/>
      </p:ext>
    </p:extLst>
  </p:cSld>
  <p:clrMapOvr>
    <a:masterClrMapping/>
  </p:clrMapOvr>
</p:sld>
</file>

<file path=ppt/slides/slide6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74043663"/>
      </p:ext>
    </p:extLst>
  </p:cSld>
  <p:clrMapOvr>
    <a:masterClrMapping/>
  </p:clrMapOvr>
</p:sld>
</file>

<file path=ppt/slides/slide6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70211102"/>
      </p:ext>
    </p:extLst>
  </p:cSld>
  <p:clrMapOvr>
    <a:masterClrMapping/>
  </p:clrMapOvr>
</p:sld>
</file>

<file path=ppt/slides/slide6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6535731"/>
      </p:ext>
    </p:extLst>
  </p:cSld>
  <p:clrMapOvr>
    <a:masterClrMapping/>
  </p:clrMapOvr>
</p:sld>
</file>

<file path=ppt/slides/slide6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35479236"/>
      </p:ext>
    </p:extLst>
  </p:cSld>
  <p:clrMapOvr>
    <a:masterClrMapping/>
  </p:clrMapOvr>
</p:sld>
</file>

<file path=ppt/slides/slide6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59799672"/>
      </p:ext>
    </p:extLst>
  </p:cSld>
  <p:clrMapOvr>
    <a:masterClrMapping/>
  </p:clrMapOvr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56155020"/>
      </p:ext>
    </p:extLst>
  </p:cSld>
  <p:clrMapOvr>
    <a:masterClrMapping/>
  </p:clrMapOvr>
</p:sld>
</file>

<file path=ppt/slides/slide6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51299827"/>
      </p:ext>
    </p:extLst>
  </p:cSld>
  <p:clrMapOvr>
    <a:masterClrMapping/>
  </p:clrMapOvr>
</p:sld>
</file>

<file path=ppt/slides/slide6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39999907"/>
      </p:ext>
    </p:extLst>
  </p:cSld>
  <p:clrMapOvr>
    <a:masterClrMapping/>
  </p:clrMapOvr>
</p:sld>
</file>

<file path=ppt/slides/slide6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56608684"/>
      </p:ext>
    </p:extLst>
  </p:cSld>
  <p:clrMapOvr>
    <a:masterClrMapping/>
  </p:clrMapOvr>
</p:sld>
</file>

<file path=ppt/slides/slide6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816321647"/>
      </p:ext>
    </p:extLst>
  </p:cSld>
  <p:clrMapOvr>
    <a:masterClrMapping/>
  </p:clrMapOvr>
</p:sld>
</file>

<file path=ppt/slides/slide6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24826451"/>
      </p:ext>
    </p:extLst>
  </p:cSld>
  <p:clrMapOvr>
    <a:masterClrMapping/>
  </p:clrMapOvr>
</p:sld>
</file>

<file path=ppt/slides/slide6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10374095"/>
      </p:ext>
    </p:extLst>
  </p:cSld>
  <p:clrMapOvr>
    <a:masterClrMapping/>
  </p:clrMapOvr>
</p:sld>
</file>

<file path=ppt/slides/slide6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67596646"/>
      </p:ext>
    </p:extLst>
  </p:cSld>
  <p:clrMapOvr>
    <a:masterClrMapping/>
  </p:clrMapOvr>
</p:sld>
</file>

<file path=ppt/slides/slide6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61072403"/>
      </p:ext>
    </p:extLst>
  </p:cSld>
  <p:clrMapOvr>
    <a:masterClrMapping/>
  </p:clrMapOvr>
</p:sld>
</file>

<file path=ppt/slides/slide6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11341159"/>
      </p:ext>
    </p:extLst>
  </p:cSld>
  <p:clrMapOvr>
    <a:masterClrMapping/>
  </p:clrMapOvr>
</p:sld>
</file>

<file path=ppt/slides/slide6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25133147"/>
      </p:ext>
    </p:extLst>
  </p:cSld>
  <p:clrMapOvr>
    <a:masterClrMapping/>
  </p:clrMapOvr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720443360"/>
      </p:ext>
    </p:extLst>
  </p:cSld>
  <p:clrMapOvr>
    <a:masterClrMapping/>
  </p:clrMapOvr>
</p:sld>
</file>

<file path=ppt/slides/slide6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98166371"/>
      </p:ext>
    </p:extLst>
  </p:cSld>
  <p:clrMapOvr>
    <a:masterClrMapping/>
  </p:clrMapOvr>
</p:sld>
</file>

<file path=ppt/slides/slide6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54096012"/>
      </p:ext>
    </p:extLst>
  </p:cSld>
  <p:clrMapOvr>
    <a:masterClrMapping/>
  </p:clrMapOvr>
</p:sld>
</file>

<file path=ppt/slides/slide6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26491351"/>
      </p:ext>
    </p:extLst>
  </p:cSld>
  <p:clrMapOvr>
    <a:masterClrMapping/>
  </p:clrMapOvr>
</p:sld>
</file>

<file path=ppt/slides/slide6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05925368"/>
      </p:ext>
    </p:extLst>
  </p:cSld>
  <p:clrMapOvr>
    <a:masterClrMapping/>
  </p:clrMapOvr>
</p:sld>
</file>

<file path=ppt/slides/slide6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53087012"/>
      </p:ext>
    </p:extLst>
  </p:cSld>
  <p:clrMapOvr>
    <a:masterClrMapping/>
  </p:clrMapOvr>
</p:sld>
</file>

<file path=ppt/slides/slide6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4645939"/>
      </p:ext>
    </p:extLst>
  </p:cSld>
  <p:clrMapOvr>
    <a:masterClrMapping/>
  </p:clrMapOvr>
</p:sld>
</file>

<file path=ppt/slides/slide6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66691431"/>
      </p:ext>
    </p:extLst>
  </p:cSld>
  <p:clrMapOvr>
    <a:masterClrMapping/>
  </p:clrMapOvr>
</p:sld>
</file>

<file path=ppt/slides/slide6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51278098"/>
      </p:ext>
    </p:extLst>
  </p:cSld>
  <p:clrMapOvr>
    <a:masterClrMapping/>
  </p:clrMapOvr>
</p:sld>
</file>

<file path=ppt/slides/slide6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03306715"/>
      </p:ext>
    </p:extLst>
  </p:cSld>
  <p:clrMapOvr>
    <a:masterClrMapping/>
  </p:clrMapOvr>
</p:sld>
</file>

<file path=ppt/slides/slide6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88004584"/>
      </p:ext>
    </p:extLst>
  </p:cSld>
  <p:clrMapOvr>
    <a:masterClrMapping/>
  </p:clrMapOvr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51203511"/>
      </p:ext>
    </p:extLst>
  </p:cSld>
  <p:clrMapOvr>
    <a:masterClrMapping/>
  </p:clrMapOvr>
</p:sld>
</file>

<file path=ppt/slides/slide6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24900399"/>
      </p:ext>
    </p:extLst>
  </p:cSld>
  <p:clrMapOvr>
    <a:masterClrMapping/>
  </p:clrMapOvr>
</p:sld>
</file>

<file path=ppt/slides/slide6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686424396"/>
      </p:ext>
    </p:extLst>
  </p:cSld>
  <p:clrMapOvr>
    <a:masterClrMapping/>
  </p:clrMapOvr>
</p:sld>
</file>

<file path=ppt/slides/slide6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87985982"/>
      </p:ext>
    </p:extLst>
  </p:cSld>
  <p:clrMapOvr>
    <a:masterClrMapping/>
  </p:clrMapOvr>
</p:sld>
</file>

<file path=ppt/slides/slide6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23143673"/>
      </p:ext>
    </p:extLst>
  </p:cSld>
  <p:clrMapOvr>
    <a:masterClrMapping/>
  </p:clrMapOvr>
</p:sld>
</file>

<file path=ppt/slides/slide6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06522803"/>
      </p:ext>
    </p:extLst>
  </p:cSld>
  <p:clrMapOvr>
    <a:masterClrMapping/>
  </p:clrMapOvr>
</p:sld>
</file>

<file path=ppt/slides/slide6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5578067"/>
      </p:ext>
    </p:extLst>
  </p:cSld>
  <p:clrMapOvr>
    <a:masterClrMapping/>
  </p:clrMapOvr>
</p:sld>
</file>

<file path=ppt/slides/slide6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16699328"/>
      </p:ext>
    </p:extLst>
  </p:cSld>
  <p:clrMapOvr>
    <a:masterClrMapping/>
  </p:clrMapOvr>
</p:sld>
</file>

<file path=ppt/slides/slide6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94557570"/>
      </p:ext>
    </p:extLst>
  </p:cSld>
  <p:clrMapOvr>
    <a:masterClrMapping/>
  </p:clrMapOvr>
</p:sld>
</file>

<file path=ppt/slides/slide6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57993341"/>
      </p:ext>
    </p:extLst>
  </p:cSld>
  <p:clrMapOvr>
    <a:masterClrMapping/>
  </p:clrMapOvr>
</p:sld>
</file>

<file path=ppt/slides/slide6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959925579"/>
      </p:ext>
    </p:extLst>
  </p:cSld>
  <p:clrMapOvr>
    <a:masterClrMapping/>
  </p:clrMapOvr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27929679"/>
      </p:ext>
    </p:extLst>
  </p:cSld>
  <p:clrMapOvr>
    <a:masterClrMapping/>
  </p:clrMapOvr>
</p:sld>
</file>

<file path=ppt/slides/slide6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3289480"/>
      </p:ext>
    </p:extLst>
  </p:cSld>
  <p:clrMapOvr>
    <a:masterClrMapping/>
  </p:clrMapOvr>
</p:sld>
</file>

<file path=ppt/slides/slide6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583432499"/>
      </p:ext>
    </p:extLst>
  </p:cSld>
  <p:clrMapOvr>
    <a:masterClrMapping/>
  </p:clrMapOvr>
</p:sld>
</file>

<file path=ppt/slides/slide6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50573177"/>
      </p:ext>
    </p:extLst>
  </p:cSld>
  <p:clrMapOvr>
    <a:masterClrMapping/>
  </p:clrMapOvr>
</p:sld>
</file>

<file path=ppt/slides/slide6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638097270"/>
      </p:ext>
    </p:extLst>
  </p:cSld>
  <p:clrMapOvr>
    <a:masterClrMapping/>
  </p:clrMapOvr>
</p:sld>
</file>

<file path=ppt/slides/slide6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60026936"/>
      </p:ext>
    </p:extLst>
  </p:cSld>
  <p:clrMapOvr>
    <a:masterClrMapping/>
  </p:clrMapOvr>
</p:sld>
</file>

<file path=ppt/slides/slide6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47743551"/>
      </p:ext>
    </p:extLst>
  </p:cSld>
  <p:clrMapOvr>
    <a:masterClrMapping/>
  </p:clrMapOvr>
</p:sld>
</file>

<file path=ppt/slides/slide6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401374769"/>
      </p:ext>
    </p:extLst>
  </p:cSld>
  <p:clrMapOvr>
    <a:masterClrMapping/>
  </p:clrMapOvr>
</p:sld>
</file>

<file path=ppt/slides/slide6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01040222"/>
      </p:ext>
    </p:extLst>
  </p:cSld>
  <p:clrMapOvr>
    <a:masterClrMapping/>
  </p:clrMapOvr>
</p:sld>
</file>

<file path=ppt/slides/slide6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34367926"/>
      </p:ext>
    </p:extLst>
  </p:cSld>
  <p:clrMapOvr>
    <a:masterClrMapping/>
  </p:clrMapOvr>
</p:sld>
</file>

<file path=ppt/slides/slide6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51877147"/>
      </p:ext>
    </p:extLst>
  </p:cSld>
  <p:clrMapOvr>
    <a:masterClrMapping/>
  </p:clrMapOvr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768369096"/>
      </p:ext>
    </p:extLst>
  </p:cSld>
  <p:clrMapOvr>
    <a:masterClrMapping/>
  </p:clrMapOvr>
</p:sld>
</file>

<file path=ppt/slides/slide6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089801166"/>
      </p:ext>
    </p:extLst>
  </p:cSld>
  <p:clrMapOvr>
    <a:masterClrMapping/>
  </p:clrMapOvr>
</p:sld>
</file>

<file path=ppt/slides/slide6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27316369"/>
      </p:ext>
    </p:extLst>
  </p:cSld>
  <p:clrMapOvr>
    <a:masterClrMapping/>
  </p:clrMapOvr>
</p:sld>
</file>

<file path=ppt/slides/slide6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580852611"/>
      </p:ext>
    </p:extLst>
  </p:cSld>
  <p:clrMapOvr>
    <a:masterClrMapping/>
  </p:clrMapOvr>
</p:sld>
</file>

<file path=ppt/slides/slide6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85599902"/>
      </p:ext>
    </p:extLst>
  </p:cSld>
  <p:clrMapOvr>
    <a:masterClrMapping/>
  </p:clrMapOvr>
</p:sld>
</file>

<file path=ppt/slides/slide6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909003629"/>
      </p:ext>
    </p:extLst>
  </p:cSld>
  <p:clrMapOvr>
    <a:masterClrMapping/>
  </p:clrMapOvr>
</p:sld>
</file>

<file path=ppt/slides/slide6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41891652"/>
      </p:ext>
    </p:extLst>
  </p:cSld>
  <p:clrMapOvr>
    <a:masterClrMapping/>
  </p:clrMapOvr>
</p:sld>
</file>

<file path=ppt/slides/slide6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581794985"/>
      </p:ext>
    </p:extLst>
  </p:cSld>
  <p:clrMapOvr>
    <a:masterClrMapping/>
  </p:clrMapOvr>
</p:sld>
</file>

<file path=ppt/slides/slide6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04050159"/>
      </p:ext>
    </p:extLst>
  </p:cSld>
  <p:clrMapOvr>
    <a:masterClrMapping/>
  </p:clrMapOvr>
</p:sld>
</file>

<file path=ppt/slides/slide6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612720961"/>
      </p:ext>
    </p:extLst>
  </p:cSld>
  <p:clrMapOvr>
    <a:masterClrMapping/>
  </p:clrMapOvr>
</p:sld>
</file>

<file path=ppt/slides/slide6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756279215"/>
      </p:ext>
    </p:extLst>
  </p:cSld>
  <p:clrMapOvr>
    <a:masterClrMapping/>
  </p:clrMapOvr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88715631"/>
      </p:ext>
    </p:extLst>
  </p:cSld>
  <p:clrMapOvr>
    <a:masterClrMapping/>
  </p:clrMapOvr>
</p:sld>
</file>

<file path=ppt/slides/slide6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8322355"/>
      </p:ext>
    </p:extLst>
  </p:cSld>
  <p:clrMapOvr>
    <a:masterClrMapping/>
  </p:clrMapOvr>
</p:sld>
</file>

<file path=ppt/slides/slide6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38870058"/>
      </p:ext>
    </p:extLst>
  </p:cSld>
  <p:clrMapOvr>
    <a:masterClrMapping/>
  </p:clrMapOvr>
</p:sld>
</file>

<file path=ppt/slides/slide6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30768046"/>
      </p:ext>
    </p:extLst>
  </p:cSld>
  <p:clrMapOvr>
    <a:masterClrMapping/>
  </p:clrMapOvr>
</p:sld>
</file>

<file path=ppt/slides/slide6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17140278"/>
      </p:ext>
    </p:extLst>
  </p:cSld>
  <p:clrMapOvr>
    <a:masterClrMapping/>
  </p:clrMapOvr>
</p:sld>
</file>

<file path=ppt/slides/slide6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50501324"/>
      </p:ext>
    </p:extLst>
  </p:cSld>
  <p:clrMapOvr>
    <a:masterClrMapping/>
  </p:clrMapOvr>
</p:sld>
</file>

<file path=ppt/slides/slide6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404667015"/>
      </p:ext>
    </p:extLst>
  </p:cSld>
  <p:clrMapOvr>
    <a:masterClrMapping/>
  </p:clrMapOvr>
</p:sld>
</file>

<file path=ppt/slides/slide6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62273372"/>
      </p:ext>
    </p:extLst>
  </p:cSld>
  <p:clrMapOvr>
    <a:masterClrMapping/>
  </p:clrMapOvr>
</p:sld>
</file>

<file path=ppt/slides/slide6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10429932"/>
      </p:ext>
    </p:extLst>
  </p:cSld>
  <p:clrMapOvr>
    <a:masterClrMapping/>
  </p:clrMapOvr>
</p:sld>
</file>

<file path=ppt/slides/slide6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40034933"/>
      </p:ext>
    </p:extLst>
  </p:cSld>
  <p:clrMapOvr>
    <a:masterClrMapping/>
  </p:clrMapOvr>
</p:sld>
</file>

<file path=ppt/slides/slide6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93202184"/>
      </p:ext>
    </p:extLst>
  </p:cSld>
  <p:clrMapOvr>
    <a:masterClrMapping/>
  </p:clrMapOvr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31367912"/>
      </p:ext>
    </p:extLst>
  </p:cSld>
  <p:clrMapOvr>
    <a:masterClrMapping/>
  </p:clrMapOvr>
</p:sld>
</file>

<file path=ppt/slides/slide6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22538854"/>
      </p:ext>
    </p:extLst>
  </p:cSld>
  <p:clrMapOvr>
    <a:masterClrMapping/>
  </p:clrMapOvr>
</p:sld>
</file>

<file path=ppt/slides/slide6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8168612"/>
      </p:ext>
    </p:extLst>
  </p:cSld>
  <p:clrMapOvr>
    <a:masterClrMapping/>
  </p:clrMapOvr>
</p:sld>
</file>

<file path=ppt/slides/slide6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018126195"/>
      </p:ext>
    </p:extLst>
  </p:cSld>
  <p:clrMapOvr>
    <a:masterClrMapping/>
  </p:clrMapOvr>
</p:sld>
</file>

<file path=ppt/slides/slide6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14672213"/>
      </p:ext>
    </p:extLst>
  </p:cSld>
  <p:clrMapOvr>
    <a:masterClrMapping/>
  </p:clrMapOvr>
</p:sld>
</file>

<file path=ppt/slides/slide6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27659148"/>
      </p:ext>
    </p:extLst>
  </p:cSld>
  <p:clrMapOvr>
    <a:masterClrMapping/>
  </p:clrMapOvr>
</p:sld>
</file>

<file path=ppt/slides/slide6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91896277"/>
      </p:ext>
    </p:extLst>
  </p:cSld>
  <p:clrMapOvr>
    <a:masterClrMapping/>
  </p:clrMapOvr>
</p:sld>
</file>

<file path=ppt/slides/slide6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90893214"/>
      </p:ext>
    </p:extLst>
  </p:cSld>
  <p:clrMapOvr>
    <a:masterClrMapping/>
  </p:clrMapOvr>
</p:sld>
</file>

<file path=ppt/slides/slide6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16781310"/>
      </p:ext>
    </p:extLst>
  </p:cSld>
  <p:clrMapOvr>
    <a:masterClrMapping/>
  </p:clrMapOvr>
</p:sld>
</file>

<file path=ppt/slides/slide6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EVO1 SERIES </a:t>
            </a:r>
          </a:p>
        </p:txBody>
      </p:sp>
    </p:spTree>
    <p:extLst>
      <p:ext uri="{BB962C8B-B14F-4D97-AF65-F5344CB8AC3E}">
        <p14:creationId xmlns:p14="http://schemas.microsoft.com/office/powerpoint/2010/main" val="71025199"/>
      </p:ext>
    </p:extLst>
  </p:cSld>
  <p:clrMapOvr>
    <a:masterClrMapping/>
  </p:clrMapOvr>
</p:sld>
</file>

<file path=ppt/slides/slide6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03111320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03867441"/>
      </p:ext>
    </p:extLst>
  </p:cSld>
  <p:clrMapOvr>
    <a:masterClrMapping/>
  </p:clrMapOvr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90270451"/>
      </p:ext>
    </p:extLst>
  </p:cSld>
  <p:clrMapOvr>
    <a:masterClrMapping/>
  </p:clrMapOvr>
</p:sld>
</file>

<file path=ppt/slides/slide6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16360382"/>
      </p:ext>
    </p:extLst>
  </p:cSld>
  <p:clrMapOvr>
    <a:masterClrMapping/>
  </p:clrMapOvr>
</p:sld>
</file>

<file path=ppt/slides/slide6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17079882"/>
      </p:ext>
    </p:extLst>
  </p:cSld>
  <p:clrMapOvr>
    <a:masterClrMapping/>
  </p:clrMapOvr>
</p:sld>
</file>

<file path=ppt/slides/slide6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EVO2 SERIES </a:t>
            </a:r>
          </a:p>
        </p:txBody>
      </p:sp>
    </p:spTree>
    <p:extLst>
      <p:ext uri="{BB962C8B-B14F-4D97-AF65-F5344CB8AC3E}">
        <p14:creationId xmlns:p14="http://schemas.microsoft.com/office/powerpoint/2010/main" val="3382357581"/>
      </p:ext>
    </p:extLst>
  </p:cSld>
  <p:clrMapOvr>
    <a:masterClrMapping/>
  </p:clrMapOvr>
</p:sld>
</file>

<file path=ppt/slides/slide6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146315864"/>
      </p:ext>
    </p:extLst>
  </p:cSld>
  <p:clrMapOvr>
    <a:masterClrMapping/>
  </p:clrMapOvr>
</p:sld>
</file>

<file path=ppt/slides/slide6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18529879"/>
      </p:ext>
    </p:extLst>
  </p:cSld>
  <p:clrMapOvr>
    <a:masterClrMapping/>
  </p:clrMapOvr>
</p:sld>
</file>

<file path=ppt/slides/slide6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09938957"/>
      </p:ext>
    </p:extLst>
  </p:cSld>
  <p:clrMapOvr>
    <a:masterClrMapping/>
  </p:clrMapOvr>
</p:sld>
</file>

<file path=ppt/slides/slide6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EVO3 SERIES </a:t>
            </a:r>
          </a:p>
        </p:txBody>
      </p:sp>
    </p:spTree>
    <p:extLst>
      <p:ext uri="{BB962C8B-B14F-4D97-AF65-F5344CB8AC3E}">
        <p14:creationId xmlns:p14="http://schemas.microsoft.com/office/powerpoint/2010/main" val="3916133100"/>
      </p:ext>
    </p:extLst>
  </p:cSld>
  <p:clrMapOvr>
    <a:masterClrMapping/>
  </p:clrMapOvr>
</p:sld>
</file>

<file path=ppt/slides/slide6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15411102"/>
      </p:ext>
    </p:extLst>
  </p:cSld>
  <p:clrMapOvr>
    <a:masterClrMapping/>
  </p:clrMapOvr>
</p:sld>
</file>

<file path=ppt/slides/slide6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710617135"/>
      </p:ext>
    </p:extLst>
  </p:cSld>
  <p:clrMapOvr>
    <a:masterClrMapping/>
  </p:clrMapOvr>
</p:sld>
</file>

<file path=ppt/slides/slide6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7730193"/>
      </p:ext>
    </p:extLst>
  </p:cSld>
  <p:clrMapOvr>
    <a:masterClrMapping/>
  </p:clrMapOvr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384814241"/>
      </p:ext>
    </p:extLst>
  </p:cSld>
  <p:clrMapOvr>
    <a:masterClrMapping/>
  </p:clrMapOvr>
</p:sld>
</file>

<file path=ppt/slides/slide6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EVO4 SERIES </a:t>
            </a:r>
          </a:p>
        </p:txBody>
      </p:sp>
    </p:spTree>
    <p:extLst>
      <p:ext uri="{BB962C8B-B14F-4D97-AF65-F5344CB8AC3E}">
        <p14:creationId xmlns:p14="http://schemas.microsoft.com/office/powerpoint/2010/main" val="2514282401"/>
      </p:ext>
    </p:extLst>
  </p:cSld>
  <p:clrMapOvr>
    <a:masterClrMapping/>
  </p:clrMapOvr>
</p:sld>
</file>

<file path=ppt/slides/slide6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77887046"/>
      </p:ext>
    </p:extLst>
  </p:cSld>
  <p:clrMapOvr>
    <a:masterClrMapping/>
  </p:clrMapOvr>
</p:sld>
</file>

<file path=ppt/slides/slide6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57089649"/>
      </p:ext>
    </p:extLst>
  </p:cSld>
  <p:clrMapOvr>
    <a:masterClrMapping/>
  </p:clrMapOvr>
</p:sld>
</file>

<file path=ppt/slides/slide6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52358028"/>
      </p:ext>
    </p:extLst>
  </p:cSld>
  <p:clrMapOvr>
    <a:masterClrMapping/>
  </p:clrMapOvr>
</p:sld>
</file>

<file path=ppt/slides/slide6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EVO5 SERIES </a:t>
            </a:r>
          </a:p>
        </p:txBody>
      </p:sp>
    </p:spTree>
    <p:extLst>
      <p:ext uri="{BB962C8B-B14F-4D97-AF65-F5344CB8AC3E}">
        <p14:creationId xmlns:p14="http://schemas.microsoft.com/office/powerpoint/2010/main" val="4087258435"/>
      </p:ext>
    </p:extLst>
  </p:cSld>
  <p:clrMapOvr>
    <a:masterClrMapping/>
  </p:clrMapOvr>
</p:sld>
</file>

<file path=ppt/slides/slide6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6487075"/>
      </p:ext>
    </p:extLst>
  </p:cSld>
  <p:clrMapOvr>
    <a:masterClrMapping/>
  </p:clrMapOvr>
</p:sld>
</file>

<file path=ppt/slides/slide6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29892117"/>
      </p:ext>
    </p:extLst>
  </p:cSld>
  <p:clrMapOvr>
    <a:masterClrMapping/>
  </p:clrMapOvr>
</p:sld>
</file>

<file path=ppt/slides/slide6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66284941"/>
      </p:ext>
    </p:extLst>
  </p:cSld>
  <p:clrMapOvr>
    <a:masterClrMapping/>
  </p:clrMapOvr>
</p:sld>
</file>

<file path=ppt/slides/slide6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EVO6 SERIES </a:t>
            </a:r>
          </a:p>
        </p:txBody>
      </p:sp>
    </p:spTree>
    <p:extLst>
      <p:ext uri="{BB962C8B-B14F-4D97-AF65-F5344CB8AC3E}">
        <p14:creationId xmlns:p14="http://schemas.microsoft.com/office/powerpoint/2010/main" val="2506354941"/>
      </p:ext>
    </p:extLst>
  </p:cSld>
  <p:clrMapOvr>
    <a:masterClrMapping/>
  </p:clrMapOvr>
</p:sld>
</file>

<file path=ppt/slides/slide6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15759307"/>
      </p:ext>
    </p:extLst>
  </p:cSld>
  <p:clrMapOvr>
    <a:masterClrMapping/>
  </p:clrMapOvr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374810605"/>
      </p:ext>
    </p:extLst>
  </p:cSld>
  <p:clrMapOvr>
    <a:masterClrMapping/>
  </p:clrMapOvr>
</p:sld>
</file>

<file path=ppt/slides/slide6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84948016"/>
      </p:ext>
    </p:extLst>
  </p:cSld>
  <p:clrMapOvr>
    <a:masterClrMapping/>
  </p:clrMapOvr>
</p:sld>
</file>

<file path=ppt/slides/slide6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90237693"/>
      </p:ext>
    </p:extLst>
  </p:cSld>
  <p:clrMapOvr>
    <a:masterClrMapping/>
  </p:clrMapOvr>
</p:sld>
</file>

<file path=ppt/slides/slide6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EVO7 SERIES </a:t>
            </a:r>
          </a:p>
        </p:txBody>
      </p:sp>
    </p:spTree>
    <p:extLst>
      <p:ext uri="{BB962C8B-B14F-4D97-AF65-F5344CB8AC3E}">
        <p14:creationId xmlns:p14="http://schemas.microsoft.com/office/powerpoint/2010/main" val="2936212296"/>
      </p:ext>
    </p:extLst>
  </p:cSld>
  <p:clrMapOvr>
    <a:masterClrMapping/>
  </p:clrMapOvr>
</p:sld>
</file>

<file path=ppt/slides/slide6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05310160"/>
      </p:ext>
    </p:extLst>
  </p:cSld>
  <p:clrMapOvr>
    <a:masterClrMapping/>
  </p:clrMapOvr>
</p:sld>
</file>

<file path=ppt/slides/slide6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53071583"/>
      </p:ext>
    </p:extLst>
  </p:cSld>
  <p:clrMapOvr>
    <a:masterClrMapping/>
  </p:clrMapOvr>
</p:sld>
</file>

<file path=ppt/slides/slide6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902995445"/>
      </p:ext>
    </p:extLst>
  </p:cSld>
  <p:clrMapOvr>
    <a:masterClrMapping/>
  </p:clrMapOvr>
</p:sld>
</file>

<file path=ppt/slides/slide6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EVO8 SERIES </a:t>
            </a:r>
          </a:p>
        </p:txBody>
      </p:sp>
    </p:spTree>
    <p:extLst>
      <p:ext uri="{BB962C8B-B14F-4D97-AF65-F5344CB8AC3E}">
        <p14:creationId xmlns:p14="http://schemas.microsoft.com/office/powerpoint/2010/main" val="498907122"/>
      </p:ext>
    </p:extLst>
  </p:cSld>
  <p:clrMapOvr>
    <a:masterClrMapping/>
  </p:clrMapOvr>
</p:sld>
</file>

<file path=ppt/slides/slide6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87921324"/>
      </p:ext>
    </p:extLst>
  </p:cSld>
  <p:clrMapOvr>
    <a:masterClrMapping/>
  </p:clrMapOvr>
</p:sld>
</file>

<file path=ppt/slides/slide6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10959691"/>
      </p:ext>
    </p:extLst>
  </p:cSld>
  <p:clrMapOvr>
    <a:masterClrMapping/>
  </p:clrMapOvr>
</p:sld>
</file>

<file path=ppt/slides/slide6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952547156"/>
      </p:ext>
    </p:extLst>
  </p:cSld>
  <p:clrMapOvr>
    <a:masterClrMapping/>
  </p:clrMapOvr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71090533"/>
      </p:ext>
    </p:extLst>
  </p:cSld>
  <p:clrMapOvr>
    <a:masterClrMapping/>
  </p:clrMapOvr>
</p:sld>
</file>

<file path=ppt/slides/slide6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EVO9 SERIES </a:t>
            </a:r>
          </a:p>
        </p:txBody>
      </p:sp>
    </p:spTree>
    <p:extLst>
      <p:ext uri="{BB962C8B-B14F-4D97-AF65-F5344CB8AC3E}">
        <p14:creationId xmlns:p14="http://schemas.microsoft.com/office/powerpoint/2010/main" val="3913662469"/>
      </p:ext>
    </p:extLst>
  </p:cSld>
  <p:clrMapOvr>
    <a:masterClrMapping/>
  </p:clrMapOvr>
</p:sld>
</file>

<file path=ppt/slides/slide6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6196797"/>
      </p:ext>
    </p:extLst>
  </p:cSld>
  <p:clrMapOvr>
    <a:masterClrMapping/>
  </p:clrMapOvr>
</p:sld>
</file>

<file path=ppt/slides/slide6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43869609"/>
      </p:ext>
    </p:extLst>
  </p:cSld>
  <p:clrMapOvr>
    <a:masterClrMapping/>
  </p:clrMapOvr>
</p:sld>
</file>

<file path=ppt/slides/slide6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05302928"/>
      </p:ext>
    </p:extLst>
  </p:cSld>
  <p:clrMapOvr>
    <a:masterClrMapping/>
  </p:clrMapOvr>
</p:sld>
</file>

<file path=ppt/slides/slide6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EVO10 SERIES </a:t>
            </a:r>
          </a:p>
        </p:txBody>
      </p:sp>
    </p:spTree>
    <p:extLst>
      <p:ext uri="{BB962C8B-B14F-4D97-AF65-F5344CB8AC3E}">
        <p14:creationId xmlns:p14="http://schemas.microsoft.com/office/powerpoint/2010/main" val="1130931873"/>
      </p:ext>
    </p:extLst>
  </p:cSld>
  <p:clrMapOvr>
    <a:masterClrMapping/>
  </p:clrMapOvr>
</p:sld>
</file>

<file path=ppt/slides/slide6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83500112"/>
      </p:ext>
    </p:extLst>
  </p:cSld>
  <p:clrMapOvr>
    <a:masterClrMapping/>
  </p:clrMapOvr>
</p:sld>
</file>

<file path=ppt/slides/slide6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43208318"/>
      </p:ext>
    </p:extLst>
  </p:cSld>
  <p:clrMapOvr>
    <a:masterClrMapping/>
  </p:clrMapOvr>
</p:sld>
</file>

<file path=ppt/slides/slide6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71249624"/>
      </p:ext>
    </p:extLst>
  </p:cSld>
  <p:clrMapOvr>
    <a:masterClrMapping/>
  </p:clrMapOvr>
</p:sld>
</file>

<file path=ppt/slides/slide6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 SERIES</a:t>
            </a:r>
          </a:p>
        </p:txBody>
      </p:sp>
    </p:spTree>
    <p:extLst>
      <p:ext uri="{BB962C8B-B14F-4D97-AF65-F5344CB8AC3E}">
        <p14:creationId xmlns:p14="http://schemas.microsoft.com/office/powerpoint/2010/main" val="940097539"/>
      </p:ext>
    </p:extLst>
  </p:cSld>
  <p:clrMapOvr>
    <a:masterClrMapping/>
  </p:clrMapOvr>
</p:sld>
</file>

<file path=ppt/slides/slide6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PA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49802533"/>
      </p:ext>
    </p:extLst>
  </p:cSld>
  <p:clrMapOvr>
    <a:masterClrMapping/>
  </p:clrMapOvr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71337178"/>
      </p:ext>
    </p:extLst>
  </p:cSld>
  <p:clrMapOvr>
    <a:masterClrMapping/>
  </p:clrMapOvr>
</p:sld>
</file>

<file path=ppt/slides/slide6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769136098"/>
      </p:ext>
    </p:extLst>
  </p:cSld>
  <p:clrMapOvr>
    <a:masterClrMapping/>
  </p:clrMapOvr>
</p:sld>
</file>

<file path=ppt/slides/slide6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08537176"/>
      </p:ext>
    </p:extLst>
  </p:cSld>
  <p:clrMapOvr>
    <a:masterClrMapping/>
  </p:clrMapOvr>
</p:sld>
</file>

<file path=ppt/slides/slide6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0003027"/>
      </p:ext>
    </p:extLst>
  </p:cSld>
  <p:clrMapOvr>
    <a:masterClrMapping/>
  </p:clrMapOvr>
</p:sld>
</file>

<file path=ppt/slides/slide6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458067797"/>
      </p:ext>
    </p:extLst>
  </p:cSld>
  <p:clrMapOvr>
    <a:masterClrMapping/>
  </p:clrMapOvr>
</p:sld>
</file>

<file path=ppt/slides/slide6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967231165"/>
      </p:ext>
    </p:extLst>
  </p:cSld>
  <p:clrMapOvr>
    <a:masterClrMapping/>
  </p:clrMapOvr>
</p:sld>
</file>

<file path=ppt/slides/slide6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64420928"/>
      </p:ext>
    </p:extLst>
  </p:cSld>
  <p:clrMapOvr>
    <a:masterClrMapping/>
  </p:clrMapOvr>
</p:sld>
</file>

<file path=ppt/slides/slide6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35872838"/>
      </p:ext>
    </p:extLst>
  </p:cSld>
  <p:clrMapOvr>
    <a:masterClrMapping/>
  </p:clrMapOvr>
</p:sld>
</file>

<file path=ppt/slides/slide6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728288409"/>
      </p:ext>
    </p:extLst>
  </p:cSld>
  <p:clrMapOvr>
    <a:masterClrMapping/>
  </p:clrMapOvr>
</p:sld>
</file>

<file path=ppt/slides/slide6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73374130"/>
      </p:ext>
    </p:extLst>
  </p:cSld>
  <p:clrMapOvr>
    <a:masterClrMapping/>
  </p:clrMapOvr>
</p:sld>
</file>

<file path=ppt/slides/slide6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76711637"/>
      </p:ext>
    </p:extLst>
  </p:cSld>
  <p:clrMapOvr>
    <a:masterClrMapping/>
  </p:clrMapOvr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51398392"/>
      </p:ext>
    </p:extLst>
  </p:cSld>
  <p:clrMapOvr>
    <a:masterClrMapping/>
  </p:clrMapOvr>
</p:sld>
</file>

<file path=ppt/slides/slide6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158585918"/>
      </p:ext>
    </p:extLst>
  </p:cSld>
  <p:clrMapOvr>
    <a:masterClrMapping/>
  </p:clrMapOvr>
</p:sld>
</file>

<file path=ppt/slides/slide6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17677473"/>
      </p:ext>
    </p:extLst>
  </p:cSld>
  <p:clrMapOvr>
    <a:masterClrMapping/>
  </p:clrMapOvr>
</p:sld>
</file>

<file path=ppt/slides/slide6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69603367"/>
      </p:ext>
    </p:extLst>
  </p:cSld>
  <p:clrMapOvr>
    <a:masterClrMapping/>
  </p:clrMapOvr>
</p:sld>
</file>

<file path=ppt/slides/slide6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417374205"/>
      </p:ext>
    </p:extLst>
  </p:cSld>
  <p:clrMapOvr>
    <a:masterClrMapping/>
  </p:clrMapOvr>
</p:sld>
</file>

<file path=ppt/slides/slide6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65271126"/>
      </p:ext>
    </p:extLst>
  </p:cSld>
  <p:clrMapOvr>
    <a:masterClrMapping/>
  </p:clrMapOvr>
</p:sld>
</file>

<file path=ppt/slides/slide6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203245787"/>
      </p:ext>
    </p:extLst>
  </p:cSld>
  <p:clrMapOvr>
    <a:masterClrMapping/>
  </p:clrMapOvr>
</p:sld>
</file>

<file path=ppt/slides/slide6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98650470"/>
      </p:ext>
    </p:extLst>
  </p:cSld>
  <p:clrMapOvr>
    <a:masterClrMapping/>
  </p:clrMapOvr>
</p:sld>
</file>

<file path=ppt/slides/slide6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60045890"/>
      </p:ext>
    </p:extLst>
  </p:cSld>
  <p:clrMapOvr>
    <a:masterClrMapping/>
  </p:clrMapOvr>
</p:sld>
</file>

<file path=ppt/slides/slide6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61524312"/>
      </p:ext>
    </p:extLst>
  </p:cSld>
  <p:clrMapOvr>
    <a:masterClrMapping/>
  </p:clrMapOvr>
</p:sld>
</file>

<file path=ppt/slides/slide6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1930406"/>
      </p:ext>
    </p:extLst>
  </p:cSld>
  <p:clrMapOvr>
    <a:masterClrMapping/>
  </p:clrMapOvr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78195337"/>
      </p:ext>
    </p:extLst>
  </p:cSld>
  <p:clrMapOvr>
    <a:masterClrMapping/>
  </p:clrMapOvr>
</p:sld>
</file>

<file path=ppt/slides/slide6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36873738"/>
      </p:ext>
    </p:extLst>
  </p:cSld>
  <p:clrMapOvr>
    <a:masterClrMapping/>
  </p:clrMapOvr>
</p:sld>
</file>

<file path=ppt/slides/slide6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231962624"/>
      </p:ext>
    </p:extLst>
  </p:cSld>
  <p:clrMapOvr>
    <a:masterClrMapping/>
  </p:clrMapOvr>
</p:sld>
</file>

<file path=ppt/slides/slide6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0932956"/>
      </p:ext>
    </p:extLst>
  </p:cSld>
  <p:clrMapOvr>
    <a:masterClrMapping/>
  </p:clrMapOvr>
</p:sld>
</file>

<file path=ppt/slides/slide6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2520403"/>
      </p:ext>
    </p:extLst>
  </p:cSld>
  <p:clrMapOvr>
    <a:masterClrMapping/>
  </p:clrMapOvr>
</p:sld>
</file>

<file path=ppt/slides/slide6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56868535"/>
      </p:ext>
    </p:extLst>
  </p:cSld>
  <p:clrMapOvr>
    <a:masterClrMapping/>
  </p:clrMapOvr>
</p:sld>
</file>

<file path=ppt/slides/slide6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90968030"/>
      </p:ext>
    </p:extLst>
  </p:cSld>
  <p:clrMapOvr>
    <a:masterClrMapping/>
  </p:clrMapOvr>
</p:sld>
</file>

<file path=ppt/slides/slide6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3661875677"/>
      </p:ext>
    </p:extLst>
  </p:cSld>
  <p:clrMapOvr>
    <a:masterClrMapping/>
  </p:clrMapOvr>
</p:sld>
</file>

<file path=ppt/slides/slide6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4770125"/>
      </p:ext>
    </p:extLst>
  </p:cSld>
  <p:clrMapOvr>
    <a:masterClrMapping/>
  </p:clrMapOvr>
</p:sld>
</file>

<file path=ppt/slides/slide6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52915493"/>
      </p:ext>
    </p:extLst>
  </p:cSld>
  <p:clrMapOvr>
    <a:masterClrMapping/>
  </p:clrMapOvr>
</p:sld>
</file>

<file path=ppt/slides/slide6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79628093"/>
      </p:ext>
    </p:extLst>
  </p:cSld>
  <p:clrMapOvr>
    <a:masterClrMapping/>
  </p:clrMapOvr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32279057"/>
      </p:ext>
    </p:extLst>
  </p:cSld>
  <p:clrMapOvr>
    <a:masterClrMapping/>
  </p:clrMapOvr>
</p:sld>
</file>

<file path=ppt/slides/slide6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77339474"/>
      </p:ext>
    </p:extLst>
  </p:cSld>
  <p:clrMapOvr>
    <a:masterClrMapping/>
  </p:clrMapOvr>
</p:sld>
</file>

<file path=ppt/slides/slide6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994607060"/>
      </p:ext>
    </p:extLst>
  </p:cSld>
  <p:clrMapOvr>
    <a:masterClrMapping/>
  </p:clrMapOvr>
</p:sld>
</file>

<file path=ppt/slides/slide6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72557537"/>
      </p:ext>
    </p:extLst>
  </p:cSld>
  <p:clrMapOvr>
    <a:masterClrMapping/>
  </p:clrMapOvr>
</p:sld>
</file>

<file path=ppt/slides/slide6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785801"/>
      </p:ext>
    </p:extLst>
  </p:cSld>
  <p:clrMapOvr>
    <a:masterClrMapping/>
  </p:clrMapOvr>
</p:sld>
</file>

<file path=ppt/slides/slide6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70553476"/>
      </p:ext>
    </p:extLst>
  </p:cSld>
  <p:clrMapOvr>
    <a:masterClrMapping/>
  </p:clrMapOvr>
</p:sld>
</file>

<file path=ppt/slides/slide6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89050515"/>
      </p:ext>
    </p:extLst>
  </p:cSld>
  <p:clrMapOvr>
    <a:masterClrMapping/>
  </p:clrMapOvr>
</p:sld>
</file>

<file path=ppt/slides/slide6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47695857"/>
      </p:ext>
    </p:extLst>
  </p:cSld>
  <p:clrMapOvr>
    <a:masterClrMapping/>
  </p:clrMapOvr>
</p:sld>
</file>

<file path=ppt/slides/slide6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74738338"/>
      </p:ext>
    </p:extLst>
  </p:cSld>
  <p:clrMapOvr>
    <a:masterClrMapping/>
  </p:clrMapOvr>
</p:sld>
</file>

<file path=ppt/slides/slide6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89666745"/>
      </p:ext>
    </p:extLst>
  </p:cSld>
  <p:clrMapOvr>
    <a:masterClrMapping/>
  </p:clrMapOvr>
</p:sld>
</file>

<file path=ppt/slides/slide6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4271064122"/>
      </p:ext>
    </p:extLst>
  </p:cSld>
  <p:clrMapOvr>
    <a:masterClrMapping/>
  </p:clrMapOvr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RS1 SERIES </a:t>
            </a:r>
          </a:p>
        </p:txBody>
      </p:sp>
    </p:spTree>
    <p:extLst>
      <p:ext uri="{BB962C8B-B14F-4D97-AF65-F5344CB8AC3E}">
        <p14:creationId xmlns:p14="http://schemas.microsoft.com/office/powerpoint/2010/main" val="2023288193"/>
      </p:ext>
    </p:extLst>
  </p:cSld>
  <p:clrMapOvr>
    <a:masterClrMapping/>
  </p:clrMapOvr>
</p:sld>
</file>

<file path=ppt/slides/slide6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7925521"/>
      </p:ext>
    </p:extLst>
  </p:cSld>
  <p:clrMapOvr>
    <a:masterClrMapping/>
  </p:clrMapOvr>
</p:sld>
</file>

<file path=ppt/slides/slide6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7471370"/>
      </p:ext>
    </p:extLst>
  </p:cSld>
  <p:clrMapOvr>
    <a:masterClrMapping/>
  </p:clrMapOvr>
</p:sld>
</file>

<file path=ppt/slides/slide6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01398157"/>
      </p:ext>
    </p:extLst>
  </p:cSld>
  <p:clrMapOvr>
    <a:masterClrMapping/>
  </p:clrMapOvr>
</p:sld>
</file>

<file path=ppt/slides/slide6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30431006"/>
      </p:ext>
    </p:extLst>
  </p:cSld>
  <p:clrMapOvr>
    <a:masterClrMapping/>
  </p:clrMapOvr>
</p:sld>
</file>

<file path=ppt/slides/slide6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86883137"/>
      </p:ext>
    </p:extLst>
  </p:cSld>
  <p:clrMapOvr>
    <a:masterClrMapping/>
  </p:clrMapOvr>
</p:sld>
</file>

<file path=ppt/slides/slide6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08503170"/>
      </p:ext>
    </p:extLst>
  </p:cSld>
  <p:clrMapOvr>
    <a:masterClrMapping/>
  </p:clrMapOvr>
</p:sld>
</file>

<file path=ppt/slides/slide6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03167122"/>
      </p:ext>
    </p:extLst>
  </p:cSld>
  <p:clrMapOvr>
    <a:masterClrMapping/>
  </p:clrMapOvr>
</p:sld>
</file>

<file path=ppt/slides/slide6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53449001"/>
      </p:ext>
    </p:extLst>
  </p:cSld>
  <p:clrMapOvr>
    <a:masterClrMapping/>
  </p:clrMapOvr>
</p:sld>
</file>

<file path=ppt/slides/slide6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36984938"/>
      </p:ext>
    </p:extLst>
  </p:cSld>
  <p:clrMapOvr>
    <a:masterClrMapping/>
  </p:clrMapOvr>
</p:sld>
</file>

<file path=ppt/slides/slide6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95246552"/>
      </p:ext>
    </p:extLst>
  </p:cSld>
  <p:clrMapOvr>
    <a:masterClrMapping/>
  </p:clrMapOvr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7795664"/>
      </p:ext>
    </p:extLst>
  </p:cSld>
  <p:clrMapOvr>
    <a:masterClrMapping/>
  </p:clrMapOvr>
</p:sld>
</file>

<file path=ppt/slides/slide6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345015437"/>
      </p:ext>
    </p:extLst>
  </p:cSld>
  <p:clrMapOvr>
    <a:masterClrMapping/>
  </p:clrMapOvr>
</p:sld>
</file>

<file path=ppt/slides/slide6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396157916"/>
      </p:ext>
    </p:extLst>
  </p:cSld>
  <p:clrMapOvr>
    <a:masterClrMapping/>
  </p:clrMapOvr>
</p:sld>
</file>

<file path=ppt/slides/slide6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4033655663"/>
      </p:ext>
    </p:extLst>
  </p:cSld>
  <p:clrMapOvr>
    <a:masterClrMapping/>
  </p:clrMapOvr>
</p:sld>
</file>

<file path=ppt/slides/slide6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99993075"/>
      </p:ext>
    </p:extLst>
  </p:cSld>
  <p:clrMapOvr>
    <a:masterClrMapping/>
  </p:clrMapOvr>
</p:sld>
</file>

<file path=ppt/slides/slide6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81090894"/>
      </p:ext>
    </p:extLst>
  </p:cSld>
  <p:clrMapOvr>
    <a:masterClrMapping/>
  </p:clrMapOvr>
</p:sld>
</file>

<file path=ppt/slides/slide6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04019065"/>
      </p:ext>
    </p:extLst>
  </p:cSld>
  <p:clrMapOvr>
    <a:masterClrMapping/>
  </p:clrMapOvr>
</p:sld>
</file>

<file path=ppt/slides/slide6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90740640"/>
      </p:ext>
    </p:extLst>
  </p:cSld>
  <p:clrMapOvr>
    <a:masterClrMapping/>
  </p:clrMapOvr>
</p:sld>
</file>

<file path=ppt/slides/slide6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240378270"/>
      </p:ext>
    </p:extLst>
  </p:cSld>
  <p:clrMapOvr>
    <a:masterClrMapping/>
  </p:clrMapOvr>
</p:sld>
</file>

<file path=ppt/slides/slide6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06898373"/>
      </p:ext>
    </p:extLst>
  </p:cSld>
  <p:clrMapOvr>
    <a:masterClrMapping/>
  </p:clrMapOvr>
</p:sld>
</file>

<file path=ppt/slides/slide6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9937910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674980643"/>
      </p:ext>
    </p:extLst>
  </p:cSld>
  <p:clrMapOvr>
    <a:masterClrMapping/>
  </p:clrMapOvr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828010507"/>
      </p:ext>
    </p:extLst>
  </p:cSld>
  <p:clrMapOvr>
    <a:masterClrMapping/>
  </p:clrMapOvr>
</p:sld>
</file>

<file path=ppt/slides/slide6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43565144"/>
      </p:ext>
    </p:extLst>
  </p:cSld>
  <p:clrMapOvr>
    <a:masterClrMapping/>
  </p:clrMapOvr>
</p:sld>
</file>

<file path=ppt/slides/slide6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85466704"/>
      </p:ext>
    </p:extLst>
  </p:cSld>
  <p:clrMapOvr>
    <a:masterClrMapping/>
  </p:clrMapOvr>
</p:sld>
</file>

<file path=ppt/slides/slide6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071393852"/>
      </p:ext>
    </p:extLst>
  </p:cSld>
  <p:clrMapOvr>
    <a:masterClrMapping/>
  </p:clrMapOvr>
</p:sld>
</file>

<file path=ppt/slides/slide6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70751501"/>
      </p:ext>
    </p:extLst>
  </p:cSld>
  <p:clrMapOvr>
    <a:masterClrMapping/>
  </p:clrMapOvr>
</p:sld>
</file>

<file path=ppt/slides/slide6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55693784"/>
      </p:ext>
    </p:extLst>
  </p:cSld>
  <p:clrMapOvr>
    <a:masterClrMapping/>
  </p:clrMapOvr>
</p:sld>
</file>

<file path=ppt/slides/slide6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125477306"/>
      </p:ext>
    </p:extLst>
  </p:cSld>
  <p:clrMapOvr>
    <a:masterClrMapping/>
  </p:clrMapOvr>
</p:sld>
</file>

<file path=ppt/slides/slide6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18947204"/>
      </p:ext>
    </p:extLst>
  </p:cSld>
  <p:clrMapOvr>
    <a:masterClrMapping/>
  </p:clrMapOvr>
</p:sld>
</file>

<file path=ppt/slides/slide6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0878250"/>
      </p:ext>
    </p:extLst>
  </p:cSld>
  <p:clrMapOvr>
    <a:masterClrMapping/>
  </p:clrMapOvr>
</p:sld>
</file>

<file path=ppt/slides/slide6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85892962"/>
      </p:ext>
    </p:extLst>
  </p:cSld>
  <p:clrMapOvr>
    <a:masterClrMapping/>
  </p:clrMapOvr>
</p:sld>
</file>

<file path=ppt/slides/slide6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84299489"/>
      </p:ext>
    </p:extLst>
  </p:cSld>
  <p:clrMapOvr>
    <a:masterClrMapping/>
  </p:clrMapOvr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51688232"/>
      </p:ext>
    </p:extLst>
  </p:cSld>
  <p:clrMapOvr>
    <a:masterClrMapping/>
  </p:clrMapOvr>
</p:sld>
</file>

<file path=ppt/slides/slide6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234094519"/>
      </p:ext>
    </p:extLst>
  </p:cSld>
  <p:clrMapOvr>
    <a:masterClrMapping/>
  </p:clrMapOvr>
</p:sld>
</file>

<file path=ppt/slides/slide6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05788750"/>
      </p:ext>
    </p:extLst>
  </p:cSld>
  <p:clrMapOvr>
    <a:masterClrMapping/>
  </p:clrMapOvr>
</p:sld>
</file>

<file path=ppt/slides/slide6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19171864"/>
      </p:ext>
    </p:extLst>
  </p:cSld>
  <p:clrMapOvr>
    <a:masterClrMapping/>
  </p:clrMapOvr>
</p:sld>
</file>

<file path=ppt/slides/slide6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19494594"/>
      </p:ext>
    </p:extLst>
  </p:cSld>
  <p:clrMapOvr>
    <a:masterClrMapping/>
  </p:clrMapOvr>
</p:sld>
</file>

<file path=ppt/slides/slide6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75923687"/>
      </p:ext>
    </p:extLst>
  </p:cSld>
  <p:clrMapOvr>
    <a:masterClrMapping/>
  </p:clrMapOvr>
</p:sld>
</file>

<file path=ppt/slides/slide6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87865650"/>
      </p:ext>
    </p:extLst>
  </p:cSld>
  <p:clrMapOvr>
    <a:masterClrMapping/>
  </p:clrMapOvr>
</p:sld>
</file>

<file path=ppt/slides/slide6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42520511"/>
      </p:ext>
    </p:extLst>
  </p:cSld>
  <p:clrMapOvr>
    <a:masterClrMapping/>
  </p:clrMapOvr>
</p:sld>
</file>

<file path=ppt/slides/slide6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67403061"/>
      </p:ext>
    </p:extLst>
  </p:cSld>
  <p:clrMapOvr>
    <a:masterClrMapping/>
  </p:clrMapOvr>
</p:sld>
</file>

<file path=ppt/slides/slide6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59328453"/>
      </p:ext>
    </p:extLst>
  </p:cSld>
  <p:clrMapOvr>
    <a:masterClrMapping/>
  </p:clrMapOvr>
</p:sld>
</file>

<file path=ppt/slides/slide6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96495313"/>
      </p:ext>
    </p:extLst>
  </p:cSld>
  <p:clrMapOvr>
    <a:masterClrMapping/>
  </p:clrMapOvr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RS2 SERIES </a:t>
            </a:r>
          </a:p>
        </p:txBody>
      </p:sp>
    </p:spTree>
    <p:extLst>
      <p:ext uri="{BB962C8B-B14F-4D97-AF65-F5344CB8AC3E}">
        <p14:creationId xmlns:p14="http://schemas.microsoft.com/office/powerpoint/2010/main" val="2905011453"/>
      </p:ext>
    </p:extLst>
  </p:cSld>
  <p:clrMapOvr>
    <a:masterClrMapping/>
  </p:clrMapOvr>
</p:sld>
</file>

<file path=ppt/slides/slide6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59348486"/>
      </p:ext>
    </p:extLst>
  </p:cSld>
  <p:clrMapOvr>
    <a:masterClrMapping/>
  </p:clrMapOvr>
</p:sld>
</file>

<file path=ppt/slides/slide6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27780721"/>
      </p:ext>
    </p:extLst>
  </p:cSld>
  <p:clrMapOvr>
    <a:masterClrMapping/>
  </p:clrMapOvr>
</p:sld>
</file>

<file path=ppt/slides/slide6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16553802"/>
      </p:ext>
    </p:extLst>
  </p:cSld>
  <p:clrMapOvr>
    <a:masterClrMapping/>
  </p:clrMapOvr>
</p:sld>
</file>

<file path=ppt/slides/slide6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38224237"/>
      </p:ext>
    </p:extLst>
  </p:cSld>
  <p:clrMapOvr>
    <a:masterClrMapping/>
  </p:clrMapOvr>
</p:sld>
</file>

<file path=ppt/slides/slide6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55524510"/>
      </p:ext>
    </p:extLst>
  </p:cSld>
  <p:clrMapOvr>
    <a:masterClrMapping/>
  </p:clrMapOvr>
</p:sld>
</file>

<file path=ppt/slides/slide6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553781443"/>
      </p:ext>
    </p:extLst>
  </p:cSld>
  <p:clrMapOvr>
    <a:masterClrMapping/>
  </p:clrMapOvr>
</p:sld>
</file>

<file path=ppt/slides/slide6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26133351"/>
      </p:ext>
    </p:extLst>
  </p:cSld>
  <p:clrMapOvr>
    <a:masterClrMapping/>
  </p:clrMapOvr>
</p:sld>
</file>

<file path=ppt/slides/slide6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79961955"/>
      </p:ext>
    </p:extLst>
  </p:cSld>
  <p:clrMapOvr>
    <a:masterClrMapping/>
  </p:clrMapOvr>
</p:sld>
</file>

<file path=ppt/slides/slide6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10354838"/>
      </p:ext>
    </p:extLst>
  </p:cSld>
  <p:clrMapOvr>
    <a:masterClrMapping/>
  </p:clrMapOvr>
</p:sld>
</file>

<file path=ppt/slides/slide6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94589641"/>
      </p:ext>
    </p:extLst>
  </p:cSld>
  <p:clrMapOvr>
    <a:masterClrMapping/>
  </p:clrMapOvr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76960462"/>
      </p:ext>
    </p:extLst>
  </p:cSld>
  <p:clrMapOvr>
    <a:masterClrMapping/>
  </p:clrMapOvr>
</p:sld>
</file>

<file path=ppt/slides/slide6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18937918"/>
      </p:ext>
    </p:extLst>
  </p:cSld>
  <p:clrMapOvr>
    <a:masterClrMapping/>
  </p:clrMapOvr>
</p:sld>
</file>

<file path=ppt/slides/slide6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1868720697"/>
      </p:ext>
    </p:extLst>
  </p:cSld>
  <p:clrMapOvr>
    <a:masterClrMapping/>
  </p:clrMapOvr>
</p:sld>
</file>

<file path=ppt/slides/slide6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12148642"/>
      </p:ext>
    </p:extLst>
  </p:cSld>
  <p:clrMapOvr>
    <a:masterClrMapping/>
  </p:clrMapOvr>
</p:sld>
</file>

<file path=ppt/slides/slide6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0413414"/>
      </p:ext>
    </p:extLst>
  </p:cSld>
  <p:clrMapOvr>
    <a:masterClrMapping/>
  </p:clrMapOvr>
</p:sld>
</file>

<file path=ppt/slides/slide6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897656757"/>
      </p:ext>
    </p:extLst>
  </p:cSld>
  <p:clrMapOvr>
    <a:masterClrMapping/>
  </p:clrMapOvr>
</p:sld>
</file>

<file path=ppt/slides/slide6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444264012"/>
      </p:ext>
    </p:extLst>
  </p:cSld>
  <p:clrMapOvr>
    <a:masterClrMapping/>
  </p:clrMapOvr>
</p:sld>
</file>

<file path=ppt/slides/slide6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13059134"/>
      </p:ext>
    </p:extLst>
  </p:cSld>
  <p:clrMapOvr>
    <a:masterClrMapping/>
  </p:clrMapOvr>
</p:sld>
</file>

<file path=ppt/slides/slide6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08469299"/>
      </p:ext>
    </p:extLst>
  </p:cSld>
  <p:clrMapOvr>
    <a:masterClrMapping/>
  </p:clrMapOvr>
</p:sld>
</file>

<file path=ppt/slides/slide6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34328897"/>
      </p:ext>
    </p:extLst>
  </p:cSld>
  <p:clrMapOvr>
    <a:masterClrMapping/>
  </p:clrMapOvr>
</p:sld>
</file>

<file path=ppt/slides/slide6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47640151"/>
      </p:ext>
    </p:extLst>
  </p:cSld>
  <p:clrMapOvr>
    <a:masterClrMapping/>
  </p:clrMapOvr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47787414"/>
      </p:ext>
    </p:extLst>
  </p:cSld>
  <p:clrMapOvr>
    <a:masterClrMapping/>
  </p:clrMapOvr>
</p:sld>
</file>

<file path=ppt/slides/slide6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41760901"/>
      </p:ext>
    </p:extLst>
  </p:cSld>
  <p:clrMapOvr>
    <a:masterClrMapping/>
  </p:clrMapOvr>
</p:sld>
</file>

<file path=ppt/slides/slide6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98689624"/>
      </p:ext>
    </p:extLst>
  </p:cSld>
  <p:clrMapOvr>
    <a:masterClrMapping/>
  </p:clrMapOvr>
</p:sld>
</file>

<file path=ppt/slides/slide6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47637894"/>
      </p:ext>
    </p:extLst>
  </p:cSld>
  <p:clrMapOvr>
    <a:masterClrMapping/>
  </p:clrMapOvr>
</p:sld>
</file>

<file path=ppt/slides/slide6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26928462"/>
      </p:ext>
    </p:extLst>
  </p:cSld>
  <p:clrMapOvr>
    <a:masterClrMapping/>
  </p:clrMapOvr>
</p:sld>
</file>

<file path=ppt/slides/slide6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3205914350"/>
      </p:ext>
    </p:extLst>
  </p:cSld>
  <p:clrMapOvr>
    <a:masterClrMapping/>
  </p:clrMapOvr>
</p:sld>
</file>

<file path=ppt/slides/slide6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76580464"/>
      </p:ext>
    </p:extLst>
  </p:cSld>
  <p:clrMapOvr>
    <a:masterClrMapping/>
  </p:clrMapOvr>
</p:sld>
</file>

<file path=ppt/slides/slide6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17820123"/>
      </p:ext>
    </p:extLst>
  </p:cSld>
  <p:clrMapOvr>
    <a:masterClrMapping/>
  </p:clrMapOvr>
</p:sld>
</file>

<file path=ppt/slides/slide6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13619235"/>
      </p:ext>
    </p:extLst>
  </p:cSld>
  <p:clrMapOvr>
    <a:masterClrMapping/>
  </p:clrMapOvr>
</p:sld>
</file>

<file path=ppt/slides/slide6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01135238"/>
      </p:ext>
    </p:extLst>
  </p:cSld>
  <p:clrMapOvr>
    <a:masterClrMapping/>
  </p:clrMapOvr>
</p:sld>
</file>

<file path=ppt/slides/slide6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64775203"/>
      </p:ext>
    </p:extLst>
  </p:cSld>
  <p:clrMapOvr>
    <a:masterClrMapping/>
  </p:clrMapOvr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59554421"/>
      </p:ext>
    </p:extLst>
  </p:cSld>
  <p:clrMapOvr>
    <a:masterClrMapping/>
  </p:clrMapOvr>
</p:sld>
</file>

<file path=ppt/slides/slide6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37586546"/>
      </p:ext>
    </p:extLst>
  </p:cSld>
  <p:clrMapOvr>
    <a:masterClrMapping/>
  </p:clrMapOvr>
</p:sld>
</file>

<file path=ppt/slides/slide6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04543559"/>
      </p:ext>
    </p:extLst>
  </p:cSld>
  <p:clrMapOvr>
    <a:masterClrMapping/>
  </p:clrMapOvr>
</p:sld>
</file>

<file path=ppt/slides/slide6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41576234"/>
      </p:ext>
    </p:extLst>
  </p:cSld>
  <p:clrMapOvr>
    <a:masterClrMapping/>
  </p:clrMapOvr>
</p:sld>
</file>

<file path=ppt/slides/slide6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30832737"/>
      </p:ext>
    </p:extLst>
  </p:cSld>
  <p:clrMapOvr>
    <a:masterClrMapping/>
  </p:clrMapOvr>
</p:sld>
</file>

<file path=ppt/slides/slide6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10801031"/>
      </p:ext>
    </p:extLst>
  </p:cSld>
  <p:clrMapOvr>
    <a:masterClrMapping/>
  </p:clrMapOvr>
</p:sld>
</file>

<file path=ppt/slides/slide6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56685363"/>
      </p:ext>
    </p:extLst>
  </p:cSld>
  <p:clrMapOvr>
    <a:masterClrMapping/>
  </p:clrMapOvr>
</p:sld>
</file>

<file path=ppt/slides/slide6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64734403"/>
      </p:ext>
    </p:extLst>
  </p:cSld>
  <p:clrMapOvr>
    <a:masterClrMapping/>
  </p:clrMapOvr>
</p:sld>
</file>

<file path=ppt/slides/slide6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153810918"/>
      </p:ext>
    </p:extLst>
  </p:cSld>
  <p:clrMapOvr>
    <a:masterClrMapping/>
  </p:clrMapOvr>
</p:sld>
</file>

<file path=ppt/slides/slide6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38444336"/>
      </p:ext>
    </p:extLst>
  </p:cSld>
  <p:clrMapOvr>
    <a:masterClrMapping/>
  </p:clrMapOvr>
</p:sld>
</file>

<file path=ppt/slides/slide6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389830532"/>
      </p:ext>
    </p:extLst>
  </p:cSld>
  <p:clrMapOvr>
    <a:masterClrMapping/>
  </p:clrMapOvr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RS3 SERIES </a:t>
            </a:r>
          </a:p>
        </p:txBody>
      </p:sp>
    </p:spTree>
    <p:extLst>
      <p:ext uri="{BB962C8B-B14F-4D97-AF65-F5344CB8AC3E}">
        <p14:creationId xmlns:p14="http://schemas.microsoft.com/office/powerpoint/2010/main" val="2918336735"/>
      </p:ext>
    </p:extLst>
  </p:cSld>
  <p:clrMapOvr>
    <a:masterClrMapping/>
  </p:clrMapOvr>
</p:sld>
</file>

<file path=ppt/slides/slide6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31669415"/>
      </p:ext>
    </p:extLst>
  </p:cSld>
  <p:clrMapOvr>
    <a:masterClrMapping/>
  </p:clrMapOvr>
</p:sld>
</file>

<file path=ppt/slides/slide6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30473957"/>
      </p:ext>
    </p:extLst>
  </p:cSld>
  <p:clrMapOvr>
    <a:masterClrMapping/>
  </p:clrMapOvr>
</p:sld>
</file>

<file path=ppt/slides/slide6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11308883"/>
      </p:ext>
    </p:extLst>
  </p:cSld>
  <p:clrMapOvr>
    <a:masterClrMapping/>
  </p:clrMapOvr>
</p:sld>
</file>

<file path=ppt/slides/slide6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9032377"/>
      </p:ext>
    </p:extLst>
  </p:cSld>
  <p:clrMapOvr>
    <a:masterClrMapping/>
  </p:clrMapOvr>
</p:sld>
</file>

<file path=ppt/slides/slide6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6752873"/>
      </p:ext>
    </p:extLst>
  </p:cSld>
  <p:clrMapOvr>
    <a:masterClrMapping/>
  </p:clrMapOvr>
</p:sld>
</file>

<file path=ppt/slides/slide6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513722170"/>
      </p:ext>
    </p:extLst>
  </p:cSld>
  <p:clrMapOvr>
    <a:masterClrMapping/>
  </p:clrMapOvr>
</p:sld>
</file>

<file path=ppt/slides/slide6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06842435"/>
      </p:ext>
    </p:extLst>
  </p:cSld>
  <p:clrMapOvr>
    <a:masterClrMapping/>
  </p:clrMapOvr>
</p:sld>
</file>

<file path=ppt/slides/slide6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58481855"/>
      </p:ext>
    </p:extLst>
  </p:cSld>
  <p:clrMapOvr>
    <a:masterClrMapping/>
  </p:clrMapOvr>
</p:sld>
</file>

<file path=ppt/slides/slide6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50039465"/>
      </p:ext>
    </p:extLst>
  </p:cSld>
  <p:clrMapOvr>
    <a:masterClrMapping/>
  </p:clrMapOvr>
</p:sld>
</file>

<file path=ppt/slides/slide6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50520446"/>
      </p:ext>
    </p:extLst>
  </p:cSld>
  <p:clrMapOvr>
    <a:masterClrMapping/>
  </p:clrMapOvr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22174910"/>
      </p:ext>
    </p:extLst>
  </p:cSld>
  <p:clrMapOvr>
    <a:masterClrMapping/>
  </p:clrMapOvr>
</p:sld>
</file>

<file path=ppt/slides/slide6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PA1 SERIES </a:t>
            </a:r>
          </a:p>
        </p:txBody>
      </p:sp>
    </p:spTree>
    <p:extLst>
      <p:ext uri="{BB962C8B-B14F-4D97-AF65-F5344CB8AC3E}">
        <p14:creationId xmlns:p14="http://schemas.microsoft.com/office/powerpoint/2010/main" val="1979013018"/>
      </p:ext>
    </p:extLst>
  </p:cSld>
  <p:clrMapOvr>
    <a:masterClrMapping/>
  </p:clrMapOvr>
</p:sld>
</file>

<file path=ppt/slides/slide6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7871446"/>
      </p:ext>
    </p:extLst>
  </p:cSld>
  <p:clrMapOvr>
    <a:masterClrMapping/>
  </p:clrMapOvr>
</p:sld>
</file>

<file path=ppt/slides/slide6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7334298"/>
      </p:ext>
    </p:extLst>
  </p:cSld>
  <p:clrMapOvr>
    <a:masterClrMapping/>
  </p:clrMapOvr>
</p:sld>
</file>

<file path=ppt/slides/slide6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07087212"/>
      </p:ext>
    </p:extLst>
  </p:cSld>
  <p:clrMapOvr>
    <a:masterClrMapping/>
  </p:clrMapOvr>
</p:sld>
</file>

<file path=ppt/slides/slide6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PA2 SERIES </a:t>
            </a:r>
          </a:p>
        </p:txBody>
      </p:sp>
    </p:spTree>
    <p:extLst>
      <p:ext uri="{BB962C8B-B14F-4D97-AF65-F5344CB8AC3E}">
        <p14:creationId xmlns:p14="http://schemas.microsoft.com/office/powerpoint/2010/main" val="1455407317"/>
      </p:ext>
    </p:extLst>
  </p:cSld>
  <p:clrMapOvr>
    <a:masterClrMapping/>
  </p:clrMapOvr>
</p:sld>
</file>

<file path=ppt/slides/slide6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902758919"/>
      </p:ext>
    </p:extLst>
  </p:cSld>
  <p:clrMapOvr>
    <a:masterClrMapping/>
  </p:clrMapOvr>
</p:sld>
</file>

<file path=ppt/slides/slide6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88948206"/>
      </p:ext>
    </p:extLst>
  </p:cSld>
  <p:clrMapOvr>
    <a:masterClrMapping/>
  </p:clrMapOvr>
</p:sld>
</file>

<file path=ppt/slides/slide6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82614367"/>
      </p:ext>
    </p:extLst>
  </p:cSld>
  <p:clrMapOvr>
    <a:masterClrMapping/>
  </p:clrMapOvr>
</p:sld>
</file>

<file path=ppt/slides/slide6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PA3 SERIES </a:t>
            </a:r>
          </a:p>
        </p:txBody>
      </p:sp>
    </p:spTree>
    <p:extLst>
      <p:ext uri="{BB962C8B-B14F-4D97-AF65-F5344CB8AC3E}">
        <p14:creationId xmlns:p14="http://schemas.microsoft.com/office/powerpoint/2010/main" val="2003507101"/>
      </p:ext>
    </p:extLst>
  </p:cSld>
  <p:clrMapOvr>
    <a:masterClrMapping/>
  </p:clrMapOvr>
</p:sld>
</file>

<file path=ppt/slides/slide6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95754870"/>
      </p:ext>
    </p:extLst>
  </p:cSld>
  <p:clrMapOvr>
    <a:masterClrMapping/>
  </p:clrMapOvr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31653072"/>
      </p:ext>
    </p:extLst>
  </p:cSld>
  <p:clrMapOvr>
    <a:masterClrMapping/>
  </p:clrMapOvr>
</p:sld>
</file>

<file path=ppt/slides/slide6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69067946"/>
      </p:ext>
    </p:extLst>
  </p:cSld>
  <p:clrMapOvr>
    <a:masterClrMapping/>
  </p:clrMapOvr>
</p:sld>
</file>

<file path=ppt/slides/slide6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42114180"/>
      </p:ext>
    </p:extLst>
  </p:cSld>
  <p:clrMapOvr>
    <a:masterClrMapping/>
  </p:clrMapOvr>
</p:sld>
</file>

<file path=ppt/slides/slide6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PA4 SERIES </a:t>
            </a:r>
          </a:p>
        </p:txBody>
      </p:sp>
    </p:spTree>
    <p:extLst>
      <p:ext uri="{BB962C8B-B14F-4D97-AF65-F5344CB8AC3E}">
        <p14:creationId xmlns:p14="http://schemas.microsoft.com/office/powerpoint/2010/main" val="1289093389"/>
      </p:ext>
    </p:extLst>
  </p:cSld>
  <p:clrMapOvr>
    <a:masterClrMapping/>
  </p:clrMapOvr>
</p:sld>
</file>

<file path=ppt/slides/slide6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66238588"/>
      </p:ext>
    </p:extLst>
  </p:cSld>
  <p:clrMapOvr>
    <a:masterClrMapping/>
  </p:clrMapOvr>
</p:sld>
</file>

<file path=ppt/slides/slide6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7090699"/>
      </p:ext>
    </p:extLst>
  </p:cSld>
  <p:clrMapOvr>
    <a:masterClrMapping/>
  </p:clrMapOvr>
</p:sld>
</file>

<file path=ppt/slides/slide6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46894640"/>
      </p:ext>
    </p:extLst>
  </p:cSld>
  <p:clrMapOvr>
    <a:masterClrMapping/>
  </p:clrMapOvr>
</p:sld>
</file>

<file path=ppt/slides/slide6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PA5 SERIES </a:t>
            </a:r>
          </a:p>
        </p:txBody>
      </p:sp>
    </p:spTree>
    <p:extLst>
      <p:ext uri="{BB962C8B-B14F-4D97-AF65-F5344CB8AC3E}">
        <p14:creationId xmlns:p14="http://schemas.microsoft.com/office/powerpoint/2010/main" val="2566267250"/>
      </p:ext>
    </p:extLst>
  </p:cSld>
  <p:clrMapOvr>
    <a:masterClrMapping/>
  </p:clrMapOvr>
</p:sld>
</file>

<file path=ppt/slides/slide6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255188081"/>
      </p:ext>
    </p:extLst>
  </p:cSld>
  <p:clrMapOvr>
    <a:masterClrMapping/>
  </p:clrMapOvr>
</p:sld>
</file>

<file path=ppt/slides/slide6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76142076"/>
      </p:ext>
    </p:extLst>
  </p:cSld>
  <p:clrMapOvr>
    <a:masterClrMapping/>
  </p:clrMapOvr>
</p:sld>
</file>

<file path=ppt/slides/slide6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11404096"/>
      </p:ext>
    </p:extLst>
  </p:cSld>
  <p:clrMapOvr>
    <a:masterClrMapping/>
  </p:clrMapOvr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67754025"/>
      </p:ext>
    </p:extLst>
  </p:cSld>
  <p:clrMapOvr>
    <a:masterClrMapping/>
  </p:clrMapOvr>
</p:sld>
</file>

<file path=ppt/slides/slide6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PA6 SERIES </a:t>
            </a:r>
          </a:p>
        </p:txBody>
      </p:sp>
    </p:spTree>
    <p:extLst>
      <p:ext uri="{BB962C8B-B14F-4D97-AF65-F5344CB8AC3E}">
        <p14:creationId xmlns:p14="http://schemas.microsoft.com/office/powerpoint/2010/main" val="3610107686"/>
      </p:ext>
    </p:extLst>
  </p:cSld>
  <p:clrMapOvr>
    <a:masterClrMapping/>
  </p:clrMapOvr>
</p:sld>
</file>

<file path=ppt/slides/slide6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5375822"/>
      </p:ext>
    </p:extLst>
  </p:cSld>
  <p:clrMapOvr>
    <a:masterClrMapping/>
  </p:clrMapOvr>
</p:sld>
</file>

<file path=ppt/slides/slide6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19696272"/>
      </p:ext>
    </p:extLst>
  </p:cSld>
  <p:clrMapOvr>
    <a:masterClrMapping/>
  </p:clrMapOvr>
</p:sld>
</file>

<file path=ppt/slides/slide6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241304885"/>
      </p:ext>
    </p:extLst>
  </p:cSld>
  <p:clrMapOvr>
    <a:masterClrMapping/>
  </p:clrMapOvr>
</p:sld>
</file>

<file path=ppt/slides/slide6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PA7 SERIES </a:t>
            </a:r>
          </a:p>
        </p:txBody>
      </p:sp>
    </p:spTree>
    <p:extLst>
      <p:ext uri="{BB962C8B-B14F-4D97-AF65-F5344CB8AC3E}">
        <p14:creationId xmlns:p14="http://schemas.microsoft.com/office/powerpoint/2010/main" val="1494383023"/>
      </p:ext>
    </p:extLst>
  </p:cSld>
  <p:clrMapOvr>
    <a:masterClrMapping/>
  </p:clrMapOvr>
</p:sld>
</file>

<file path=ppt/slides/slide6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37076063"/>
      </p:ext>
    </p:extLst>
  </p:cSld>
  <p:clrMapOvr>
    <a:masterClrMapping/>
  </p:clrMapOvr>
</p:sld>
</file>

<file path=ppt/slides/slide6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89198735"/>
      </p:ext>
    </p:extLst>
  </p:cSld>
  <p:clrMapOvr>
    <a:masterClrMapping/>
  </p:clrMapOvr>
</p:sld>
</file>

<file path=ppt/slides/slide6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189322368"/>
      </p:ext>
    </p:extLst>
  </p:cSld>
  <p:clrMapOvr>
    <a:masterClrMapping/>
  </p:clrMapOvr>
</p:sld>
</file>

<file path=ppt/slides/slide6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PA8 SERIES </a:t>
            </a:r>
          </a:p>
        </p:txBody>
      </p:sp>
    </p:spTree>
    <p:extLst>
      <p:ext uri="{BB962C8B-B14F-4D97-AF65-F5344CB8AC3E}">
        <p14:creationId xmlns:p14="http://schemas.microsoft.com/office/powerpoint/2010/main" val="3480172498"/>
      </p:ext>
    </p:extLst>
  </p:cSld>
  <p:clrMapOvr>
    <a:masterClrMapping/>
  </p:clrMapOvr>
</p:sld>
</file>

<file path=ppt/slides/slide6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9108406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323713616"/>
      </p:ext>
    </p:extLst>
  </p:cSld>
  <p:clrMapOvr>
    <a:masterClrMapping/>
  </p:clrMapOvr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RS4 SERIES </a:t>
            </a:r>
          </a:p>
        </p:txBody>
      </p:sp>
    </p:spTree>
    <p:extLst>
      <p:ext uri="{BB962C8B-B14F-4D97-AF65-F5344CB8AC3E}">
        <p14:creationId xmlns:p14="http://schemas.microsoft.com/office/powerpoint/2010/main" val="2259860401"/>
      </p:ext>
    </p:extLst>
  </p:cSld>
  <p:clrMapOvr>
    <a:masterClrMapping/>
  </p:clrMapOvr>
</p:sld>
</file>

<file path=ppt/slides/slide6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60880750"/>
      </p:ext>
    </p:extLst>
  </p:cSld>
  <p:clrMapOvr>
    <a:masterClrMapping/>
  </p:clrMapOvr>
</p:sld>
</file>

<file path=ppt/slides/slide6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22956252"/>
      </p:ext>
    </p:extLst>
  </p:cSld>
  <p:clrMapOvr>
    <a:masterClrMapping/>
  </p:clrMapOvr>
</p:sld>
</file>

<file path=ppt/slides/slide6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PA9 SERIES </a:t>
            </a:r>
          </a:p>
        </p:txBody>
      </p:sp>
    </p:spTree>
    <p:extLst>
      <p:ext uri="{BB962C8B-B14F-4D97-AF65-F5344CB8AC3E}">
        <p14:creationId xmlns:p14="http://schemas.microsoft.com/office/powerpoint/2010/main" val="1768885533"/>
      </p:ext>
    </p:extLst>
  </p:cSld>
  <p:clrMapOvr>
    <a:masterClrMapping/>
  </p:clrMapOvr>
</p:sld>
</file>

<file path=ppt/slides/slide6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43694929"/>
      </p:ext>
    </p:extLst>
  </p:cSld>
  <p:clrMapOvr>
    <a:masterClrMapping/>
  </p:clrMapOvr>
</p:sld>
</file>

<file path=ppt/slides/slide6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70687079"/>
      </p:ext>
    </p:extLst>
  </p:cSld>
  <p:clrMapOvr>
    <a:masterClrMapping/>
  </p:clrMapOvr>
</p:sld>
</file>

<file path=ppt/slides/slide6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85484993"/>
      </p:ext>
    </p:extLst>
  </p:cSld>
  <p:clrMapOvr>
    <a:masterClrMapping/>
  </p:clrMapOvr>
</p:sld>
</file>

<file path=ppt/slides/slide6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PA10 SERIES </a:t>
            </a:r>
          </a:p>
        </p:txBody>
      </p:sp>
    </p:spTree>
    <p:extLst>
      <p:ext uri="{BB962C8B-B14F-4D97-AF65-F5344CB8AC3E}">
        <p14:creationId xmlns:p14="http://schemas.microsoft.com/office/powerpoint/2010/main" val="2932824357"/>
      </p:ext>
    </p:extLst>
  </p:cSld>
  <p:clrMapOvr>
    <a:masterClrMapping/>
  </p:clrMapOvr>
</p:sld>
</file>

<file path=ppt/slides/slide6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40125476"/>
      </p:ext>
    </p:extLst>
  </p:cSld>
  <p:clrMapOvr>
    <a:masterClrMapping/>
  </p:clrMapOvr>
</p:sld>
</file>

<file path=ppt/slides/slide6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29402229"/>
      </p:ext>
    </p:extLst>
  </p:cSld>
  <p:clrMapOvr>
    <a:masterClrMapping/>
  </p:clrMapOvr>
</p:sld>
</file>

<file path=ppt/slides/slide6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692946114"/>
      </p:ext>
    </p:extLst>
  </p:cSld>
  <p:clrMapOvr>
    <a:masterClrMapping/>
  </p:clrMapOvr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31343475"/>
      </p:ext>
    </p:extLst>
  </p:cSld>
  <p:clrMapOvr>
    <a:masterClrMapping/>
  </p:clrMapOvr>
</p:sld>
</file>

<file path=ppt/slides/slide6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RR SERIES</a:t>
            </a:r>
          </a:p>
        </p:txBody>
      </p:sp>
    </p:spTree>
    <p:extLst>
      <p:ext uri="{BB962C8B-B14F-4D97-AF65-F5344CB8AC3E}">
        <p14:creationId xmlns:p14="http://schemas.microsoft.com/office/powerpoint/2010/main" val="1350550386"/>
      </p:ext>
    </p:extLst>
  </p:cSld>
  <p:clrMapOvr>
    <a:masterClrMapping/>
  </p:clrMapOvr>
</p:sld>
</file>

<file path=ppt/slides/slide6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RR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9521128"/>
      </p:ext>
    </p:extLst>
  </p:cSld>
  <p:clrMapOvr>
    <a:masterClrMapping/>
  </p:clrMapOvr>
</p:sld>
</file>

<file path=ppt/slides/slide6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232934945"/>
      </p:ext>
    </p:extLst>
  </p:cSld>
  <p:clrMapOvr>
    <a:masterClrMapping/>
  </p:clrMapOvr>
</p:sld>
</file>

<file path=ppt/slides/slide6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51275916"/>
      </p:ext>
    </p:extLst>
  </p:cSld>
  <p:clrMapOvr>
    <a:masterClrMapping/>
  </p:clrMapOvr>
</p:sld>
</file>

<file path=ppt/slides/slide6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35127188"/>
      </p:ext>
    </p:extLst>
  </p:cSld>
  <p:clrMapOvr>
    <a:masterClrMapping/>
  </p:clrMapOvr>
</p:sld>
</file>

<file path=ppt/slides/slide6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21861181"/>
      </p:ext>
    </p:extLst>
  </p:cSld>
  <p:clrMapOvr>
    <a:masterClrMapping/>
  </p:clrMapOvr>
</p:sld>
</file>

<file path=ppt/slides/slide6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28469526"/>
      </p:ext>
    </p:extLst>
  </p:cSld>
  <p:clrMapOvr>
    <a:masterClrMapping/>
  </p:clrMapOvr>
</p:sld>
</file>

<file path=ppt/slides/slide6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685243348"/>
      </p:ext>
    </p:extLst>
  </p:cSld>
  <p:clrMapOvr>
    <a:masterClrMapping/>
  </p:clrMapOvr>
</p:sld>
</file>

<file path=ppt/slides/slide6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45213836"/>
      </p:ext>
    </p:extLst>
  </p:cSld>
  <p:clrMapOvr>
    <a:masterClrMapping/>
  </p:clrMapOvr>
</p:sld>
</file>

<file path=ppt/slides/slide6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12664501"/>
      </p:ext>
    </p:extLst>
  </p:cSld>
  <p:clrMapOvr>
    <a:masterClrMapping/>
  </p:clrMapOvr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18153630"/>
      </p:ext>
    </p:extLst>
  </p:cSld>
  <p:clrMapOvr>
    <a:masterClrMapping/>
  </p:clrMapOvr>
</p:sld>
</file>

<file path=ppt/slides/slide6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16983574"/>
      </p:ext>
    </p:extLst>
  </p:cSld>
  <p:clrMapOvr>
    <a:masterClrMapping/>
  </p:clrMapOvr>
</p:sld>
</file>

<file path=ppt/slides/slide6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61799246"/>
      </p:ext>
    </p:extLst>
  </p:cSld>
  <p:clrMapOvr>
    <a:masterClrMapping/>
  </p:clrMapOvr>
</p:sld>
</file>

<file path=ppt/slides/slide6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44869855"/>
      </p:ext>
    </p:extLst>
  </p:cSld>
  <p:clrMapOvr>
    <a:masterClrMapping/>
  </p:clrMapOvr>
</p:sld>
</file>

<file path=ppt/slides/slide6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06906853"/>
      </p:ext>
    </p:extLst>
  </p:cSld>
  <p:clrMapOvr>
    <a:masterClrMapping/>
  </p:clrMapOvr>
</p:sld>
</file>

<file path=ppt/slides/slide6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39577023"/>
      </p:ext>
    </p:extLst>
  </p:cSld>
  <p:clrMapOvr>
    <a:masterClrMapping/>
  </p:clrMapOvr>
</p:sld>
</file>

<file path=ppt/slides/slide6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891993007"/>
      </p:ext>
    </p:extLst>
  </p:cSld>
  <p:clrMapOvr>
    <a:masterClrMapping/>
  </p:clrMapOvr>
</p:sld>
</file>

<file path=ppt/slides/slide6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01499148"/>
      </p:ext>
    </p:extLst>
  </p:cSld>
  <p:clrMapOvr>
    <a:masterClrMapping/>
  </p:clrMapOvr>
</p:sld>
</file>

<file path=ppt/slides/slide6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25334746"/>
      </p:ext>
    </p:extLst>
  </p:cSld>
  <p:clrMapOvr>
    <a:masterClrMapping/>
  </p:clrMapOvr>
</p:sld>
</file>

<file path=ppt/slides/slide6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326006587"/>
      </p:ext>
    </p:extLst>
  </p:cSld>
  <p:clrMapOvr>
    <a:masterClrMapping/>
  </p:clrMapOvr>
</p:sld>
</file>

<file path=ppt/slides/slide6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74027567"/>
      </p:ext>
    </p:extLst>
  </p:cSld>
  <p:clrMapOvr>
    <a:masterClrMapping/>
  </p:clrMapOvr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61736540"/>
      </p:ext>
    </p:extLst>
  </p:cSld>
  <p:clrMapOvr>
    <a:masterClrMapping/>
  </p:clrMapOvr>
</p:sld>
</file>

<file path=ppt/slides/slide6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541252296"/>
      </p:ext>
    </p:extLst>
  </p:cSld>
  <p:clrMapOvr>
    <a:masterClrMapping/>
  </p:clrMapOvr>
</p:sld>
</file>

<file path=ppt/slides/slide6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46419054"/>
      </p:ext>
    </p:extLst>
  </p:cSld>
  <p:clrMapOvr>
    <a:masterClrMapping/>
  </p:clrMapOvr>
</p:sld>
</file>

<file path=ppt/slides/slide6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643972593"/>
      </p:ext>
    </p:extLst>
  </p:cSld>
  <p:clrMapOvr>
    <a:masterClrMapping/>
  </p:clrMapOvr>
</p:sld>
</file>

<file path=ppt/slides/slide6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69062746"/>
      </p:ext>
    </p:extLst>
  </p:cSld>
  <p:clrMapOvr>
    <a:masterClrMapping/>
  </p:clrMapOvr>
</p:sld>
</file>

<file path=ppt/slides/slide6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6826304"/>
      </p:ext>
    </p:extLst>
  </p:cSld>
  <p:clrMapOvr>
    <a:masterClrMapping/>
  </p:clrMapOvr>
</p:sld>
</file>

<file path=ppt/slides/slide6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6756204"/>
      </p:ext>
    </p:extLst>
  </p:cSld>
  <p:clrMapOvr>
    <a:masterClrMapping/>
  </p:clrMapOvr>
</p:sld>
</file>

<file path=ppt/slides/slide6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91368163"/>
      </p:ext>
    </p:extLst>
  </p:cSld>
  <p:clrMapOvr>
    <a:masterClrMapping/>
  </p:clrMapOvr>
</p:sld>
</file>

<file path=ppt/slides/slide6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14374495"/>
      </p:ext>
    </p:extLst>
  </p:cSld>
  <p:clrMapOvr>
    <a:masterClrMapping/>
  </p:clrMapOvr>
</p:sld>
</file>

<file path=ppt/slides/slide6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2461405666"/>
      </p:ext>
    </p:extLst>
  </p:cSld>
  <p:clrMapOvr>
    <a:masterClrMapping/>
  </p:clrMapOvr>
</p:sld>
</file>

<file path=ppt/slides/slide6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96953651"/>
      </p:ext>
    </p:extLst>
  </p:cSld>
  <p:clrMapOvr>
    <a:masterClrMapping/>
  </p:clrMapOvr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RS5 SERIES </a:t>
            </a:r>
          </a:p>
        </p:txBody>
      </p:sp>
    </p:spTree>
    <p:extLst>
      <p:ext uri="{BB962C8B-B14F-4D97-AF65-F5344CB8AC3E}">
        <p14:creationId xmlns:p14="http://schemas.microsoft.com/office/powerpoint/2010/main" val="3346922119"/>
      </p:ext>
    </p:extLst>
  </p:cSld>
  <p:clrMapOvr>
    <a:masterClrMapping/>
  </p:clrMapOvr>
</p:sld>
</file>

<file path=ppt/slides/slide6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47254377"/>
      </p:ext>
    </p:extLst>
  </p:cSld>
  <p:clrMapOvr>
    <a:masterClrMapping/>
  </p:clrMapOvr>
</p:sld>
</file>

<file path=ppt/slides/slide6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46622343"/>
      </p:ext>
    </p:extLst>
  </p:cSld>
  <p:clrMapOvr>
    <a:masterClrMapping/>
  </p:clrMapOvr>
</p:sld>
</file>

<file path=ppt/slides/slide6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638473337"/>
      </p:ext>
    </p:extLst>
  </p:cSld>
  <p:clrMapOvr>
    <a:masterClrMapping/>
  </p:clrMapOvr>
</p:sld>
</file>

<file path=ppt/slides/slide6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76388959"/>
      </p:ext>
    </p:extLst>
  </p:cSld>
  <p:clrMapOvr>
    <a:masterClrMapping/>
  </p:clrMapOvr>
</p:sld>
</file>

<file path=ppt/slides/slide6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299531267"/>
      </p:ext>
    </p:extLst>
  </p:cSld>
  <p:clrMapOvr>
    <a:masterClrMapping/>
  </p:clrMapOvr>
</p:sld>
</file>

<file path=ppt/slides/slide6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332764"/>
      </p:ext>
    </p:extLst>
  </p:cSld>
  <p:clrMapOvr>
    <a:masterClrMapping/>
  </p:clrMapOvr>
</p:sld>
</file>

<file path=ppt/slides/slide6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80302671"/>
      </p:ext>
    </p:extLst>
  </p:cSld>
  <p:clrMapOvr>
    <a:masterClrMapping/>
  </p:clrMapOvr>
</p:sld>
</file>

<file path=ppt/slides/slide6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141788954"/>
      </p:ext>
    </p:extLst>
  </p:cSld>
  <p:clrMapOvr>
    <a:masterClrMapping/>
  </p:clrMapOvr>
</p:sld>
</file>

<file path=ppt/slides/slide6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74633960"/>
      </p:ext>
    </p:extLst>
  </p:cSld>
  <p:clrMapOvr>
    <a:masterClrMapping/>
  </p:clrMapOvr>
</p:sld>
</file>

<file path=ppt/slides/slide6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63896876"/>
      </p:ext>
    </p:extLst>
  </p:cSld>
  <p:clrMapOvr>
    <a:masterClrMapping/>
  </p:clrMapOvr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18766025"/>
      </p:ext>
    </p:extLst>
  </p:cSld>
  <p:clrMapOvr>
    <a:masterClrMapping/>
  </p:clrMapOvr>
</p:sld>
</file>

<file path=ppt/slides/slide6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00411623"/>
      </p:ext>
    </p:extLst>
  </p:cSld>
  <p:clrMapOvr>
    <a:masterClrMapping/>
  </p:clrMapOvr>
</p:sld>
</file>

<file path=ppt/slides/slide6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051063720"/>
      </p:ext>
    </p:extLst>
  </p:cSld>
  <p:clrMapOvr>
    <a:masterClrMapping/>
  </p:clrMapOvr>
</p:sld>
</file>

<file path=ppt/slides/slide6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2130474"/>
      </p:ext>
    </p:extLst>
  </p:cSld>
  <p:clrMapOvr>
    <a:masterClrMapping/>
  </p:clrMapOvr>
</p:sld>
</file>

<file path=ppt/slides/slide6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15744337"/>
      </p:ext>
    </p:extLst>
  </p:cSld>
  <p:clrMapOvr>
    <a:masterClrMapping/>
  </p:clrMapOvr>
</p:sld>
</file>

<file path=ppt/slides/slide6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80388065"/>
      </p:ext>
    </p:extLst>
  </p:cSld>
  <p:clrMapOvr>
    <a:masterClrMapping/>
  </p:clrMapOvr>
</p:sld>
</file>

<file path=ppt/slides/slide6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18826077"/>
      </p:ext>
    </p:extLst>
  </p:cSld>
  <p:clrMapOvr>
    <a:masterClrMapping/>
  </p:clrMapOvr>
</p:sld>
</file>

<file path=ppt/slides/slide6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2291155"/>
      </p:ext>
    </p:extLst>
  </p:cSld>
  <p:clrMapOvr>
    <a:masterClrMapping/>
  </p:clrMapOvr>
</p:sld>
</file>

<file path=ppt/slides/slide6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14293064"/>
      </p:ext>
    </p:extLst>
  </p:cSld>
  <p:clrMapOvr>
    <a:masterClrMapping/>
  </p:clrMapOvr>
</p:sld>
</file>

<file path=ppt/slides/slide6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40925313"/>
      </p:ext>
    </p:extLst>
  </p:cSld>
  <p:clrMapOvr>
    <a:masterClrMapping/>
  </p:clrMapOvr>
</p:sld>
</file>

<file path=ppt/slides/slide6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783306724"/>
      </p:ext>
    </p:extLst>
  </p:cSld>
  <p:clrMapOvr>
    <a:masterClrMapping/>
  </p:clrMapOvr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66449719"/>
      </p:ext>
    </p:extLst>
  </p:cSld>
  <p:clrMapOvr>
    <a:masterClrMapping/>
  </p:clrMapOvr>
</p:sld>
</file>

<file path=ppt/slides/slide6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15118708"/>
      </p:ext>
    </p:extLst>
  </p:cSld>
  <p:clrMapOvr>
    <a:masterClrMapping/>
  </p:clrMapOvr>
</p:sld>
</file>

<file path=ppt/slides/slide6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25273672"/>
      </p:ext>
    </p:extLst>
  </p:cSld>
  <p:clrMapOvr>
    <a:masterClrMapping/>
  </p:clrMapOvr>
</p:sld>
</file>

<file path=ppt/slides/slide6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63818124"/>
      </p:ext>
    </p:extLst>
  </p:cSld>
  <p:clrMapOvr>
    <a:masterClrMapping/>
  </p:clrMapOvr>
</p:sld>
</file>

<file path=ppt/slides/slide6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567610587"/>
      </p:ext>
    </p:extLst>
  </p:cSld>
  <p:clrMapOvr>
    <a:masterClrMapping/>
  </p:clrMapOvr>
</p:sld>
</file>

<file path=ppt/slides/slide6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398479963"/>
      </p:ext>
    </p:extLst>
  </p:cSld>
  <p:clrMapOvr>
    <a:masterClrMapping/>
  </p:clrMapOvr>
</p:sld>
</file>

<file path=ppt/slides/slide6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75614781"/>
      </p:ext>
    </p:extLst>
  </p:cSld>
  <p:clrMapOvr>
    <a:masterClrMapping/>
  </p:clrMapOvr>
</p:sld>
</file>

<file path=ppt/slides/slide6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80853306"/>
      </p:ext>
    </p:extLst>
  </p:cSld>
  <p:clrMapOvr>
    <a:masterClrMapping/>
  </p:clrMapOvr>
</p:sld>
</file>

<file path=ppt/slides/slide6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82103582"/>
      </p:ext>
    </p:extLst>
  </p:cSld>
  <p:clrMapOvr>
    <a:masterClrMapping/>
  </p:clrMapOvr>
</p:sld>
</file>

<file path=ppt/slides/slide6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58655911"/>
      </p:ext>
    </p:extLst>
  </p:cSld>
  <p:clrMapOvr>
    <a:masterClrMapping/>
  </p:clrMapOvr>
</p:sld>
</file>

<file path=ppt/slides/slide6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597249323"/>
      </p:ext>
    </p:extLst>
  </p:cSld>
  <p:clrMapOvr>
    <a:masterClrMapping/>
  </p:clrMapOvr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138106742"/>
      </p:ext>
    </p:extLst>
  </p:cSld>
  <p:clrMapOvr>
    <a:masterClrMapping/>
  </p:clrMapOvr>
</p:sld>
</file>

<file path=ppt/slides/slide6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42638834"/>
      </p:ext>
    </p:extLst>
  </p:cSld>
  <p:clrMapOvr>
    <a:masterClrMapping/>
  </p:clrMapOvr>
</p:sld>
</file>

<file path=ppt/slides/slide6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131781119"/>
      </p:ext>
    </p:extLst>
  </p:cSld>
  <p:clrMapOvr>
    <a:masterClrMapping/>
  </p:clrMapOvr>
</p:sld>
</file>

<file path=ppt/slides/slide6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674879106"/>
      </p:ext>
    </p:extLst>
  </p:cSld>
  <p:clrMapOvr>
    <a:masterClrMapping/>
  </p:clrMapOvr>
</p:sld>
</file>

<file path=ppt/slides/slide6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57161398"/>
      </p:ext>
    </p:extLst>
  </p:cSld>
  <p:clrMapOvr>
    <a:masterClrMapping/>
  </p:clrMapOvr>
</p:sld>
</file>

<file path=ppt/slides/slide6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72256378"/>
      </p:ext>
    </p:extLst>
  </p:cSld>
  <p:clrMapOvr>
    <a:masterClrMapping/>
  </p:clrMapOvr>
</p:sld>
</file>

<file path=ppt/slides/slide6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02525937"/>
      </p:ext>
    </p:extLst>
  </p:cSld>
  <p:clrMapOvr>
    <a:masterClrMapping/>
  </p:clrMapOvr>
</p:sld>
</file>

<file path=ppt/slides/slide6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75484580"/>
      </p:ext>
    </p:extLst>
  </p:cSld>
  <p:clrMapOvr>
    <a:masterClrMapping/>
  </p:clrMapOvr>
</p:sld>
</file>

<file path=ppt/slides/slide6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577943078"/>
      </p:ext>
    </p:extLst>
  </p:cSld>
  <p:clrMapOvr>
    <a:masterClrMapping/>
  </p:clrMapOvr>
</p:sld>
</file>

<file path=ppt/slides/slide6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57964638"/>
      </p:ext>
    </p:extLst>
  </p:cSld>
  <p:clrMapOvr>
    <a:masterClrMapping/>
  </p:clrMapOvr>
</p:sld>
</file>

<file path=ppt/slides/slide6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5440779"/>
      </p:ext>
    </p:extLst>
  </p:cSld>
  <p:clrMapOvr>
    <a:masterClrMapping/>
  </p:clrMapOvr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RS6 SERIES </a:t>
            </a:r>
          </a:p>
        </p:txBody>
      </p:sp>
    </p:spTree>
    <p:extLst>
      <p:ext uri="{BB962C8B-B14F-4D97-AF65-F5344CB8AC3E}">
        <p14:creationId xmlns:p14="http://schemas.microsoft.com/office/powerpoint/2010/main" val="1110432663"/>
      </p:ext>
    </p:extLst>
  </p:cSld>
  <p:clrMapOvr>
    <a:masterClrMapping/>
  </p:clrMapOvr>
</p:sld>
</file>

<file path=ppt/slides/slide6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919288765"/>
      </p:ext>
    </p:extLst>
  </p:cSld>
  <p:clrMapOvr>
    <a:masterClrMapping/>
  </p:clrMapOvr>
</p:sld>
</file>

<file path=ppt/slides/slide6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010157345"/>
      </p:ext>
    </p:extLst>
  </p:cSld>
  <p:clrMapOvr>
    <a:masterClrMapping/>
  </p:clrMapOvr>
</p:sld>
</file>

<file path=ppt/slides/slide6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15736285"/>
      </p:ext>
    </p:extLst>
  </p:cSld>
  <p:clrMapOvr>
    <a:masterClrMapping/>
  </p:clrMapOvr>
</p:sld>
</file>

<file path=ppt/slides/slide6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62973499"/>
      </p:ext>
    </p:extLst>
  </p:cSld>
  <p:clrMapOvr>
    <a:masterClrMapping/>
  </p:clrMapOvr>
</p:sld>
</file>

<file path=ppt/slides/slide6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058038337"/>
      </p:ext>
    </p:extLst>
  </p:cSld>
  <p:clrMapOvr>
    <a:masterClrMapping/>
  </p:clrMapOvr>
</p:sld>
</file>

<file path=ppt/slides/slide6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997135701"/>
      </p:ext>
    </p:extLst>
  </p:cSld>
  <p:clrMapOvr>
    <a:masterClrMapping/>
  </p:clrMapOvr>
</p:sld>
</file>

<file path=ppt/slides/slide6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73128675"/>
      </p:ext>
    </p:extLst>
  </p:cSld>
  <p:clrMapOvr>
    <a:masterClrMapping/>
  </p:clrMapOvr>
</p:sld>
</file>

<file path=ppt/slides/slide6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46329291"/>
      </p:ext>
    </p:extLst>
  </p:cSld>
  <p:clrMapOvr>
    <a:masterClrMapping/>
  </p:clrMapOvr>
</p:sld>
</file>

<file path=ppt/slides/slide6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676490598"/>
      </p:ext>
    </p:extLst>
  </p:cSld>
  <p:clrMapOvr>
    <a:masterClrMapping/>
  </p:clrMapOvr>
</p:sld>
</file>

<file path=ppt/slides/slide6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34594620"/>
      </p:ext>
    </p:extLst>
  </p:cSld>
  <p:clrMapOvr>
    <a:masterClrMapping/>
  </p:clrMapOvr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94663266"/>
      </p:ext>
    </p:extLst>
  </p:cSld>
  <p:clrMapOvr>
    <a:masterClrMapping/>
  </p:clrMapOvr>
</p:sld>
</file>

<file path=ppt/slides/slide6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4244963217"/>
      </p:ext>
    </p:extLst>
  </p:cSld>
  <p:clrMapOvr>
    <a:masterClrMapping/>
  </p:clrMapOvr>
</p:sld>
</file>

<file path=ppt/slides/slide6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88628860"/>
      </p:ext>
    </p:extLst>
  </p:cSld>
  <p:clrMapOvr>
    <a:masterClrMapping/>
  </p:clrMapOvr>
</p:sld>
</file>

<file path=ppt/slides/slide6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02648440"/>
      </p:ext>
    </p:extLst>
  </p:cSld>
  <p:clrMapOvr>
    <a:masterClrMapping/>
  </p:clrMapOvr>
</p:sld>
</file>

<file path=ppt/slides/slide6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23018262"/>
      </p:ext>
    </p:extLst>
  </p:cSld>
  <p:clrMapOvr>
    <a:masterClrMapping/>
  </p:clrMapOvr>
</p:sld>
</file>

<file path=ppt/slides/slide6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27422441"/>
      </p:ext>
    </p:extLst>
  </p:cSld>
  <p:clrMapOvr>
    <a:masterClrMapping/>
  </p:clrMapOvr>
</p:sld>
</file>

<file path=ppt/slides/slide6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69712423"/>
      </p:ext>
    </p:extLst>
  </p:cSld>
  <p:clrMapOvr>
    <a:masterClrMapping/>
  </p:clrMapOvr>
</p:sld>
</file>

<file path=ppt/slides/slide6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081532384"/>
      </p:ext>
    </p:extLst>
  </p:cSld>
  <p:clrMapOvr>
    <a:masterClrMapping/>
  </p:clrMapOvr>
</p:sld>
</file>

<file path=ppt/slides/slide6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92846256"/>
      </p:ext>
    </p:extLst>
  </p:cSld>
  <p:clrMapOvr>
    <a:masterClrMapping/>
  </p:clrMapOvr>
</p:sld>
</file>

<file path=ppt/slides/slide6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84935385"/>
      </p:ext>
    </p:extLst>
  </p:cSld>
  <p:clrMapOvr>
    <a:masterClrMapping/>
  </p:clrMapOvr>
</p:sld>
</file>

<file path=ppt/slides/slide6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13835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5FE73-1CF1-4351-902A-2F64797C3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SERVER GT4RS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4CEC1-73C7-47D4-8651-CBB60B512B4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a-IR" dirty="0"/>
              <a:t>سیستم پیشنهادی</a:t>
            </a:r>
          </a:p>
          <a:p>
            <a:r>
              <a:rPr lang="en-US" dirty="0"/>
              <a:t>RAM = +8GB</a:t>
            </a:r>
          </a:p>
          <a:p>
            <a:r>
              <a:rPr lang="en-US" dirty="0"/>
              <a:t>GPU=+CORE I5 </a:t>
            </a:r>
          </a:p>
          <a:p>
            <a:pPr marL="0" indent="0">
              <a:buNone/>
            </a:pPr>
            <a:r>
              <a:rPr lang="en-US" dirty="0"/>
              <a:t>              +4GHZ</a:t>
            </a:r>
          </a:p>
          <a:p>
            <a:pPr marL="0" indent="0">
              <a:buNone/>
            </a:pPr>
            <a:r>
              <a:rPr lang="fa-IR" dirty="0"/>
              <a:t>گرافیک:</a:t>
            </a:r>
            <a:r>
              <a:rPr lang="en-US" dirty="0"/>
              <a:t>+2GB</a:t>
            </a:r>
          </a:p>
          <a:p>
            <a:pPr marL="0" indent="0">
              <a:buNone/>
            </a:pPr>
            <a:r>
              <a:rPr lang="en-US" dirty="0"/>
              <a:t>HDD=+22GB</a:t>
            </a:r>
          </a:p>
          <a:p>
            <a:pPr marL="0" indent="0">
              <a:buNone/>
            </a:pPr>
            <a:r>
              <a:rPr lang="fa-IR" dirty="0"/>
              <a:t>فقط نصب بروی همه سیستم عامل های ویندوز</a:t>
            </a:r>
          </a:p>
          <a:p>
            <a:pPr marL="0" indent="0">
              <a:buNone/>
            </a:pPr>
            <a:endParaRPr lang="fa-I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536CF1-680B-4AD9-8FC9-43FCEE25EC0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a-IR" dirty="0"/>
              <a:t>مشخصات سیستمی</a:t>
            </a:r>
          </a:p>
          <a:p>
            <a:pPr marL="0" indent="0" algn="r" rtl="1">
              <a:buNone/>
            </a:pPr>
            <a:r>
              <a:rPr lang="fa-IR" dirty="0"/>
              <a:t>حجم فایل دانلودی </a:t>
            </a:r>
            <a:r>
              <a:rPr lang="en-US" dirty="0"/>
              <a:t>8GB</a:t>
            </a:r>
          </a:p>
          <a:p>
            <a:pPr marL="0" indent="0" algn="r" rtl="1">
              <a:buNone/>
            </a:pPr>
            <a:r>
              <a:rPr lang="fa-IR" dirty="0"/>
              <a:t>فایل نصب بعداز استخراج بالای </a:t>
            </a:r>
            <a:r>
              <a:rPr lang="en-US" dirty="0"/>
              <a:t>22GB</a:t>
            </a:r>
          </a:p>
          <a:p>
            <a:pPr marL="0" indent="0" algn="r" rtl="1">
              <a:buNone/>
            </a:pPr>
            <a:r>
              <a:rPr lang="fa-IR" dirty="0"/>
              <a:t>تعداد پکیج های تقویتی :بیش از 30 حجم هرکدام مابین </a:t>
            </a:r>
            <a:r>
              <a:rPr lang="en-US" dirty="0"/>
              <a:t>5GB-20GB(+60GB FULL INSTAL)</a:t>
            </a:r>
          </a:p>
          <a:p>
            <a:pPr marL="0" indent="0" algn="r" rtl="1">
              <a:buNone/>
            </a:pPr>
            <a:r>
              <a:rPr lang="fa-IR" dirty="0"/>
              <a:t>تعداد توابع بالای 100توابع + بالای 1000فرمول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31007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116781977"/>
      </p:ext>
    </p:extLst>
  </p:cSld>
  <p:clrMapOvr>
    <a:masterClrMapping/>
  </p:clrMapOvr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87284079"/>
      </p:ext>
    </p:extLst>
  </p:cSld>
  <p:clrMapOvr>
    <a:masterClrMapping/>
  </p:clrMapOvr>
</p:sld>
</file>

<file path=ppt/slides/slide7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10200959"/>
      </p:ext>
    </p:extLst>
  </p:cSld>
  <p:clrMapOvr>
    <a:masterClrMapping/>
  </p:clrMapOvr>
</p:sld>
</file>

<file path=ppt/slides/slide7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94376919"/>
      </p:ext>
    </p:extLst>
  </p:cSld>
  <p:clrMapOvr>
    <a:masterClrMapping/>
  </p:clrMapOvr>
</p:sld>
</file>

<file path=ppt/slides/slide7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00161596"/>
      </p:ext>
    </p:extLst>
  </p:cSld>
  <p:clrMapOvr>
    <a:masterClrMapping/>
  </p:clrMapOvr>
</p:sld>
</file>

<file path=ppt/slides/slide7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549653571"/>
      </p:ext>
    </p:extLst>
  </p:cSld>
  <p:clrMapOvr>
    <a:masterClrMapping/>
  </p:clrMapOvr>
</p:sld>
</file>

<file path=ppt/slides/slide7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53695455"/>
      </p:ext>
    </p:extLst>
  </p:cSld>
  <p:clrMapOvr>
    <a:masterClrMapping/>
  </p:clrMapOvr>
</p:sld>
</file>

<file path=ppt/slides/slide7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24557811"/>
      </p:ext>
    </p:extLst>
  </p:cSld>
  <p:clrMapOvr>
    <a:masterClrMapping/>
  </p:clrMapOvr>
</p:sld>
</file>

<file path=ppt/slides/slide7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72384703"/>
      </p:ext>
    </p:extLst>
  </p:cSld>
  <p:clrMapOvr>
    <a:masterClrMapping/>
  </p:clrMapOvr>
</p:sld>
</file>

<file path=ppt/slides/slide7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08780541"/>
      </p:ext>
    </p:extLst>
  </p:cSld>
  <p:clrMapOvr>
    <a:masterClrMapping/>
  </p:clrMapOvr>
</p:sld>
</file>

<file path=ppt/slides/slide7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39795645"/>
      </p:ext>
    </p:extLst>
  </p:cSld>
  <p:clrMapOvr>
    <a:masterClrMapping/>
  </p:clrMapOvr>
</p:sld>
</file>

<file path=ppt/slides/slide7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34474658"/>
      </p:ext>
    </p:extLst>
  </p:cSld>
  <p:clrMapOvr>
    <a:masterClrMapping/>
  </p:clrMapOvr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02778466"/>
      </p:ext>
    </p:extLst>
  </p:cSld>
  <p:clrMapOvr>
    <a:masterClrMapping/>
  </p:clrMapOvr>
</p:sld>
</file>

<file path=ppt/slides/slide7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8025088"/>
      </p:ext>
    </p:extLst>
  </p:cSld>
  <p:clrMapOvr>
    <a:masterClrMapping/>
  </p:clrMapOvr>
</p:sld>
</file>

<file path=ppt/slides/slide7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460028340"/>
      </p:ext>
    </p:extLst>
  </p:cSld>
  <p:clrMapOvr>
    <a:masterClrMapping/>
  </p:clrMapOvr>
</p:sld>
</file>

<file path=ppt/slides/slide7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72788115"/>
      </p:ext>
    </p:extLst>
  </p:cSld>
  <p:clrMapOvr>
    <a:masterClrMapping/>
  </p:clrMapOvr>
</p:sld>
</file>

<file path=ppt/slides/slide7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546778155"/>
      </p:ext>
    </p:extLst>
  </p:cSld>
  <p:clrMapOvr>
    <a:masterClrMapping/>
  </p:clrMapOvr>
</p:sld>
</file>

<file path=ppt/slides/slide7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000360567"/>
      </p:ext>
    </p:extLst>
  </p:cSld>
  <p:clrMapOvr>
    <a:masterClrMapping/>
  </p:clrMapOvr>
</p:sld>
</file>

<file path=ppt/slides/slide7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86530064"/>
      </p:ext>
    </p:extLst>
  </p:cSld>
  <p:clrMapOvr>
    <a:masterClrMapping/>
  </p:clrMapOvr>
</p:sld>
</file>

<file path=ppt/slides/slide7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4169040191"/>
      </p:ext>
    </p:extLst>
  </p:cSld>
  <p:clrMapOvr>
    <a:masterClrMapping/>
  </p:clrMapOvr>
</p:sld>
</file>

<file path=ppt/slides/slide7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42187910"/>
      </p:ext>
    </p:extLst>
  </p:cSld>
  <p:clrMapOvr>
    <a:masterClrMapping/>
  </p:clrMapOvr>
</p:sld>
</file>

<file path=ppt/slides/slide7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88115730"/>
      </p:ext>
    </p:extLst>
  </p:cSld>
  <p:clrMapOvr>
    <a:masterClrMapping/>
  </p:clrMapOvr>
</p:sld>
</file>

<file path=ppt/slides/slide7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811674167"/>
      </p:ext>
    </p:extLst>
  </p:cSld>
  <p:clrMapOvr>
    <a:masterClrMapping/>
  </p:clrMapOvr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TR7 SERIES </a:t>
            </a:r>
          </a:p>
        </p:txBody>
      </p:sp>
    </p:spTree>
    <p:extLst>
      <p:ext uri="{BB962C8B-B14F-4D97-AF65-F5344CB8AC3E}">
        <p14:creationId xmlns:p14="http://schemas.microsoft.com/office/powerpoint/2010/main" val="4164800201"/>
      </p:ext>
    </p:extLst>
  </p:cSld>
  <p:clrMapOvr>
    <a:masterClrMapping/>
  </p:clrMapOvr>
</p:sld>
</file>

<file path=ppt/slides/slide7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3874471"/>
      </p:ext>
    </p:extLst>
  </p:cSld>
  <p:clrMapOvr>
    <a:masterClrMapping/>
  </p:clrMapOvr>
</p:sld>
</file>

<file path=ppt/slides/slide7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19176376"/>
      </p:ext>
    </p:extLst>
  </p:cSld>
  <p:clrMapOvr>
    <a:masterClrMapping/>
  </p:clrMapOvr>
</p:sld>
</file>

<file path=ppt/slides/slide7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617820540"/>
      </p:ext>
    </p:extLst>
  </p:cSld>
  <p:clrMapOvr>
    <a:masterClrMapping/>
  </p:clrMapOvr>
</p:sld>
</file>

<file path=ppt/slides/slide7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4383869"/>
      </p:ext>
    </p:extLst>
  </p:cSld>
  <p:clrMapOvr>
    <a:masterClrMapping/>
  </p:clrMapOvr>
</p:sld>
</file>

<file path=ppt/slides/slide7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96865951"/>
      </p:ext>
    </p:extLst>
  </p:cSld>
  <p:clrMapOvr>
    <a:masterClrMapping/>
  </p:clrMapOvr>
</p:sld>
</file>

<file path=ppt/slides/slide7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5509547"/>
      </p:ext>
    </p:extLst>
  </p:cSld>
  <p:clrMapOvr>
    <a:masterClrMapping/>
  </p:clrMapOvr>
</p:sld>
</file>

<file path=ppt/slides/slide7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46338363"/>
      </p:ext>
    </p:extLst>
  </p:cSld>
  <p:clrMapOvr>
    <a:masterClrMapping/>
  </p:clrMapOvr>
</p:sld>
</file>

<file path=ppt/slides/slide7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67928307"/>
      </p:ext>
    </p:extLst>
  </p:cSld>
  <p:clrMapOvr>
    <a:masterClrMapping/>
  </p:clrMapOvr>
</p:sld>
</file>

<file path=ppt/slides/slide7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76021266"/>
      </p:ext>
    </p:extLst>
  </p:cSld>
  <p:clrMapOvr>
    <a:masterClrMapping/>
  </p:clrMapOvr>
</p:sld>
</file>

<file path=ppt/slides/slide7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339046322"/>
      </p:ext>
    </p:extLst>
  </p:cSld>
  <p:clrMapOvr>
    <a:masterClrMapping/>
  </p:clrMapOvr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46694393"/>
      </p:ext>
    </p:extLst>
  </p:cSld>
  <p:clrMapOvr>
    <a:masterClrMapping/>
  </p:clrMapOvr>
</p:sld>
</file>

<file path=ppt/slides/slide7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09790144"/>
      </p:ext>
    </p:extLst>
  </p:cSld>
  <p:clrMapOvr>
    <a:masterClrMapping/>
  </p:clrMapOvr>
</p:sld>
</file>

<file path=ppt/slides/slide7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68245021"/>
      </p:ext>
    </p:extLst>
  </p:cSld>
  <p:clrMapOvr>
    <a:masterClrMapping/>
  </p:clrMapOvr>
</p:sld>
</file>

<file path=ppt/slides/slide7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080649998"/>
      </p:ext>
    </p:extLst>
  </p:cSld>
  <p:clrMapOvr>
    <a:masterClrMapping/>
  </p:clrMapOvr>
</p:sld>
</file>

<file path=ppt/slides/slide7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880400863"/>
      </p:ext>
    </p:extLst>
  </p:cSld>
  <p:clrMapOvr>
    <a:masterClrMapping/>
  </p:clrMapOvr>
</p:sld>
</file>

<file path=ppt/slides/slide7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431402350"/>
      </p:ext>
    </p:extLst>
  </p:cSld>
  <p:clrMapOvr>
    <a:masterClrMapping/>
  </p:clrMapOvr>
</p:sld>
</file>

<file path=ppt/slides/slide7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59994341"/>
      </p:ext>
    </p:extLst>
  </p:cSld>
  <p:clrMapOvr>
    <a:masterClrMapping/>
  </p:clrMapOvr>
</p:sld>
</file>

<file path=ppt/slides/slide7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02478241"/>
      </p:ext>
    </p:extLst>
  </p:cSld>
  <p:clrMapOvr>
    <a:masterClrMapping/>
  </p:clrMapOvr>
</p:sld>
</file>

<file path=ppt/slides/slide7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30096200"/>
      </p:ext>
    </p:extLst>
  </p:cSld>
  <p:clrMapOvr>
    <a:masterClrMapping/>
  </p:clrMapOvr>
</p:sld>
</file>

<file path=ppt/slides/slide7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58496402"/>
      </p:ext>
    </p:extLst>
  </p:cSld>
  <p:clrMapOvr>
    <a:masterClrMapping/>
  </p:clrMapOvr>
</p:sld>
</file>

<file path=ppt/slides/slide7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58483345"/>
      </p:ext>
    </p:extLst>
  </p:cSld>
  <p:clrMapOvr>
    <a:masterClrMapping/>
  </p:clrMapOvr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122999887"/>
      </p:ext>
    </p:extLst>
  </p:cSld>
  <p:clrMapOvr>
    <a:masterClrMapping/>
  </p:clrMapOvr>
</p:sld>
</file>

<file path=ppt/slides/slide7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50843321"/>
      </p:ext>
    </p:extLst>
  </p:cSld>
  <p:clrMapOvr>
    <a:masterClrMapping/>
  </p:clrMapOvr>
</p:sld>
</file>

<file path=ppt/slides/slide7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835319969"/>
      </p:ext>
    </p:extLst>
  </p:cSld>
  <p:clrMapOvr>
    <a:masterClrMapping/>
  </p:clrMapOvr>
</p:sld>
</file>

<file path=ppt/slides/slide7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RR1 SERIES </a:t>
            </a:r>
          </a:p>
        </p:txBody>
      </p:sp>
    </p:spTree>
    <p:extLst>
      <p:ext uri="{BB962C8B-B14F-4D97-AF65-F5344CB8AC3E}">
        <p14:creationId xmlns:p14="http://schemas.microsoft.com/office/powerpoint/2010/main" val="182377998"/>
      </p:ext>
    </p:extLst>
  </p:cSld>
  <p:clrMapOvr>
    <a:masterClrMapping/>
  </p:clrMapOvr>
</p:sld>
</file>

<file path=ppt/slides/slide7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61769816"/>
      </p:ext>
    </p:extLst>
  </p:cSld>
  <p:clrMapOvr>
    <a:masterClrMapping/>
  </p:clrMapOvr>
</p:sld>
</file>

<file path=ppt/slides/slide7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938358246"/>
      </p:ext>
    </p:extLst>
  </p:cSld>
  <p:clrMapOvr>
    <a:masterClrMapping/>
  </p:clrMapOvr>
</p:sld>
</file>

<file path=ppt/slides/slide7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024496675"/>
      </p:ext>
    </p:extLst>
  </p:cSld>
  <p:clrMapOvr>
    <a:masterClrMapping/>
  </p:clrMapOvr>
</p:sld>
</file>

<file path=ppt/slides/slide7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RR2 SERIES </a:t>
            </a:r>
          </a:p>
        </p:txBody>
      </p:sp>
    </p:spTree>
    <p:extLst>
      <p:ext uri="{BB962C8B-B14F-4D97-AF65-F5344CB8AC3E}">
        <p14:creationId xmlns:p14="http://schemas.microsoft.com/office/powerpoint/2010/main" val="1089016629"/>
      </p:ext>
    </p:extLst>
  </p:cSld>
  <p:clrMapOvr>
    <a:masterClrMapping/>
  </p:clrMapOvr>
</p:sld>
</file>

<file path=ppt/slides/slide7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86079839"/>
      </p:ext>
    </p:extLst>
  </p:cSld>
  <p:clrMapOvr>
    <a:masterClrMapping/>
  </p:clrMapOvr>
</p:sld>
</file>

<file path=ppt/slides/slide7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18266434"/>
      </p:ext>
    </p:extLst>
  </p:cSld>
  <p:clrMapOvr>
    <a:masterClrMapping/>
  </p:clrMapOvr>
</p:sld>
</file>

<file path=ppt/slides/slide7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210406006"/>
      </p:ext>
    </p:extLst>
  </p:cSld>
  <p:clrMapOvr>
    <a:masterClrMapping/>
  </p:clrMapOvr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54718041"/>
      </p:ext>
    </p:extLst>
  </p:cSld>
  <p:clrMapOvr>
    <a:masterClrMapping/>
  </p:clrMapOvr>
</p:sld>
</file>

<file path=ppt/slides/slide7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RR3 SERIES </a:t>
            </a:r>
          </a:p>
        </p:txBody>
      </p:sp>
    </p:spTree>
    <p:extLst>
      <p:ext uri="{BB962C8B-B14F-4D97-AF65-F5344CB8AC3E}">
        <p14:creationId xmlns:p14="http://schemas.microsoft.com/office/powerpoint/2010/main" val="88593330"/>
      </p:ext>
    </p:extLst>
  </p:cSld>
  <p:clrMapOvr>
    <a:masterClrMapping/>
  </p:clrMapOvr>
</p:sld>
</file>

<file path=ppt/slides/slide7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78092100"/>
      </p:ext>
    </p:extLst>
  </p:cSld>
  <p:clrMapOvr>
    <a:masterClrMapping/>
  </p:clrMapOvr>
</p:sld>
</file>

<file path=ppt/slides/slide7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27802820"/>
      </p:ext>
    </p:extLst>
  </p:cSld>
  <p:clrMapOvr>
    <a:masterClrMapping/>
  </p:clrMapOvr>
</p:sld>
</file>

<file path=ppt/slides/slide7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71614944"/>
      </p:ext>
    </p:extLst>
  </p:cSld>
  <p:clrMapOvr>
    <a:masterClrMapping/>
  </p:clrMapOvr>
</p:sld>
</file>

<file path=ppt/slides/slide7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RR4 SERIES </a:t>
            </a:r>
          </a:p>
        </p:txBody>
      </p:sp>
    </p:spTree>
    <p:extLst>
      <p:ext uri="{BB962C8B-B14F-4D97-AF65-F5344CB8AC3E}">
        <p14:creationId xmlns:p14="http://schemas.microsoft.com/office/powerpoint/2010/main" val="425048982"/>
      </p:ext>
    </p:extLst>
  </p:cSld>
  <p:clrMapOvr>
    <a:masterClrMapping/>
  </p:clrMapOvr>
</p:sld>
</file>

<file path=ppt/slides/slide7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65218134"/>
      </p:ext>
    </p:extLst>
  </p:cSld>
  <p:clrMapOvr>
    <a:masterClrMapping/>
  </p:clrMapOvr>
</p:sld>
</file>

<file path=ppt/slides/slide7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97911938"/>
      </p:ext>
    </p:extLst>
  </p:cSld>
  <p:clrMapOvr>
    <a:masterClrMapping/>
  </p:clrMapOvr>
</p:sld>
</file>

<file path=ppt/slides/slide7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978834856"/>
      </p:ext>
    </p:extLst>
  </p:cSld>
  <p:clrMapOvr>
    <a:masterClrMapping/>
  </p:clrMapOvr>
</p:sld>
</file>

<file path=ppt/slides/slide7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RR5 SERIES </a:t>
            </a:r>
          </a:p>
        </p:txBody>
      </p:sp>
    </p:spTree>
    <p:extLst>
      <p:ext uri="{BB962C8B-B14F-4D97-AF65-F5344CB8AC3E}">
        <p14:creationId xmlns:p14="http://schemas.microsoft.com/office/powerpoint/2010/main" val="516699849"/>
      </p:ext>
    </p:extLst>
  </p:cSld>
  <p:clrMapOvr>
    <a:masterClrMapping/>
  </p:clrMapOvr>
</p:sld>
</file>

<file path=ppt/slides/slide7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528500292"/>
      </p:ext>
    </p:extLst>
  </p:cSld>
  <p:clrMapOvr>
    <a:masterClrMapping/>
  </p:clrMapOvr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RS8 SERIES </a:t>
            </a:r>
          </a:p>
        </p:txBody>
      </p:sp>
    </p:spTree>
    <p:extLst>
      <p:ext uri="{BB962C8B-B14F-4D97-AF65-F5344CB8AC3E}">
        <p14:creationId xmlns:p14="http://schemas.microsoft.com/office/powerpoint/2010/main" val="2151708726"/>
      </p:ext>
    </p:extLst>
  </p:cSld>
  <p:clrMapOvr>
    <a:masterClrMapping/>
  </p:clrMapOvr>
</p:sld>
</file>

<file path=ppt/slides/slide7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733922990"/>
      </p:ext>
    </p:extLst>
  </p:cSld>
  <p:clrMapOvr>
    <a:masterClrMapping/>
  </p:clrMapOvr>
</p:sld>
</file>

<file path=ppt/slides/slide7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86811494"/>
      </p:ext>
    </p:extLst>
  </p:cSld>
  <p:clrMapOvr>
    <a:masterClrMapping/>
  </p:clrMapOvr>
</p:sld>
</file>

<file path=ppt/slides/slide7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RR6 SERIES </a:t>
            </a:r>
          </a:p>
        </p:txBody>
      </p:sp>
    </p:spTree>
    <p:extLst>
      <p:ext uri="{BB962C8B-B14F-4D97-AF65-F5344CB8AC3E}">
        <p14:creationId xmlns:p14="http://schemas.microsoft.com/office/powerpoint/2010/main" val="2249645289"/>
      </p:ext>
    </p:extLst>
  </p:cSld>
  <p:clrMapOvr>
    <a:masterClrMapping/>
  </p:clrMapOvr>
</p:sld>
</file>

<file path=ppt/slides/slide7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990305144"/>
      </p:ext>
    </p:extLst>
  </p:cSld>
  <p:clrMapOvr>
    <a:masterClrMapping/>
  </p:clrMapOvr>
</p:sld>
</file>

<file path=ppt/slides/slide7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85717684"/>
      </p:ext>
    </p:extLst>
  </p:cSld>
  <p:clrMapOvr>
    <a:masterClrMapping/>
  </p:clrMapOvr>
</p:sld>
</file>

<file path=ppt/slides/slide7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443446960"/>
      </p:ext>
    </p:extLst>
  </p:cSld>
  <p:clrMapOvr>
    <a:masterClrMapping/>
  </p:clrMapOvr>
</p:sld>
</file>

<file path=ppt/slides/slide7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RR7 SERIES </a:t>
            </a:r>
          </a:p>
        </p:txBody>
      </p:sp>
    </p:spTree>
    <p:extLst>
      <p:ext uri="{BB962C8B-B14F-4D97-AF65-F5344CB8AC3E}">
        <p14:creationId xmlns:p14="http://schemas.microsoft.com/office/powerpoint/2010/main" val="1371624708"/>
      </p:ext>
    </p:extLst>
  </p:cSld>
  <p:clrMapOvr>
    <a:masterClrMapping/>
  </p:clrMapOvr>
</p:sld>
</file>

<file path=ppt/slides/slide7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56364999"/>
      </p:ext>
    </p:extLst>
  </p:cSld>
  <p:clrMapOvr>
    <a:masterClrMapping/>
  </p:clrMapOvr>
</p:sld>
</file>

<file path=ppt/slides/slide7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85632614"/>
      </p:ext>
    </p:extLst>
  </p:cSld>
  <p:clrMapOvr>
    <a:masterClrMapping/>
  </p:clrMapOvr>
</p:sld>
</file>

<file path=ppt/slides/slide7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25489073"/>
      </p:ext>
    </p:extLst>
  </p:cSld>
  <p:clrMapOvr>
    <a:masterClrMapping/>
  </p:clrMapOvr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39274207"/>
      </p:ext>
    </p:extLst>
  </p:cSld>
  <p:clrMapOvr>
    <a:masterClrMapping/>
  </p:clrMapOvr>
</p:sld>
</file>

<file path=ppt/slides/slide7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RR8 SERIES </a:t>
            </a:r>
          </a:p>
        </p:txBody>
      </p:sp>
    </p:spTree>
    <p:extLst>
      <p:ext uri="{BB962C8B-B14F-4D97-AF65-F5344CB8AC3E}">
        <p14:creationId xmlns:p14="http://schemas.microsoft.com/office/powerpoint/2010/main" val="1167889473"/>
      </p:ext>
    </p:extLst>
  </p:cSld>
  <p:clrMapOvr>
    <a:masterClrMapping/>
  </p:clrMapOvr>
</p:sld>
</file>

<file path=ppt/slides/slide7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566253595"/>
      </p:ext>
    </p:extLst>
  </p:cSld>
  <p:clrMapOvr>
    <a:masterClrMapping/>
  </p:clrMapOvr>
</p:sld>
</file>

<file path=ppt/slides/slide7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288178358"/>
      </p:ext>
    </p:extLst>
  </p:cSld>
  <p:clrMapOvr>
    <a:masterClrMapping/>
  </p:clrMapOvr>
</p:sld>
</file>

<file path=ppt/slides/slide7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65542122"/>
      </p:ext>
    </p:extLst>
  </p:cSld>
  <p:clrMapOvr>
    <a:masterClrMapping/>
  </p:clrMapOvr>
</p:sld>
</file>

<file path=ppt/slides/slide7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RR9 SERIES </a:t>
            </a:r>
          </a:p>
        </p:txBody>
      </p:sp>
    </p:spTree>
    <p:extLst>
      <p:ext uri="{BB962C8B-B14F-4D97-AF65-F5344CB8AC3E}">
        <p14:creationId xmlns:p14="http://schemas.microsoft.com/office/powerpoint/2010/main" val="3964091736"/>
      </p:ext>
    </p:extLst>
  </p:cSld>
  <p:clrMapOvr>
    <a:masterClrMapping/>
  </p:clrMapOvr>
</p:sld>
</file>

<file path=ppt/slides/slide7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334557695"/>
      </p:ext>
    </p:extLst>
  </p:cSld>
  <p:clrMapOvr>
    <a:masterClrMapping/>
  </p:clrMapOvr>
</p:sld>
</file>

<file path=ppt/slides/slide7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79814658"/>
      </p:ext>
    </p:extLst>
  </p:cSld>
  <p:clrMapOvr>
    <a:masterClrMapping/>
  </p:clrMapOvr>
</p:sld>
</file>

<file path=ppt/slides/slide7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530242849"/>
      </p:ext>
    </p:extLst>
  </p:cSld>
  <p:clrMapOvr>
    <a:masterClrMapping/>
  </p:clrMapOvr>
</p:sld>
</file>

<file path=ppt/slides/slide7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RR10 SERIES </a:t>
            </a:r>
          </a:p>
        </p:txBody>
      </p:sp>
    </p:spTree>
    <p:extLst>
      <p:ext uri="{BB962C8B-B14F-4D97-AF65-F5344CB8AC3E}">
        <p14:creationId xmlns:p14="http://schemas.microsoft.com/office/powerpoint/2010/main" val="622773963"/>
      </p:ext>
    </p:extLst>
  </p:cSld>
  <p:clrMapOvr>
    <a:masterClrMapping/>
  </p:clrMapOvr>
</p:sld>
</file>

<file path=ppt/slides/slide7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15155420"/>
      </p:ext>
    </p:extLst>
  </p:cSld>
  <p:clrMapOvr>
    <a:masterClrMapping/>
  </p:clrMapOvr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96344986"/>
      </p:ext>
    </p:extLst>
  </p:cSld>
  <p:clrMapOvr>
    <a:masterClrMapping/>
  </p:clrMapOvr>
</p:sld>
</file>

<file path=ppt/slides/slide7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352446573"/>
      </p:ext>
    </p:extLst>
  </p:cSld>
  <p:clrMapOvr>
    <a:masterClrMapping/>
  </p:clrMapOvr>
</p:sld>
</file>

<file path=ppt/slides/slide7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39090887"/>
      </p:ext>
    </p:extLst>
  </p:cSld>
  <p:clrMapOvr>
    <a:masterClrMapping/>
  </p:clrMapOvr>
</p:sld>
</file>

<file path=ppt/slides/slide7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DR SERIES</a:t>
            </a:r>
          </a:p>
        </p:txBody>
      </p:sp>
    </p:spTree>
    <p:extLst>
      <p:ext uri="{BB962C8B-B14F-4D97-AF65-F5344CB8AC3E}">
        <p14:creationId xmlns:p14="http://schemas.microsoft.com/office/powerpoint/2010/main" val="3651747203"/>
      </p:ext>
    </p:extLst>
  </p:cSld>
  <p:clrMapOvr>
    <a:masterClrMapping/>
  </p:clrMapOvr>
</p:sld>
</file>

<file path=ppt/slides/slide7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DR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524890409"/>
      </p:ext>
    </p:extLst>
  </p:cSld>
  <p:clrMapOvr>
    <a:masterClrMapping/>
  </p:clrMapOvr>
</p:sld>
</file>

<file path=ppt/slides/slide7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475246940"/>
      </p:ext>
    </p:extLst>
  </p:cSld>
  <p:clrMapOvr>
    <a:masterClrMapping/>
  </p:clrMapOvr>
</p:sld>
</file>

<file path=ppt/slides/slide7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93136615"/>
      </p:ext>
    </p:extLst>
  </p:cSld>
  <p:clrMapOvr>
    <a:masterClrMapping/>
  </p:clrMapOvr>
</p:sld>
</file>

<file path=ppt/slides/slide7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757360448"/>
      </p:ext>
    </p:extLst>
  </p:cSld>
  <p:clrMapOvr>
    <a:masterClrMapping/>
  </p:clrMapOvr>
</p:sld>
</file>

<file path=ppt/slides/slide7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231047075"/>
      </p:ext>
    </p:extLst>
  </p:cSld>
  <p:clrMapOvr>
    <a:masterClrMapping/>
  </p:clrMapOvr>
</p:sld>
</file>

<file path=ppt/slides/slide7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70550617"/>
      </p:ext>
    </p:extLst>
  </p:cSld>
  <p:clrMapOvr>
    <a:masterClrMapping/>
  </p:clrMapOvr>
</p:sld>
</file>

<file path=ppt/slides/slide7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452851447"/>
      </p:ext>
    </p:extLst>
  </p:cSld>
  <p:clrMapOvr>
    <a:masterClrMapping/>
  </p:clrMapOvr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99463225"/>
      </p:ext>
    </p:extLst>
  </p:cSld>
  <p:clrMapOvr>
    <a:masterClrMapping/>
  </p:clrMapOvr>
</p:sld>
</file>

<file path=ppt/slides/slide7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28207525"/>
      </p:ext>
    </p:extLst>
  </p:cSld>
  <p:clrMapOvr>
    <a:masterClrMapping/>
  </p:clrMapOvr>
</p:sld>
</file>

<file path=ppt/slides/slide7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94323142"/>
      </p:ext>
    </p:extLst>
  </p:cSld>
  <p:clrMapOvr>
    <a:masterClrMapping/>
  </p:clrMapOvr>
</p:sld>
</file>

<file path=ppt/slides/slide7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51440415"/>
      </p:ext>
    </p:extLst>
  </p:cSld>
  <p:clrMapOvr>
    <a:masterClrMapping/>
  </p:clrMapOvr>
</p:sld>
</file>

<file path=ppt/slides/slide7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00495960"/>
      </p:ext>
    </p:extLst>
  </p:cSld>
  <p:clrMapOvr>
    <a:masterClrMapping/>
  </p:clrMapOvr>
</p:sld>
</file>

<file path=ppt/slides/slide7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0920099"/>
      </p:ext>
    </p:extLst>
  </p:cSld>
  <p:clrMapOvr>
    <a:masterClrMapping/>
  </p:clrMapOvr>
</p:sld>
</file>

<file path=ppt/slides/slide7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87395392"/>
      </p:ext>
    </p:extLst>
  </p:cSld>
  <p:clrMapOvr>
    <a:masterClrMapping/>
  </p:clrMapOvr>
</p:sld>
</file>

<file path=ppt/slides/slide7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59753366"/>
      </p:ext>
    </p:extLst>
  </p:cSld>
  <p:clrMapOvr>
    <a:masterClrMapping/>
  </p:clrMapOvr>
</p:sld>
</file>

<file path=ppt/slides/slide7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130249164"/>
      </p:ext>
    </p:extLst>
  </p:cSld>
  <p:clrMapOvr>
    <a:masterClrMapping/>
  </p:clrMapOvr>
</p:sld>
</file>

<file path=ppt/slides/slide7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36126486"/>
      </p:ext>
    </p:extLst>
  </p:cSld>
  <p:clrMapOvr>
    <a:masterClrMapping/>
  </p:clrMapOvr>
</p:sld>
</file>

<file path=ppt/slides/slide7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15100693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438624490"/>
      </p:ext>
    </p:extLst>
  </p:cSld>
  <p:clrMapOvr>
    <a:masterClrMapping/>
  </p:clrMapOvr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TR9 SERIES </a:t>
            </a:r>
          </a:p>
        </p:txBody>
      </p:sp>
    </p:spTree>
    <p:extLst>
      <p:ext uri="{BB962C8B-B14F-4D97-AF65-F5344CB8AC3E}">
        <p14:creationId xmlns:p14="http://schemas.microsoft.com/office/powerpoint/2010/main" val="2775471052"/>
      </p:ext>
    </p:extLst>
  </p:cSld>
  <p:clrMapOvr>
    <a:masterClrMapping/>
  </p:clrMapOvr>
</p:sld>
</file>

<file path=ppt/slides/slide7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89416688"/>
      </p:ext>
    </p:extLst>
  </p:cSld>
  <p:clrMapOvr>
    <a:masterClrMapping/>
  </p:clrMapOvr>
</p:sld>
</file>

<file path=ppt/slides/slide7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60924688"/>
      </p:ext>
    </p:extLst>
  </p:cSld>
  <p:clrMapOvr>
    <a:masterClrMapping/>
  </p:clrMapOvr>
</p:sld>
</file>

<file path=ppt/slides/slide7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8344303"/>
      </p:ext>
    </p:extLst>
  </p:cSld>
  <p:clrMapOvr>
    <a:masterClrMapping/>
  </p:clrMapOvr>
</p:sld>
</file>

<file path=ppt/slides/slide7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502163871"/>
      </p:ext>
    </p:extLst>
  </p:cSld>
  <p:clrMapOvr>
    <a:masterClrMapping/>
  </p:clrMapOvr>
</p:sld>
</file>

<file path=ppt/slides/slide7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30042805"/>
      </p:ext>
    </p:extLst>
  </p:cSld>
  <p:clrMapOvr>
    <a:masterClrMapping/>
  </p:clrMapOvr>
</p:sld>
</file>

<file path=ppt/slides/slide7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4157369357"/>
      </p:ext>
    </p:extLst>
  </p:cSld>
  <p:clrMapOvr>
    <a:masterClrMapping/>
  </p:clrMapOvr>
</p:sld>
</file>

<file path=ppt/slides/slide7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53150407"/>
      </p:ext>
    </p:extLst>
  </p:cSld>
  <p:clrMapOvr>
    <a:masterClrMapping/>
  </p:clrMapOvr>
</p:sld>
</file>

<file path=ppt/slides/slide7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9177596"/>
      </p:ext>
    </p:extLst>
  </p:cSld>
  <p:clrMapOvr>
    <a:masterClrMapping/>
  </p:clrMapOvr>
</p:sld>
</file>

<file path=ppt/slides/slide7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05838317"/>
      </p:ext>
    </p:extLst>
  </p:cSld>
  <p:clrMapOvr>
    <a:masterClrMapping/>
  </p:clrMapOvr>
</p:sld>
</file>

<file path=ppt/slides/slide7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125850397"/>
      </p:ext>
    </p:extLst>
  </p:cSld>
  <p:clrMapOvr>
    <a:masterClrMapping/>
  </p:clrMapOvr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151781023"/>
      </p:ext>
    </p:extLst>
  </p:cSld>
  <p:clrMapOvr>
    <a:masterClrMapping/>
  </p:clrMapOvr>
</p:sld>
</file>

<file path=ppt/slides/slide7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687637752"/>
      </p:ext>
    </p:extLst>
  </p:cSld>
  <p:clrMapOvr>
    <a:masterClrMapping/>
  </p:clrMapOvr>
</p:sld>
</file>

<file path=ppt/slides/slide7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70519615"/>
      </p:ext>
    </p:extLst>
  </p:cSld>
  <p:clrMapOvr>
    <a:masterClrMapping/>
  </p:clrMapOvr>
</p:sld>
</file>

<file path=ppt/slides/slide7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11070301"/>
      </p:ext>
    </p:extLst>
  </p:cSld>
  <p:clrMapOvr>
    <a:masterClrMapping/>
  </p:clrMapOvr>
</p:sld>
</file>

<file path=ppt/slides/slide7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064591317"/>
      </p:ext>
    </p:extLst>
  </p:cSld>
  <p:clrMapOvr>
    <a:masterClrMapping/>
  </p:clrMapOvr>
</p:sld>
</file>

<file path=ppt/slides/slide7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96746587"/>
      </p:ext>
    </p:extLst>
  </p:cSld>
  <p:clrMapOvr>
    <a:masterClrMapping/>
  </p:clrMapOvr>
</p:sld>
</file>

<file path=ppt/slides/slide7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4302859"/>
      </p:ext>
    </p:extLst>
  </p:cSld>
  <p:clrMapOvr>
    <a:masterClrMapping/>
  </p:clrMapOvr>
</p:sld>
</file>

<file path=ppt/slides/slide7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937860249"/>
      </p:ext>
    </p:extLst>
  </p:cSld>
  <p:clrMapOvr>
    <a:masterClrMapping/>
  </p:clrMapOvr>
</p:sld>
</file>

<file path=ppt/slides/slide7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10933148"/>
      </p:ext>
    </p:extLst>
  </p:cSld>
  <p:clrMapOvr>
    <a:masterClrMapping/>
  </p:clrMapOvr>
</p:sld>
</file>

<file path=ppt/slides/slide7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674071068"/>
      </p:ext>
    </p:extLst>
  </p:cSld>
  <p:clrMapOvr>
    <a:masterClrMapping/>
  </p:clrMapOvr>
</p:sld>
</file>

<file path=ppt/slides/slide7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248957448"/>
      </p:ext>
    </p:extLst>
  </p:cSld>
  <p:clrMapOvr>
    <a:masterClrMapping/>
  </p:clrMapOvr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50881244"/>
      </p:ext>
    </p:extLst>
  </p:cSld>
  <p:clrMapOvr>
    <a:masterClrMapping/>
  </p:clrMapOvr>
</p:sld>
</file>

<file path=ppt/slides/slide7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19287572"/>
      </p:ext>
    </p:extLst>
  </p:cSld>
  <p:clrMapOvr>
    <a:masterClrMapping/>
  </p:clrMapOvr>
</p:sld>
</file>

<file path=ppt/slides/slide7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654819645"/>
      </p:ext>
    </p:extLst>
  </p:cSld>
  <p:clrMapOvr>
    <a:masterClrMapping/>
  </p:clrMapOvr>
</p:sld>
</file>

<file path=ppt/slides/slide7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33847891"/>
      </p:ext>
    </p:extLst>
  </p:cSld>
  <p:clrMapOvr>
    <a:masterClrMapping/>
  </p:clrMapOvr>
</p:sld>
</file>

<file path=ppt/slides/slide7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785100256"/>
      </p:ext>
    </p:extLst>
  </p:cSld>
  <p:clrMapOvr>
    <a:masterClrMapping/>
  </p:clrMapOvr>
</p:sld>
</file>

<file path=ppt/slides/slide7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47003109"/>
      </p:ext>
    </p:extLst>
  </p:cSld>
  <p:clrMapOvr>
    <a:masterClrMapping/>
  </p:clrMapOvr>
</p:sld>
</file>

<file path=ppt/slides/slide7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98224362"/>
      </p:ext>
    </p:extLst>
  </p:cSld>
  <p:clrMapOvr>
    <a:masterClrMapping/>
  </p:clrMapOvr>
</p:sld>
</file>

<file path=ppt/slides/slide7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96096513"/>
      </p:ext>
    </p:extLst>
  </p:cSld>
  <p:clrMapOvr>
    <a:masterClrMapping/>
  </p:clrMapOvr>
</p:sld>
</file>

<file path=ppt/slides/slide7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496223663"/>
      </p:ext>
    </p:extLst>
  </p:cSld>
  <p:clrMapOvr>
    <a:masterClrMapping/>
  </p:clrMapOvr>
</p:sld>
</file>

<file path=ppt/slides/slide7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95933315"/>
      </p:ext>
    </p:extLst>
  </p:cSld>
  <p:clrMapOvr>
    <a:masterClrMapping/>
  </p:clrMapOvr>
</p:sld>
</file>

<file path=ppt/slides/slide7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48963697"/>
      </p:ext>
    </p:extLst>
  </p:cSld>
  <p:clrMapOvr>
    <a:masterClrMapping/>
  </p:clrMapOvr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2814281"/>
      </p:ext>
    </p:extLst>
  </p:cSld>
  <p:clrMapOvr>
    <a:masterClrMapping/>
  </p:clrMapOvr>
</p:sld>
</file>

<file path=ppt/slides/slide7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711545055"/>
      </p:ext>
    </p:extLst>
  </p:cSld>
  <p:clrMapOvr>
    <a:masterClrMapping/>
  </p:clrMapOvr>
</p:sld>
</file>

<file path=ppt/slides/slide7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936640694"/>
      </p:ext>
    </p:extLst>
  </p:cSld>
  <p:clrMapOvr>
    <a:masterClrMapping/>
  </p:clrMapOvr>
</p:sld>
</file>

<file path=ppt/slides/slide7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36391301"/>
      </p:ext>
    </p:extLst>
  </p:cSld>
  <p:clrMapOvr>
    <a:masterClrMapping/>
  </p:clrMapOvr>
</p:sld>
</file>

<file path=ppt/slides/slide7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41688278"/>
      </p:ext>
    </p:extLst>
  </p:cSld>
  <p:clrMapOvr>
    <a:masterClrMapping/>
  </p:clrMapOvr>
</p:sld>
</file>

<file path=ppt/slides/slide7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71022"/>
      </p:ext>
    </p:extLst>
  </p:cSld>
  <p:clrMapOvr>
    <a:masterClrMapping/>
  </p:clrMapOvr>
</p:sld>
</file>

<file path=ppt/slides/slide7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657093910"/>
      </p:ext>
    </p:extLst>
  </p:cSld>
  <p:clrMapOvr>
    <a:masterClrMapping/>
  </p:clrMapOvr>
</p:sld>
</file>

<file path=ppt/slides/slide7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379058113"/>
      </p:ext>
    </p:extLst>
  </p:cSld>
  <p:clrMapOvr>
    <a:masterClrMapping/>
  </p:clrMapOvr>
</p:sld>
</file>

<file path=ppt/slides/slide7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73578276"/>
      </p:ext>
    </p:extLst>
  </p:cSld>
  <p:clrMapOvr>
    <a:masterClrMapping/>
  </p:clrMapOvr>
</p:sld>
</file>

<file path=ppt/slides/slide7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930151119"/>
      </p:ext>
    </p:extLst>
  </p:cSld>
  <p:clrMapOvr>
    <a:masterClrMapping/>
  </p:clrMapOvr>
</p:sld>
</file>

<file path=ppt/slides/slide7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31102509"/>
      </p:ext>
    </p:extLst>
  </p:cSld>
  <p:clrMapOvr>
    <a:masterClrMapping/>
  </p:clrMapOvr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RS10 SERIES </a:t>
            </a:r>
          </a:p>
        </p:txBody>
      </p:sp>
    </p:spTree>
    <p:extLst>
      <p:ext uri="{BB962C8B-B14F-4D97-AF65-F5344CB8AC3E}">
        <p14:creationId xmlns:p14="http://schemas.microsoft.com/office/powerpoint/2010/main" val="3649458426"/>
      </p:ext>
    </p:extLst>
  </p:cSld>
  <p:clrMapOvr>
    <a:masterClrMapping/>
  </p:clrMapOvr>
</p:sld>
</file>

<file path=ppt/slides/slide7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84265687"/>
      </p:ext>
    </p:extLst>
  </p:cSld>
  <p:clrMapOvr>
    <a:masterClrMapping/>
  </p:clrMapOvr>
</p:sld>
</file>

<file path=ppt/slides/slide7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07311528"/>
      </p:ext>
    </p:extLst>
  </p:cSld>
  <p:clrMapOvr>
    <a:masterClrMapping/>
  </p:clrMapOvr>
</p:sld>
</file>

<file path=ppt/slides/slide7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04893019"/>
      </p:ext>
    </p:extLst>
  </p:cSld>
  <p:clrMapOvr>
    <a:masterClrMapping/>
  </p:clrMapOvr>
</p:sld>
</file>

<file path=ppt/slides/slide7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529190633"/>
      </p:ext>
    </p:extLst>
  </p:cSld>
  <p:clrMapOvr>
    <a:masterClrMapping/>
  </p:clrMapOvr>
</p:sld>
</file>

<file path=ppt/slides/slide7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4938070"/>
      </p:ext>
    </p:extLst>
  </p:cSld>
  <p:clrMapOvr>
    <a:masterClrMapping/>
  </p:clrMapOvr>
</p:sld>
</file>

<file path=ppt/slides/slide7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64387920"/>
      </p:ext>
    </p:extLst>
  </p:cSld>
  <p:clrMapOvr>
    <a:masterClrMapping/>
  </p:clrMapOvr>
</p:sld>
</file>

<file path=ppt/slides/slide7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737859908"/>
      </p:ext>
    </p:extLst>
  </p:cSld>
  <p:clrMapOvr>
    <a:masterClrMapping/>
  </p:clrMapOvr>
</p:sld>
</file>

<file path=ppt/slides/slide7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46688935"/>
      </p:ext>
    </p:extLst>
  </p:cSld>
  <p:clrMapOvr>
    <a:masterClrMapping/>
  </p:clrMapOvr>
</p:sld>
</file>

<file path=ppt/slides/slide7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051261946"/>
      </p:ext>
    </p:extLst>
  </p:cSld>
  <p:clrMapOvr>
    <a:masterClrMapping/>
  </p:clrMapOvr>
</p:sld>
</file>

<file path=ppt/slides/slide7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57406873"/>
      </p:ext>
    </p:extLst>
  </p:cSld>
  <p:clrMapOvr>
    <a:masterClrMapping/>
  </p:clrMapOvr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650483252"/>
      </p:ext>
    </p:extLst>
  </p:cSld>
  <p:clrMapOvr>
    <a:masterClrMapping/>
  </p:clrMapOvr>
</p:sld>
</file>

<file path=ppt/slides/slide7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63913957"/>
      </p:ext>
    </p:extLst>
  </p:cSld>
  <p:clrMapOvr>
    <a:masterClrMapping/>
  </p:clrMapOvr>
</p:sld>
</file>

<file path=ppt/slides/slide7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55106343"/>
      </p:ext>
    </p:extLst>
  </p:cSld>
  <p:clrMapOvr>
    <a:masterClrMapping/>
  </p:clrMapOvr>
</p:sld>
</file>

<file path=ppt/slides/slide7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77036735"/>
      </p:ext>
    </p:extLst>
  </p:cSld>
  <p:clrMapOvr>
    <a:masterClrMapping/>
  </p:clrMapOvr>
</p:sld>
</file>

<file path=ppt/slides/slide7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591338429"/>
      </p:ext>
    </p:extLst>
  </p:cSld>
  <p:clrMapOvr>
    <a:masterClrMapping/>
  </p:clrMapOvr>
</p:sld>
</file>

<file path=ppt/slides/slide7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189419199"/>
      </p:ext>
    </p:extLst>
  </p:cSld>
  <p:clrMapOvr>
    <a:masterClrMapping/>
  </p:clrMapOvr>
</p:sld>
</file>

<file path=ppt/slides/slide7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823650873"/>
      </p:ext>
    </p:extLst>
  </p:cSld>
  <p:clrMapOvr>
    <a:masterClrMapping/>
  </p:clrMapOvr>
</p:sld>
</file>

<file path=ppt/slides/slide7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60152098"/>
      </p:ext>
    </p:extLst>
  </p:cSld>
  <p:clrMapOvr>
    <a:masterClrMapping/>
  </p:clrMapOvr>
</p:sld>
</file>

<file path=ppt/slides/slide7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082338723"/>
      </p:ext>
    </p:extLst>
  </p:cSld>
  <p:clrMapOvr>
    <a:masterClrMapping/>
  </p:clrMapOvr>
</p:sld>
</file>

<file path=ppt/slides/slide7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69867691"/>
      </p:ext>
    </p:extLst>
  </p:cSld>
  <p:clrMapOvr>
    <a:masterClrMapping/>
  </p:clrMapOvr>
</p:sld>
</file>

<file path=ppt/slides/slide7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921779"/>
      </p:ext>
    </p:extLst>
  </p:cSld>
  <p:clrMapOvr>
    <a:masterClrMapping/>
  </p:clrMapOvr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174577244"/>
      </p:ext>
    </p:extLst>
  </p:cSld>
  <p:clrMapOvr>
    <a:masterClrMapping/>
  </p:clrMapOvr>
</p:sld>
</file>

<file path=ppt/slides/slide7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5103793"/>
      </p:ext>
    </p:extLst>
  </p:cSld>
  <p:clrMapOvr>
    <a:masterClrMapping/>
  </p:clrMapOvr>
</p:sld>
</file>

<file path=ppt/slides/slide7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256812962"/>
      </p:ext>
    </p:extLst>
  </p:cSld>
  <p:clrMapOvr>
    <a:masterClrMapping/>
  </p:clrMapOvr>
</p:sld>
</file>

<file path=ppt/slides/slide7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2716383757"/>
      </p:ext>
    </p:extLst>
  </p:cSld>
  <p:clrMapOvr>
    <a:masterClrMapping/>
  </p:clrMapOvr>
</p:sld>
</file>

<file path=ppt/slides/slide7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08015008"/>
      </p:ext>
    </p:extLst>
  </p:cSld>
  <p:clrMapOvr>
    <a:masterClrMapping/>
  </p:clrMapOvr>
</p:sld>
</file>

<file path=ppt/slides/slide7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30734303"/>
      </p:ext>
    </p:extLst>
  </p:cSld>
  <p:clrMapOvr>
    <a:masterClrMapping/>
  </p:clrMapOvr>
</p:sld>
</file>

<file path=ppt/slides/slide7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562751416"/>
      </p:ext>
    </p:extLst>
  </p:cSld>
  <p:clrMapOvr>
    <a:masterClrMapping/>
  </p:clrMapOvr>
</p:sld>
</file>

<file path=ppt/slides/slide7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643507412"/>
      </p:ext>
    </p:extLst>
  </p:cSld>
  <p:clrMapOvr>
    <a:masterClrMapping/>
  </p:clrMapOvr>
</p:sld>
</file>

<file path=ppt/slides/slide7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81690767"/>
      </p:ext>
    </p:extLst>
  </p:cSld>
  <p:clrMapOvr>
    <a:masterClrMapping/>
  </p:clrMapOvr>
</p:sld>
</file>

<file path=ppt/slides/slide7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97207738"/>
      </p:ext>
    </p:extLst>
  </p:cSld>
  <p:clrMapOvr>
    <a:masterClrMapping/>
  </p:clrMapOvr>
</p:sld>
</file>

<file path=ppt/slides/slide7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57228661"/>
      </p:ext>
    </p:extLst>
  </p:cSld>
  <p:clrMapOvr>
    <a:masterClrMapping/>
  </p:clrMapOvr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210792431"/>
      </p:ext>
    </p:extLst>
  </p:cSld>
  <p:clrMapOvr>
    <a:masterClrMapping/>
  </p:clrMapOvr>
</p:sld>
</file>

<file path=ppt/slides/slide7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76269852"/>
      </p:ext>
    </p:extLst>
  </p:cSld>
  <p:clrMapOvr>
    <a:masterClrMapping/>
  </p:clrMapOvr>
</p:sld>
</file>

<file path=ppt/slides/slide7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57573593"/>
      </p:ext>
    </p:extLst>
  </p:cSld>
  <p:clrMapOvr>
    <a:masterClrMapping/>
  </p:clrMapOvr>
</p:sld>
</file>

<file path=ppt/slides/slide7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486271844"/>
      </p:ext>
    </p:extLst>
  </p:cSld>
  <p:clrMapOvr>
    <a:masterClrMapping/>
  </p:clrMapOvr>
</p:sld>
</file>

<file path=ppt/slides/slide7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843557847"/>
      </p:ext>
    </p:extLst>
  </p:cSld>
  <p:clrMapOvr>
    <a:masterClrMapping/>
  </p:clrMapOvr>
</p:sld>
</file>

<file path=ppt/slides/slide7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43330916"/>
      </p:ext>
    </p:extLst>
  </p:cSld>
  <p:clrMapOvr>
    <a:masterClrMapping/>
  </p:clrMapOvr>
</p:sld>
</file>

<file path=ppt/slides/slide7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916657495"/>
      </p:ext>
    </p:extLst>
  </p:cSld>
  <p:clrMapOvr>
    <a:masterClrMapping/>
  </p:clrMapOvr>
</p:sld>
</file>

<file path=ppt/slides/slide7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60918886"/>
      </p:ext>
    </p:extLst>
  </p:cSld>
  <p:clrMapOvr>
    <a:masterClrMapping/>
  </p:clrMapOvr>
</p:sld>
</file>

<file path=ppt/slides/slide7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43315933"/>
      </p:ext>
    </p:extLst>
  </p:cSld>
  <p:clrMapOvr>
    <a:masterClrMapping/>
  </p:clrMapOvr>
</p:sld>
</file>

<file path=ppt/slides/slide7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71815586"/>
      </p:ext>
    </p:extLst>
  </p:cSld>
  <p:clrMapOvr>
    <a:masterClrMapping/>
  </p:clrMapOvr>
</p:sld>
</file>

<file path=ppt/slides/slide7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112387789"/>
      </p:ext>
    </p:extLst>
  </p:cSld>
  <p:clrMapOvr>
    <a:masterClrMapping/>
  </p:clrMapOvr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LS SERIES</a:t>
            </a:r>
          </a:p>
        </p:txBody>
      </p:sp>
    </p:spTree>
    <p:extLst>
      <p:ext uri="{BB962C8B-B14F-4D97-AF65-F5344CB8AC3E}">
        <p14:creationId xmlns:p14="http://schemas.microsoft.com/office/powerpoint/2010/main" val="644191337"/>
      </p:ext>
    </p:extLst>
  </p:cSld>
  <p:clrMapOvr>
    <a:masterClrMapping/>
  </p:clrMapOvr>
</p:sld>
</file>

<file path=ppt/slides/slide7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59234800"/>
      </p:ext>
    </p:extLst>
  </p:cSld>
  <p:clrMapOvr>
    <a:masterClrMapping/>
  </p:clrMapOvr>
</p:sld>
</file>

<file path=ppt/slides/slide7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87729044"/>
      </p:ext>
    </p:extLst>
  </p:cSld>
  <p:clrMapOvr>
    <a:masterClrMapping/>
  </p:clrMapOvr>
</p:sld>
</file>

<file path=ppt/slides/slide7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6272242"/>
      </p:ext>
    </p:extLst>
  </p:cSld>
  <p:clrMapOvr>
    <a:masterClrMapping/>
  </p:clrMapOvr>
</p:sld>
</file>

<file path=ppt/slides/slide7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34915307"/>
      </p:ext>
    </p:extLst>
  </p:cSld>
  <p:clrMapOvr>
    <a:masterClrMapping/>
  </p:clrMapOvr>
</p:sld>
</file>

<file path=ppt/slides/slide7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07876496"/>
      </p:ext>
    </p:extLst>
  </p:cSld>
  <p:clrMapOvr>
    <a:masterClrMapping/>
  </p:clrMapOvr>
</p:sld>
</file>

<file path=ppt/slides/slide7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997309849"/>
      </p:ext>
    </p:extLst>
  </p:cSld>
  <p:clrMapOvr>
    <a:masterClrMapping/>
  </p:clrMapOvr>
</p:sld>
</file>

<file path=ppt/slides/slide7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05165562"/>
      </p:ext>
    </p:extLst>
  </p:cSld>
  <p:clrMapOvr>
    <a:masterClrMapping/>
  </p:clrMapOvr>
</p:sld>
</file>

<file path=ppt/slides/slide7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038612734"/>
      </p:ext>
    </p:extLst>
  </p:cSld>
  <p:clrMapOvr>
    <a:masterClrMapping/>
  </p:clrMapOvr>
</p:sld>
</file>

<file path=ppt/slides/slide7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4045422366"/>
      </p:ext>
    </p:extLst>
  </p:cSld>
  <p:clrMapOvr>
    <a:masterClrMapping/>
  </p:clrMapOvr>
</p:sld>
</file>

<file path=ppt/slides/slide7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91846639"/>
      </p:ext>
    </p:extLst>
  </p:cSld>
  <p:clrMapOvr>
    <a:masterClrMapping/>
  </p:clrMapOvr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LS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998921515"/>
      </p:ext>
    </p:extLst>
  </p:cSld>
  <p:clrMapOvr>
    <a:masterClrMapping/>
  </p:clrMapOvr>
</p:sld>
</file>

<file path=ppt/slides/slide7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73150431"/>
      </p:ext>
    </p:extLst>
  </p:cSld>
  <p:clrMapOvr>
    <a:masterClrMapping/>
  </p:clrMapOvr>
</p:sld>
</file>

<file path=ppt/slides/slide7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241596664"/>
      </p:ext>
    </p:extLst>
  </p:cSld>
  <p:clrMapOvr>
    <a:masterClrMapping/>
  </p:clrMapOvr>
</p:sld>
</file>

<file path=ppt/slides/slide7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86946064"/>
      </p:ext>
    </p:extLst>
  </p:cSld>
  <p:clrMapOvr>
    <a:masterClrMapping/>
  </p:clrMapOvr>
</p:sld>
</file>

<file path=ppt/slides/slide7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398010899"/>
      </p:ext>
    </p:extLst>
  </p:cSld>
  <p:clrMapOvr>
    <a:masterClrMapping/>
  </p:clrMapOvr>
</p:sld>
</file>

<file path=ppt/slides/slide7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48843769"/>
      </p:ext>
    </p:extLst>
  </p:cSld>
  <p:clrMapOvr>
    <a:masterClrMapping/>
  </p:clrMapOvr>
</p:sld>
</file>

<file path=ppt/slides/slide7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89785351"/>
      </p:ext>
    </p:extLst>
  </p:cSld>
  <p:clrMapOvr>
    <a:masterClrMapping/>
  </p:clrMapOvr>
</p:sld>
</file>

<file path=ppt/slides/slide7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17019833"/>
      </p:ext>
    </p:extLst>
  </p:cSld>
  <p:clrMapOvr>
    <a:masterClrMapping/>
  </p:clrMapOvr>
</p:sld>
</file>

<file path=ppt/slides/slide7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12593138"/>
      </p:ext>
    </p:extLst>
  </p:cSld>
  <p:clrMapOvr>
    <a:masterClrMapping/>
  </p:clrMapOvr>
</p:sld>
</file>

<file path=ppt/slides/slide7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10256219"/>
      </p:ext>
    </p:extLst>
  </p:cSld>
  <p:clrMapOvr>
    <a:masterClrMapping/>
  </p:clrMapOvr>
</p:sld>
</file>

<file path=ppt/slides/slide7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90400721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5286195"/>
      </p:ext>
    </p:extLst>
  </p:cSld>
  <p:clrMapOvr>
    <a:masterClrMapping/>
  </p:clrMapOvr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3897646442"/>
      </p:ext>
    </p:extLst>
  </p:cSld>
  <p:clrMapOvr>
    <a:masterClrMapping/>
  </p:clrMapOvr>
</p:sld>
</file>

<file path=ppt/slides/slide7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00865164"/>
      </p:ext>
    </p:extLst>
  </p:cSld>
  <p:clrMapOvr>
    <a:masterClrMapping/>
  </p:clrMapOvr>
</p:sld>
</file>

<file path=ppt/slides/slide7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482185617"/>
      </p:ext>
    </p:extLst>
  </p:cSld>
  <p:clrMapOvr>
    <a:masterClrMapping/>
  </p:clrMapOvr>
</p:sld>
</file>

<file path=ppt/slides/slide7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5139565"/>
      </p:ext>
    </p:extLst>
  </p:cSld>
  <p:clrMapOvr>
    <a:masterClrMapping/>
  </p:clrMapOvr>
</p:sld>
</file>

<file path=ppt/slides/slide7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329677276"/>
      </p:ext>
    </p:extLst>
  </p:cSld>
  <p:clrMapOvr>
    <a:masterClrMapping/>
  </p:clrMapOvr>
</p:sld>
</file>

<file path=ppt/slides/slide7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984534379"/>
      </p:ext>
    </p:extLst>
  </p:cSld>
  <p:clrMapOvr>
    <a:masterClrMapping/>
  </p:clrMapOvr>
</p:sld>
</file>

<file path=ppt/slides/slide7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31798456"/>
      </p:ext>
    </p:extLst>
  </p:cSld>
  <p:clrMapOvr>
    <a:masterClrMapping/>
  </p:clrMapOvr>
</p:sld>
</file>

<file path=ppt/slides/slide7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34506226"/>
      </p:ext>
    </p:extLst>
  </p:cSld>
  <p:clrMapOvr>
    <a:masterClrMapping/>
  </p:clrMapOvr>
</p:sld>
</file>

<file path=ppt/slides/slide7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88746177"/>
      </p:ext>
    </p:extLst>
  </p:cSld>
  <p:clrMapOvr>
    <a:masterClrMapping/>
  </p:clrMapOvr>
</p:sld>
</file>

<file path=ppt/slides/slide7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85971389"/>
      </p:ext>
    </p:extLst>
  </p:cSld>
  <p:clrMapOvr>
    <a:masterClrMapping/>
  </p:clrMapOvr>
</p:sld>
</file>

<file path=ppt/slides/slide7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67937913"/>
      </p:ext>
    </p:extLst>
  </p:cSld>
  <p:clrMapOvr>
    <a:masterClrMapping/>
  </p:clrMapOvr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16040949"/>
      </p:ext>
    </p:extLst>
  </p:cSld>
  <p:clrMapOvr>
    <a:masterClrMapping/>
  </p:clrMapOvr>
</p:sld>
</file>

<file path=ppt/slides/slide7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90606406"/>
      </p:ext>
    </p:extLst>
  </p:cSld>
  <p:clrMapOvr>
    <a:masterClrMapping/>
  </p:clrMapOvr>
</p:sld>
</file>

<file path=ppt/slides/slide7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68592284"/>
      </p:ext>
    </p:extLst>
  </p:cSld>
  <p:clrMapOvr>
    <a:masterClrMapping/>
  </p:clrMapOvr>
</p:sld>
</file>

<file path=ppt/slides/slide7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161042694"/>
      </p:ext>
    </p:extLst>
  </p:cSld>
  <p:clrMapOvr>
    <a:masterClrMapping/>
  </p:clrMapOvr>
</p:sld>
</file>

<file path=ppt/slides/slide7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571532601"/>
      </p:ext>
    </p:extLst>
  </p:cSld>
  <p:clrMapOvr>
    <a:masterClrMapping/>
  </p:clrMapOvr>
</p:sld>
</file>

<file path=ppt/slides/slide7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DR1 SERIES </a:t>
            </a:r>
          </a:p>
        </p:txBody>
      </p:sp>
    </p:spTree>
    <p:extLst>
      <p:ext uri="{BB962C8B-B14F-4D97-AF65-F5344CB8AC3E}">
        <p14:creationId xmlns:p14="http://schemas.microsoft.com/office/powerpoint/2010/main" val="650576593"/>
      </p:ext>
    </p:extLst>
  </p:cSld>
  <p:clrMapOvr>
    <a:masterClrMapping/>
  </p:clrMapOvr>
</p:sld>
</file>

<file path=ppt/slides/slide7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20361346"/>
      </p:ext>
    </p:extLst>
  </p:cSld>
  <p:clrMapOvr>
    <a:masterClrMapping/>
  </p:clrMapOvr>
</p:sld>
</file>

<file path=ppt/slides/slide7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76501585"/>
      </p:ext>
    </p:extLst>
  </p:cSld>
  <p:clrMapOvr>
    <a:masterClrMapping/>
  </p:clrMapOvr>
</p:sld>
</file>

<file path=ppt/slides/slide7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35525533"/>
      </p:ext>
    </p:extLst>
  </p:cSld>
  <p:clrMapOvr>
    <a:masterClrMapping/>
  </p:clrMapOvr>
</p:sld>
</file>

<file path=ppt/slides/slide7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DR2 SERIES </a:t>
            </a:r>
          </a:p>
        </p:txBody>
      </p:sp>
    </p:spTree>
    <p:extLst>
      <p:ext uri="{BB962C8B-B14F-4D97-AF65-F5344CB8AC3E}">
        <p14:creationId xmlns:p14="http://schemas.microsoft.com/office/powerpoint/2010/main" val="181041421"/>
      </p:ext>
    </p:extLst>
  </p:cSld>
  <p:clrMapOvr>
    <a:masterClrMapping/>
  </p:clrMapOvr>
</p:sld>
</file>

<file path=ppt/slides/slide7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46933594"/>
      </p:ext>
    </p:extLst>
  </p:cSld>
  <p:clrMapOvr>
    <a:masterClrMapping/>
  </p:clrMapOvr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91850944"/>
      </p:ext>
    </p:extLst>
  </p:cSld>
  <p:clrMapOvr>
    <a:masterClrMapping/>
  </p:clrMapOvr>
</p:sld>
</file>

<file path=ppt/slides/slide7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2858137"/>
      </p:ext>
    </p:extLst>
  </p:cSld>
  <p:clrMapOvr>
    <a:masterClrMapping/>
  </p:clrMapOvr>
</p:sld>
</file>

<file path=ppt/slides/slide7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96851821"/>
      </p:ext>
    </p:extLst>
  </p:cSld>
  <p:clrMapOvr>
    <a:masterClrMapping/>
  </p:clrMapOvr>
</p:sld>
</file>

<file path=ppt/slides/slide7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DR3 SERIES </a:t>
            </a:r>
          </a:p>
        </p:txBody>
      </p:sp>
    </p:spTree>
    <p:extLst>
      <p:ext uri="{BB962C8B-B14F-4D97-AF65-F5344CB8AC3E}">
        <p14:creationId xmlns:p14="http://schemas.microsoft.com/office/powerpoint/2010/main" val="3139097461"/>
      </p:ext>
    </p:extLst>
  </p:cSld>
  <p:clrMapOvr>
    <a:masterClrMapping/>
  </p:clrMapOvr>
</p:sld>
</file>

<file path=ppt/slides/slide7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813735299"/>
      </p:ext>
    </p:extLst>
  </p:cSld>
  <p:clrMapOvr>
    <a:masterClrMapping/>
  </p:clrMapOvr>
</p:sld>
</file>

<file path=ppt/slides/slide7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38765042"/>
      </p:ext>
    </p:extLst>
  </p:cSld>
  <p:clrMapOvr>
    <a:masterClrMapping/>
  </p:clrMapOvr>
</p:sld>
</file>

<file path=ppt/slides/slide7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3918234"/>
      </p:ext>
    </p:extLst>
  </p:cSld>
  <p:clrMapOvr>
    <a:masterClrMapping/>
  </p:clrMapOvr>
</p:sld>
</file>

<file path=ppt/slides/slide7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DR4 SERIES </a:t>
            </a:r>
          </a:p>
        </p:txBody>
      </p:sp>
    </p:spTree>
    <p:extLst>
      <p:ext uri="{BB962C8B-B14F-4D97-AF65-F5344CB8AC3E}">
        <p14:creationId xmlns:p14="http://schemas.microsoft.com/office/powerpoint/2010/main" val="1941506443"/>
      </p:ext>
    </p:extLst>
  </p:cSld>
  <p:clrMapOvr>
    <a:masterClrMapping/>
  </p:clrMapOvr>
</p:sld>
</file>

<file path=ppt/slides/slide7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67399818"/>
      </p:ext>
    </p:extLst>
  </p:cSld>
  <p:clrMapOvr>
    <a:masterClrMapping/>
  </p:clrMapOvr>
</p:sld>
</file>

<file path=ppt/slides/slide7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147289013"/>
      </p:ext>
    </p:extLst>
  </p:cSld>
  <p:clrMapOvr>
    <a:masterClrMapping/>
  </p:clrMapOvr>
</p:sld>
</file>

<file path=ppt/slides/slide7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734814985"/>
      </p:ext>
    </p:extLst>
  </p:cSld>
  <p:clrMapOvr>
    <a:masterClrMapping/>
  </p:clrMapOvr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37759891"/>
      </p:ext>
    </p:extLst>
  </p:cSld>
  <p:clrMapOvr>
    <a:masterClrMapping/>
  </p:clrMapOvr>
</p:sld>
</file>

<file path=ppt/slides/slide7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DR5 SERIES </a:t>
            </a:r>
          </a:p>
        </p:txBody>
      </p:sp>
    </p:spTree>
    <p:extLst>
      <p:ext uri="{BB962C8B-B14F-4D97-AF65-F5344CB8AC3E}">
        <p14:creationId xmlns:p14="http://schemas.microsoft.com/office/powerpoint/2010/main" val="658377028"/>
      </p:ext>
    </p:extLst>
  </p:cSld>
  <p:clrMapOvr>
    <a:masterClrMapping/>
  </p:clrMapOvr>
</p:sld>
</file>

<file path=ppt/slides/slide7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93240581"/>
      </p:ext>
    </p:extLst>
  </p:cSld>
  <p:clrMapOvr>
    <a:masterClrMapping/>
  </p:clrMapOvr>
</p:sld>
</file>

<file path=ppt/slides/slide7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94877559"/>
      </p:ext>
    </p:extLst>
  </p:cSld>
  <p:clrMapOvr>
    <a:masterClrMapping/>
  </p:clrMapOvr>
</p:sld>
</file>

<file path=ppt/slides/slide7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29777709"/>
      </p:ext>
    </p:extLst>
  </p:cSld>
  <p:clrMapOvr>
    <a:masterClrMapping/>
  </p:clrMapOvr>
</p:sld>
</file>

<file path=ppt/slides/slide7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DR6 SERIES </a:t>
            </a:r>
          </a:p>
        </p:txBody>
      </p:sp>
    </p:spTree>
    <p:extLst>
      <p:ext uri="{BB962C8B-B14F-4D97-AF65-F5344CB8AC3E}">
        <p14:creationId xmlns:p14="http://schemas.microsoft.com/office/powerpoint/2010/main" val="2850957322"/>
      </p:ext>
    </p:extLst>
  </p:cSld>
  <p:clrMapOvr>
    <a:masterClrMapping/>
  </p:clrMapOvr>
</p:sld>
</file>

<file path=ppt/slides/slide7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80214314"/>
      </p:ext>
    </p:extLst>
  </p:cSld>
  <p:clrMapOvr>
    <a:masterClrMapping/>
  </p:clrMapOvr>
</p:sld>
</file>

<file path=ppt/slides/slide7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90207389"/>
      </p:ext>
    </p:extLst>
  </p:cSld>
  <p:clrMapOvr>
    <a:masterClrMapping/>
  </p:clrMapOvr>
</p:sld>
</file>

<file path=ppt/slides/slide7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19353819"/>
      </p:ext>
    </p:extLst>
  </p:cSld>
  <p:clrMapOvr>
    <a:masterClrMapping/>
  </p:clrMapOvr>
</p:sld>
</file>

<file path=ppt/slides/slide7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DR7 SERIES </a:t>
            </a:r>
          </a:p>
        </p:txBody>
      </p:sp>
    </p:spTree>
    <p:extLst>
      <p:ext uri="{BB962C8B-B14F-4D97-AF65-F5344CB8AC3E}">
        <p14:creationId xmlns:p14="http://schemas.microsoft.com/office/powerpoint/2010/main" val="3165146266"/>
      </p:ext>
    </p:extLst>
  </p:cSld>
  <p:clrMapOvr>
    <a:masterClrMapping/>
  </p:clrMapOvr>
</p:sld>
</file>

<file path=ppt/slides/slide7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55856041"/>
      </p:ext>
    </p:extLst>
  </p:cSld>
  <p:clrMapOvr>
    <a:masterClrMapping/>
  </p:clrMapOvr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40014432"/>
      </p:ext>
    </p:extLst>
  </p:cSld>
  <p:clrMapOvr>
    <a:masterClrMapping/>
  </p:clrMapOvr>
</p:sld>
</file>

<file path=ppt/slides/slide7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33763358"/>
      </p:ext>
    </p:extLst>
  </p:cSld>
  <p:clrMapOvr>
    <a:masterClrMapping/>
  </p:clrMapOvr>
</p:sld>
</file>

<file path=ppt/slides/slide7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32075673"/>
      </p:ext>
    </p:extLst>
  </p:cSld>
  <p:clrMapOvr>
    <a:masterClrMapping/>
  </p:clrMapOvr>
</p:sld>
</file>

<file path=ppt/slides/slide7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DR8 SERIES </a:t>
            </a:r>
          </a:p>
        </p:txBody>
      </p:sp>
    </p:spTree>
    <p:extLst>
      <p:ext uri="{BB962C8B-B14F-4D97-AF65-F5344CB8AC3E}">
        <p14:creationId xmlns:p14="http://schemas.microsoft.com/office/powerpoint/2010/main" val="2695975727"/>
      </p:ext>
    </p:extLst>
  </p:cSld>
  <p:clrMapOvr>
    <a:masterClrMapping/>
  </p:clrMapOvr>
</p:sld>
</file>

<file path=ppt/slides/slide7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652891606"/>
      </p:ext>
    </p:extLst>
  </p:cSld>
  <p:clrMapOvr>
    <a:masterClrMapping/>
  </p:clrMapOvr>
</p:sld>
</file>

<file path=ppt/slides/slide7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10813782"/>
      </p:ext>
    </p:extLst>
  </p:cSld>
  <p:clrMapOvr>
    <a:masterClrMapping/>
  </p:clrMapOvr>
</p:sld>
</file>

<file path=ppt/slides/slide7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38900077"/>
      </p:ext>
    </p:extLst>
  </p:cSld>
  <p:clrMapOvr>
    <a:masterClrMapping/>
  </p:clrMapOvr>
</p:sld>
</file>

<file path=ppt/slides/slide7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DR9 SERIES </a:t>
            </a:r>
          </a:p>
        </p:txBody>
      </p:sp>
    </p:spTree>
    <p:extLst>
      <p:ext uri="{BB962C8B-B14F-4D97-AF65-F5344CB8AC3E}">
        <p14:creationId xmlns:p14="http://schemas.microsoft.com/office/powerpoint/2010/main" val="755485693"/>
      </p:ext>
    </p:extLst>
  </p:cSld>
  <p:clrMapOvr>
    <a:masterClrMapping/>
  </p:clrMapOvr>
</p:sld>
</file>

<file path=ppt/slides/slide7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41940204"/>
      </p:ext>
    </p:extLst>
  </p:cSld>
  <p:clrMapOvr>
    <a:masterClrMapping/>
  </p:clrMapOvr>
</p:sld>
</file>

<file path=ppt/slides/slide7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17741109"/>
      </p:ext>
    </p:extLst>
  </p:cSld>
  <p:clrMapOvr>
    <a:masterClrMapping/>
  </p:clrMapOvr>
</p:sld>
</file>

<file path=ppt/slides/slide7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650725799"/>
      </p:ext>
    </p:extLst>
  </p:cSld>
  <p:clrMapOvr>
    <a:masterClrMapping/>
  </p:clrMapOvr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655783993"/>
      </p:ext>
    </p:extLst>
  </p:cSld>
  <p:clrMapOvr>
    <a:masterClrMapping/>
  </p:clrMapOvr>
</p:sld>
</file>

<file path=ppt/slides/slide7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DR10 SERIES </a:t>
            </a:r>
          </a:p>
        </p:txBody>
      </p:sp>
    </p:spTree>
    <p:extLst>
      <p:ext uri="{BB962C8B-B14F-4D97-AF65-F5344CB8AC3E}">
        <p14:creationId xmlns:p14="http://schemas.microsoft.com/office/powerpoint/2010/main" val="3362972245"/>
      </p:ext>
    </p:extLst>
  </p:cSld>
  <p:clrMapOvr>
    <a:masterClrMapping/>
  </p:clrMapOvr>
</p:sld>
</file>

<file path=ppt/slides/slide7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79563290"/>
      </p:ext>
    </p:extLst>
  </p:cSld>
  <p:clrMapOvr>
    <a:masterClrMapping/>
  </p:clrMapOvr>
</p:sld>
</file>

<file path=ppt/slides/slide7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786749744"/>
      </p:ext>
    </p:extLst>
  </p:cSld>
  <p:clrMapOvr>
    <a:masterClrMapping/>
  </p:clrMapOvr>
</p:sld>
</file>

<file path=ppt/slides/slide7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82555722"/>
      </p:ext>
    </p:extLst>
  </p:cSld>
  <p:clrMapOvr>
    <a:masterClrMapping/>
  </p:clrMapOvr>
</p:sld>
</file>

<file path=ppt/slides/slide7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ER SERIES</a:t>
            </a:r>
          </a:p>
        </p:txBody>
      </p:sp>
    </p:spTree>
    <p:extLst>
      <p:ext uri="{BB962C8B-B14F-4D97-AF65-F5344CB8AC3E}">
        <p14:creationId xmlns:p14="http://schemas.microsoft.com/office/powerpoint/2010/main" val="3978402206"/>
      </p:ext>
    </p:extLst>
  </p:cSld>
  <p:clrMapOvr>
    <a:masterClrMapping/>
  </p:clrMapOvr>
</p:sld>
</file>

<file path=ppt/slides/slide7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ER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381660710"/>
      </p:ext>
    </p:extLst>
  </p:cSld>
  <p:clrMapOvr>
    <a:masterClrMapping/>
  </p:clrMapOvr>
</p:sld>
</file>

<file path=ppt/slides/slide7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562166294"/>
      </p:ext>
    </p:extLst>
  </p:cSld>
  <p:clrMapOvr>
    <a:masterClrMapping/>
  </p:clrMapOvr>
</p:sld>
</file>

<file path=ppt/slides/slide7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31316635"/>
      </p:ext>
    </p:extLst>
  </p:cSld>
  <p:clrMapOvr>
    <a:masterClrMapping/>
  </p:clrMapOvr>
</p:sld>
</file>

<file path=ppt/slides/slide7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36269716"/>
      </p:ext>
    </p:extLst>
  </p:cSld>
  <p:clrMapOvr>
    <a:masterClrMapping/>
  </p:clrMapOvr>
</p:sld>
</file>

<file path=ppt/slides/slide7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57073566"/>
      </p:ext>
    </p:extLst>
  </p:cSld>
  <p:clrMapOvr>
    <a:masterClrMapping/>
  </p:clrMapOvr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277636004"/>
      </p:ext>
    </p:extLst>
  </p:cSld>
  <p:clrMapOvr>
    <a:masterClrMapping/>
  </p:clrMapOvr>
</p:sld>
</file>

<file path=ppt/slides/slide7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6379087"/>
      </p:ext>
    </p:extLst>
  </p:cSld>
  <p:clrMapOvr>
    <a:masterClrMapping/>
  </p:clrMapOvr>
</p:sld>
</file>

<file path=ppt/slides/slide7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46674640"/>
      </p:ext>
    </p:extLst>
  </p:cSld>
  <p:clrMapOvr>
    <a:masterClrMapping/>
  </p:clrMapOvr>
</p:sld>
</file>

<file path=ppt/slides/slide7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1823373"/>
      </p:ext>
    </p:extLst>
  </p:cSld>
  <p:clrMapOvr>
    <a:masterClrMapping/>
  </p:clrMapOvr>
</p:sld>
</file>

<file path=ppt/slides/slide7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65279423"/>
      </p:ext>
    </p:extLst>
  </p:cSld>
  <p:clrMapOvr>
    <a:masterClrMapping/>
  </p:clrMapOvr>
</p:sld>
</file>

<file path=ppt/slides/slide7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03363424"/>
      </p:ext>
    </p:extLst>
  </p:cSld>
  <p:clrMapOvr>
    <a:masterClrMapping/>
  </p:clrMapOvr>
</p:sld>
</file>

<file path=ppt/slides/slide7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91826230"/>
      </p:ext>
    </p:extLst>
  </p:cSld>
  <p:clrMapOvr>
    <a:masterClrMapping/>
  </p:clrMapOvr>
</p:sld>
</file>

<file path=ppt/slides/slide7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07004239"/>
      </p:ext>
    </p:extLst>
  </p:cSld>
  <p:clrMapOvr>
    <a:masterClrMapping/>
  </p:clrMapOvr>
</p:sld>
</file>

<file path=ppt/slides/slide7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538733834"/>
      </p:ext>
    </p:extLst>
  </p:cSld>
  <p:clrMapOvr>
    <a:masterClrMapping/>
  </p:clrMapOvr>
</p:sld>
</file>

<file path=ppt/slides/slide7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85140398"/>
      </p:ext>
    </p:extLst>
  </p:cSld>
  <p:clrMapOvr>
    <a:masterClrMapping/>
  </p:clrMapOvr>
</p:sld>
</file>

<file path=ppt/slides/slide7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757516404"/>
      </p:ext>
    </p:extLst>
  </p:cSld>
  <p:clrMapOvr>
    <a:masterClrMapping/>
  </p:clrMapOvr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924119701"/>
      </p:ext>
    </p:extLst>
  </p:cSld>
  <p:clrMapOvr>
    <a:masterClrMapping/>
  </p:clrMapOvr>
</p:sld>
</file>

<file path=ppt/slides/slide7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61202906"/>
      </p:ext>
    </p:extLst>
  </p:cSld>
  <p:clrMapOvr>
    <a:masterClrMapping/>
  </p:clrMapOvr>
</p:sld>
</file>

<file path=ppt/slides/slide7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350614663"/>
      </p:ext>
    </p:extLst>
  </p:cSld>
  <p:clrMapOvr>
    <a:masterClrMapping/>
  </p:clrMapOvr>
</p:sld>
</file>

<file path=ppt/slides/slide7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452859807"/>
      </p:ext>
    </p:extLst>
  </p:cSld>
  <p:clrMapOvr>
    <a:masterClrMapping/>
  </p:clrMapOvr>
</p:sld>
</file>

<file path=ppt/slides/slide7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31815272"/>
      </p:ext>
    </p:extLst>
  </p:cSld>
  <p:clrMapOvr>
    <a:masterClrMapping/>
  </p:clrMapOvr>
</p:sld>
</file>

<file path=ppt/slides/slide7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916738579"/>
      </p:ext>
    </p:extLst>
  </p:cSld>
  <p:clrMapOvr>
    <a:masterClrMapping/>
  </p:clrMapOvr>
</p:sld>
</file>

<file path=ppt/slides/slide7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63214167"/>
      </p:ext>
    </p:extLst>
  </p:cSld>
  <p:clrMapOvr>
    <a:masterClrMapping/>
  </p:clrMapOvr>
</p:sld>
</file>

<file path=ppt/slides/slide7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71377886"/>
      </p:ext>
    </p:extLst>
  </p:cSld>
  <p:clrMapOvr>
    <a:masterClrMapping/>
  </p:clrMapOvr>
</p:sld>
</file>

<file path=ppt/slides/slide7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86088979"/>
      </p:ext>
    </p:extLst>
  </p:cSld>
  <p:clrMapOvr>
    <a:masterClrMapping/>
  </p:clrMapOvr>
</p:sld>
</file>

<file path=ppt/slides/slide7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71155344"/>
      </p:ext>
    </p:extLst>
  </p:cSld>
  <p:clrMapOvr>
    <a:masterClrMapping/>
  </p:clrMapOvr>
</p:sld>
</file>

<file path=ppt/slides/slide7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01260884"/>
      </p:ext>
    </p:extLst>
  </p:cSld>
  <p:clrMapOvr>
    <a:masterClrMapping/>
  </p:clrMapOvr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3465118"/>
      </p:ext>
    </p:extLst>
  </p:cSld>
  <p:clrMapOvr>
    <a:masterClrMapping/>
  </p:clrMapOvr>
</p:sld>
</file>

<file path=ppt/slides/slide7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98642775"/>
      </p:ext>
    </p:extLst>
  </p:cSld>
  <p:clrMapOvr>
    <a:masterClrMapping/>
  </p:clrMapOvr>
</p:sld>
</file>

<file path=ppt/slides/slide7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635416386"/>
      </p:ext>
    </p:extLst>
  </p:cSld>
  <p:clrMapOvr>
    <a:masterClrMapping/>
  </p:clrMapOvr>
</p:sld>
</file>

<file path=ppt/slides/slide7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813636579"/>
      </p:ext>
    </p:extLst>
  </p:cSld>
  <p:clrMapOvr>
    <a:masterClrMapping/>
  </p:clrMapOvr>
</p:sld>
</file>

<file path=ppt/slides/slide7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13001867"/>
      </p:ext>
    </p:extLst>
  </p:cSld>
  <p:clrMapOvr>
    <a:masterClrMapping/>
  </p:clrMapOvr>
</p:sld>
</file>

<file path=ppt/slides/slide7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804326824"/>
      </p:ext>
    </p:extLst>
  </p:cSld>
  <p:clrMapOvr>
    <a:masterClrMapping/>
  </p:clrMapOvr>
</p:sld>
</file>

<file path=ppt/slides/slide7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514855792"/>
      </p:ext>
    </p:extLst>
  </p:cSld>
  <p:clrMapOvr>
    <a:masterClrMapping/>
  </p:clrMapOvr>
</p:sld>
</file>

<file path=ppt/slides/slide7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98684642"/>
      </p:ext>
    </p:extLst>
  </p:cSld>
  <p:clrMapOvr>
    <a:masterClrMapping/>
  </p:clrMapOvr>
</p:sld>
</file>

<file path=ppt/slides/slide7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81664970"/>
      </p:ext>
    </p:extLst>
  </p:cSld>
  <p:clrMapOvr>
    <a:masterClrMapping/>
  </p:clrMapOvr>
</p:sld>
</file>

<file path=ppt/slides/slide7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124414455"/>
      </p:ext>
    </p:extLst>
  </p:cSld>
  <p:clrMapOvr>
    <a:masterClrMapping/>
  </p:clrMapOvr>
</p:sld>
</file>

<file path=ppt/slides/slide7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50730906"/>
      </p:ext>
    </p:extLst>
  </p:cSld>
  <p:clrMapOvr>
    <a:masterClrMapping/>
  </p:clrMapOvr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78998263"/>
      </p:ext>
    </p:extLst>
  </p:cSld>
  <p:clrMapOvr>
    <a:masterClrMapping/>
  </p:clrMapOvr>
</p:sld>
</file>

<file path=ppt/slides/slide7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830199290"/>
      </p:ext>
    </p:extLst>
  </p:cSld>
  <p:clrMapOvr>
    <a:masterClrMapping/>
  </p:clrMapOvr>
</p:sld>
</file>

<file path=ppt/slides/slide7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75640574"/>
      </p:ext>
    </p:extLst>
  </p:cSld>
  <p:clrMapOvr>
    <a:masterClrMapping/>
  </p:clrMapOvr>
</p:sld>
</file>

<file path=ppt/slides/slide7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587108543"/>
      </p:ext>
    </p:extLst>
  </p:cSld>
  <p:clrMapOvr>
    <a:masterClrMapping/>
  </p:clrMapOvr>
</p:sld>
</file>

<file path=ppt/slides/slide7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56633240"/>
      </p:ext>
    </p:extLst>
  </p:cSld>
  <p:clrMapOvr>
    <a:masterClrMapping/>
  </p:clrMapOvr>
</p:sld>
</file>

<file path=ppt/slides/slide7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48514237"/>
      </p:ext>
    </p:extLst>
  </p:cSld>
  <p:clrMapOvr>
    <a:masterClrMapping/>
  </p:clrMapOvr>
</p:sld>
</file>

<file path=ppt/slides/slide7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2627153859"/>
      </p:ext>
    </p:extLst>
  </p:cSld>
  <p:clrMapOvr>
    <a:masterClrMapping/>
  </p:clrMapOvr>
</p:sld>
</file>

<file path=ppt/slides/slide7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60226188"/>
      </p:ext>
    </p:extLst>
  </p:cSld>
  <p:clrMapOvr>
    <a:masterClrMapping/>
  </p:clrMapOvr>
</p:sld>
</file>

<file path=ppt/slides/slide7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81901036"/>
      </p:ext>
    </p:extLst>
  </p:cSld>
  <p:clrMapOvr>
    <a:masterClrMapping/>
  </p:clrMapOvr>
</p:sld>
</file>

<file path=ppt/slides/slide7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822632621"/>
      </p:ext>
    </p:extLst>
  </p:cSld>
  <p:clrMapOvr>
    <a:masterClrMapping/>
  </p:clrMapOvr>
</p:sld>
</file>

<file path=ppt/slides/slide7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3514367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93232171"/>
      </p:ext>
    </p:extLst>
  </p:cSld>
  <p:clrMapOvr>
    <a:masterClrMapping/>
  </p:clrMapOvr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25339082"/>
      </p:ext>
    </p:extLst>
  </p:cSld>
  <p:clrMapOvr>
    <a:masterClrMapping/>
  </p:clrMapOvr>
</p:sld>
</file>

<file path=ppt/slides/slide7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75179783"/>
      </p:ext>
    </p:extLst>
  </p:cSld>
  <p:clrMapOvr>
    <a:masterClrMapping/>
  </p:clrMapOvr>
</p:sld>
</file>

<file path=ppt/slides/slide7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494852103"/>
      </p:ext>
    </p:extLst>
  </p:cSld>
  <p:clrMapOvr>
    <a:masterClrMapping/>
  </p:clrMapOvr>
</p:sld>
</file>

<file path=ppt/slides/slide7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88405273"/>
      </p:ext>
    </p:extLst>
  </p:cSld>
  <p:clrMapOvr>
    <a:masterClrMapping/>
  </p:clrMapOvr>
</p:sld>
</file>

<file path=ppt/slides/slide7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745892276"/>
      </p:ext>
    </p:extLst>
  </p:cSld>
  <p:clrMapOvr>
    <a:masterClrMapping/>
  </p:clrMapOvr>
</p:sld>
</file>

<file path=ppt/slides/slide7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71183229"/>
      </p:ext>
    </p:extLst>
  </p:cSld>
  <p:clrMapOvr>
    <a:masterClrMapping/>
  </p:clrMapOvr>
</p:sld>
</file>

<file path=ppt/slides/slide7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798007018"/>
      </p:ext>
    </p:extLst>
  </p:cSld>
  <p:clrMapOvr>
    <a:masterClrMapping/>
  </p:clrMapOvr>
</p:sld>
</file>

<file path=ppt/slides/slide7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038180151"/>
      </p:ext>
    </p:extLst>
  </p:cSld>
  <p:clrMapOvr>
    <a:masterClrMapping/>
  </p:clrMapOvr>
</p:sld>
</file>

<file path=ppt/slides/slide7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679681384"/>
      </p:ext>
    </p:extLst>
  </p:cSld>
  <p:clrMapOvr>
    <a:masterClrMapping/>
  </p:clrMapOvr>
</p:sld>
</file>

<file path=ppt/slides/slide7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370947761"/>
      </p:ext>
    </p:extLst>
  </p:cSld>
  <p:clrMapOvr>
    <a:masterClrMapping/>
  </p:clrMapOvr>
</p:sld>
</file>

<file path=ppt/slides/slide7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49934239"/>
      </p:ext>
    </p:extLst>
  </p:cSld>
  <p:clrMapOvr>
    <a:masterClrMapping/>
  </p:clrMapOvr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154549230"/>
      </p:ext>
    </p:extLst>
  </p:cSld>
  <p:clrMapOvr>
    <a:masterClrMapping/>
  </p:clrMapOvr>
</p:sld>
</file>

<file path=ppt/slides/slide7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30767643"/>
      </p:ext>
    </p:extLst>
  </p:cSld>
  <p:clrMapOvr>
    <a:masterClrMapping/>
  </p:clrMapOvr>
</p:sld>
</file>

<file path=ppt/slides/slide7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472911"/>
      </p:ext>
    </p:extLst>
  </p:cSld>
  <p:clrMapOvr>
    <a:masterClrMapping/>
  </p:clrMapOvr>
</p:sld>
</file>

<file path=ppt/slides/slide7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833060254"/>
      </p:ext>
    </p:extLst>
  </p:cSld>
  <p:clrMapOvr>
    <a:masterClrMapping/>
  </p:clrMapOvr>
</p:sld>
</file>

<file path=ppt/slides/slide7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16359061"/>
      </p:ext>
    </p:extLst>
  </p:cSld>
  <p:clrMapOvr>
    <a:masterClrMapping/>
  </p:clrMapOvr>
</p:sld>
</file>

<file path=ppt/slides/slide7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269930003"/>
      </p:ext>
    </p:extLst>
  </p:cSld>
  <p:clrMapOvr>
    <a:masterClrMapping/>
  </p:clrMapOvr>
</p:sld>
</file>

<file path=ppt/slides/slide7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12874594"/>
      </p:ext>
    </p:extLst>
  </p:cSld>
  <p:clrMapOvr>
    <a:masterClrMapping/>
  </p:clrMapOvr>
</p:sld>
</file>

<file path=ppt/slides/slide7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07421496"/>
      </p:ext>
    </p:extLst>
  </p:cSld>
  <p:clrMapOvr>
    <a:masterClrMapping/>
  </p:clrMapOvr>
</p:sld>
</file>

<file path=ppt/slides/slide7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28090630"/>
      </p:ext>
    </p:extLst>
  </p:cSld>
  <p:clrMapOvr>
    <a:masterClrMapping/>
  </p:clrMapOvr>
</p:sld>
</file>

<file path=ppt/slides/slide7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20911413"/>
      </p:ext>
    </p:extLst>
  </p:cSld>
  <p:clrMapOvr>
    <a:masterClrMapping/>
  </p:clrMapOvr>
</p:sld>
</file>

<file path=ppt/slides/slide7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463124919"/>
      </p:ext>
    </p:extLst>
  </p:cSld>
  <p:clrMapOvr>
    <a:masterClrMapping/>
  </p:clrMapOvr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538791446"/>
      </p:ext>
    </p:extLst>
  </p:cSld>
  <p:clrMapOvr>
    <a:masterClrMapping/>
  </p:clrMapOvr>
</p:sld>
</file>

<file path=ppt/slides/slide7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028016699"/>
      </p:ext>
    </p:extLst>
  </p:cSld>
  <p:clrMapOvr>
    <a:masterClrMapping/>
  </p:clrMapOvr>
</p:sld>
</file>

<file path=ppt/slides/slide7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781325093"/>
      </p:ext>
    </p:extLst>
  </p:cSld>
  <p:clrMapOvr>
    <a:masterClrMapping/>
  </p:clrMapOvr>
</p:sld>
</file>

<file path=ppt/slides/slide7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32793648"/>
      </p:ext>
    </p:extLst>
  </p:cSld>
  <p:clrMapOvr>
    <a:masterClrMapping/>
  </p:clrMapOvr>
</p:sld>
</file>

<file path=ppt/slides/slide7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068563146"/>
      </p:ext>
    </p:extLst>
  </p:cSld>
  <p:clrMapOvr>
    <a:masterClrMapping/>
  </p:clrMapOvr>
</p:sld>
</file>

<file path=ppt/slides/slide7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204971788"/>
      </p:ext>
    </p:extLst>
  </p:cSld>
  <p:clrMapOvr>
    <a:masterClrMapping/>
  </p:clrMapOvr>
</p:sld>
</file>

<file path=ppt/slides/slide7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50799435"/>
      </p:ext>
    </p:extLst>
  </p:cSld>
  <p:clrMapOvr>
    <a:masterClrMapping/>
  </p:clrMapOvr>
</p:sld>
</file>

<file path=ppt/slides/slide7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782427659"/>
      </p:ext>
    </p:extLst>
  </p:cSld>
  <p:clrMapOvr>
    <a:masterClrMapping/>
  </p:clrMapOvr>
</p:sld>
</file>

<file path=ppt/slides/slide7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743357453"/>
      </p:ext>
    </p:extLst>
  </p:cSld>
  <p:clrMapOvr>
    <a:masterClrMapping/>
  </p:clrMapOvr>
</p:sld>
</file>

<file path=ppt/slides/slide7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88799033"/>
      </p:ext>
    </p:extLst>
  </p:cSld>
  <p:clrMapOvr>
    <a:masterClrMapping/>
  </p:clrMapOvr>
</p:sld>
</file>

<file path=ppt/slides/slide7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964550101"/>
      </p:ext>
    </p:extLst>
  </p:cSld>
  <p:clrMapOvr>
    <a:masterClrMapping/>
  </p:clrMapOvr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2190600301"/>
      </p:ext>
    </p:extLst>
  </p:cSld>
  <p:clrMapOvr>
    <a:masterClrMapping/>
  </p:clrMapOvr>
</p:sld>
</file>

<file path=ppt/slides/slide7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61650117"/>
      </p:ext>
    </p:extLst>
  </p:cSld>
  <p:clrMapOvr>
    <a:masterClrMapping/>
  </p:clrMapOvr>
</p:sld>
</file>

<file path=ppt/slides/slide7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24797210"/>
      </p:ext>
    </p:extLst>
  </p:cSld>
  <p:clrMapOvr>
    <a:masterClrMapping/>
  </p:clrMapOvr>
</p:sld>
</file>

<file path=ppt/slides/slide7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20812748"/>
      </p:ext>
    </p:extLst>
  </p:cSld>
  <p:clrMapOvr>
    <a:masterClrMapping/>
  </p:clrMapOvr>
</p:sld>
</file>

<file path=ppt/slides/slide7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26909994"/>
      </p:ext>
    </p:extLst>
  </p:cSld>
  <p:clrMapOvr>
    <a:masterClrMapping/>
  </p:clrMapOvr>
</p:sld>
</file>

<file path=ppt/slides/slide7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805114847"/>
      </p:ext>
    </p:extLst>
  </p:cSld>
  <p:clrMapOvr>
    <a:masterClrMapping/>
  </p:clrMapOvr>
</p:sld>
</file>

<file path=ppt/slides/slide7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89196270"/>
      </p:ext>
    </p:extLst>
  </p:cSld>
  <p:clrMapOvr>
    <a:masterClrMapping/>
  </p:clrMapOvr>
</p:sld>
</file>

<file path=ppt/slides/slide7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26695940"/>
      </p:ext>
    </p:extLst>
  </p:cSld>
  <p:clrMapOvr>
    <a:masterClrMapping/>
  </p:clrMapOvr>
</p:sld>
</file>

<file path=ppt/slides/slide7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893415438"/>
      </p:ext>
    </p:extLst>
  </p:cSld>
  <p:clrMapOvr>
    <a:masterClrMapping/>
  </p:clrMapOvr>
</p:sld>
</file>

<file path=ppt/slides/slide7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54748351"/>
      </p:ext>
    </p:extLst>
  </p:cSld>
  <p:clrMapOvr>
    <a:masterClrMapping/>
  </p:clrMapOvr>
</p:sld>
</file>

<file path=ppt/slides/slide7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805420650"/>
      </p:ext>
    </p:extLst>
  </p:cSld>
  <p:clrMapOvr>
    <a:masterClrMapping/>
  </p:clrMapOvr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45862327"/>
      </p:ext>
    </p:extLst>
  </p:cSld>
  <p:clrMapOvr>
    <a:masterClrMapping/>
  </p:clrMapOvr>
</p:sld>
</file>

<file path=ppt/slides/slide7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53194963"/>
      </p:ext>
    </p:extLst>
  </p:cSld>
  <p:clrMapOvr>
    <a:masterClrMapping/>
  </p:clrMapOvr>
</p:sld>
</file>

<file path=ppt/slides/slide7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022925991"/>
      </p:ext>
    </p:extLst>
  </p:cSld>
  <p:clrMapOvr>
    <a:masterClrMapping/>
  </p:clrMapOvr>
</p:sld>
</file>

<file path=ppt/slides/slide7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16188432"/>
      </p:ext>
    </p:extLst>
  </p:cSld>
  <p:clrMapOvr>
    <a:masterClrMapping/>
  </p:clrMapOvr>
</p:sld>
</file>

<file path=ppt/slides/slide7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63178763"/>
      </p:ext>
    </p:extLst>
  </p:cSld>
  <p:clrMapOvr>
    <a:masterClrMapping/>
  </p:clrMapOvr>
</p:sld>
</file>

<file path=ppt/slides/slide7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302923444"/>
      </p:ext>
    </p:extLst>
  </p:cSld>
  <p:clrMapOvr>
    <a:masterClrMapping/>
  </p:clrMapOvr>
</p:sld>
</file>

<file path=ppt/slides/slide7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75228343"/>
      </p:ext>
    </p:extLst>
  </p:cSld>
  <p:clrMapOvr>
    <a:masterClrMapping/>
  </p:clrMapOvr>
</p:sld>
</file>

<file path=ppt/slides/slide7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3261117"/>
      </p:ext>
    </p:extLst>
  </p:cSld>
  <p:clrMapOvr>
    <a:masterClrMapping/>
  </p:clrMapOvr>
</p:sld>
</file>

<file path=ppt/slides/slide7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23883365"/>
      </p:ext>
    </p:extLst>
  </p:cSld>
  <p:clrMapOvr>
    <a:masterClrMapping/>
  </p:clrMapOvr>
</p:sld>
</file>

<file path=ppt/slides/slide7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90507038"/>
      </p:ext>
    </p:extLst>
  </p:cSld>
  <p:clrMapOvr>
    <a:masterClrMapping/>
  </p:clrMapOvr>
</p:sld>
</file>

<file path=ppt/slides/slide7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799002610"/>
      </p:ext>
    </p:extLst>
  </p:cSld>
  <p:clrMapOvr>
    <a:masterClrMapping/>
  </p:clrMapOvr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019787492"/>
      </p:ext>
    </p:extLst>
  </p:cSld>
  <p:clrMapOvr>
    <a:masterClrMapping/>
  </p:clrMapOvr>
</p:sld>
</file>

<file path=ppt/slides/slide7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735970658"/>
      </p:ext>
    </p:extLst>
  </p:cSld>
  <p:clrMapOvr>
    <a:masterClrMapping/>
  </p:clrMapOvr>
</p:sld>
</file>

<file path=ppt/slides/slide7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174187486"/>
      </p:ext>
    </p:extLst>
  </p:cSld>
  <p:clrMapOvr>
    <a:masterClrMapping/>
  </p:clrMapOvr>
</p:sld>
</file>

<file path=ppt/slides/slide7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803546489"/>
      </p:ext>
    </p:extLst>
  </p:cSld>
  <p:clrMapOvr>
    <a:masterClrMapping/>
  </p:clrMapOvr>
</p:sld>
</file>

<file path=ppt/slides/slide7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67577413"/>
      </p:ext>
    </p:extLst>
  </p:cSld>
  <p:clrMapOvr>
    <a:masterClrMapping/>
  </p:clrMapOvr>
</p:sld>
</file>

<file path=ppt/slides/slide7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390630179"/>
      </p:ext>
    </p:extLst>
  </p:cSld>
  <p:clrMapOvr>
    <a:masterClrMapping/>
  </p:clrMapOvr>
</p:sld>
</file>

<file path=ppt/slides/slide7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197149861"/>
      </p:ext>
    </p:extLst>
  </p:cSld>
  <p:clrMapOvr>
    <a:masterClrMapping/>
  </p:clrMapOvr>
</p:sld>
</file>

<file path=ppt/slides/slide7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88845767"/>
      </p:ext>
    </p:extLst>
  </p:cSld>
  <p:clrMapOvr>
    <a:masterClrMapping/>
  </p:clrMapOvr>
</p:sld>
</file>

<file path=ppt/slides/slide7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32492434"/>
      </p:ext>
    </p:extLst>
  </p:cSld>
  <p:clrMapOvr>
    <a:masterClrMapping/>
  </p:clrMapOvr>
</p:sld>
</file>

<file path=ppt/slides/slide7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35875971"/>
      </p:ext>
    </p:extLst>
  </p:cSld>
  <p:clrMapOvr>
    <a:masterClrMapping/>
  </p:clrMapOvr>
</p:sld>
</file>

<file path=ppt/slides/slide7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81826157"/>
      </p:ext>
    </p:extLst>
  </p:cSld>
  <p:clrMapOvr>
    <a:masterClrMapping/>
  </p:clrMapOvr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46013195"/>
      </p:ext>
    </p:extLst>
  </p:cSld>
  <p:clrMapOvr>
    <a:masterClrMapping/>
  </p:clrMapOvr>
</p:sld>
</file>

<file path=ppt/slides/slide7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51369801"/>
      </p:ext>
    </p:extLst>
  </p:cSld>
  <p:clrMapOvr>
    <a:masterClrMapping/>
  </p:clrMapOvr>
</p:sld>
</file>

<file path=ppt/slides/slide7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96431652"/>
      </p:ext>
    </p:extLst>
  </p:cSld>
  <p:clrMapOvr>
    <a:masterClrMapping/>
  </p:clrMapOvr>
</p:sld>
</file>

<file path=ppt/slides/slide7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80891073"/>
      </p:ext>
    </p:extLst>
  </p:cSld>
  <p:clrMapOvr>
    <a:masterClrMapping/>
  </p:clrMapOvr>
</p:sld>
</file>

<file path=ppt/slides/slide7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22469381"/>
      </p:ext>
    </p:extLst>
  </p:cSld>
  <p:clrMapOvr>
    <a:masterClrMapping/>
  </p:clrMapOvr>
</p:sld>
</file>

<file path=ppt/slides/slide7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53210635"/>
      </p:ext>
    </p:extLst>
  </p:cSld>
  <p:clrMapOvr>
    <a:masterClrMapping/>
  </p:clrMapOvr>
</p:sld>
</file>

<file path=ppt/slides/slide7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043646836"/>
      </p:ext>
    </p:extLst>
  </p:cSld>
  <p:clrMapOvr>
    <a:masterClrMapping/>
  </p:clrMapOvr>
</p:sld>
</file>

<file path=ppt/slides/slide7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97104620"/>
      </p:ext>
    </p:extLst>
  </p:cSld>
  <p:clrMapOvr>
    <a:masterClrMapping/>
  </p:clrMapOvr>
</p:sld>
</file>

<file path=ppt/slides/slide7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286413724"/>
      </p:ext>
    </p:extLst>
  </p:cSld>
  <p:clrMapOvr>
    <a:masterClrMapping/>
  </p:clrMapOvr>
</p:sld>
</file>

<file path=ppt/slides/slide7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452375867"/>
      </p:ext>
    </p:extLst>
  </p:cSld>
  <p:clrMapOvr>
    <a:masterClrMapping/>
  </p:clrMapOvr>
</p:sld>
</file>

<file path=ppt/slides/slide7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27190379"/>
      </p:ext>
    </p:extLst>
  </p:cSld>
  <p:clrMapOvr>
    <a:masterClrMapping/>
  </p:clrMapOvr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68576609"/>
      </p:ext>
    </p:extLst>
  </p:cSld>
  <p:clrMapOvr>
    <a:masterClrMapping/>
  </p:clrMapOvr>
</p:sld>
</file>

<file path=ppt/slides/slide7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18103447"/>
      </p:ext>
    </p:extLst>
  </p:cSld>
  <p:clrMapOvr>
    <a:masterClrMapping/>
  </p:clrMapOvr>
</p:sld>
</file>

<file path=ppt/slides/slide7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290982780"/>
      </p:ext>
    </p:extLst>
  </p:cSld>
  <p:clrMapOvr>
    <a:masterClrMapping/>
  </p:clrMapOvr>
</p:sld>
</file>

<file path=ppt/slides/slide7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907503369"/>
      </p:ext>
    </p:extLst>
  </p:cSld>
  <p:clrMapOvr>
    <a:masterClrMapping/>
  </p:clrMapOvr>
</p:sld>
</file>

<file path=ppt/slides/slide7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370921301"/>
      </p:ext>
    </p:extLst>
  </p:cSld>
  <p:clrMapOvr>
    <a:masterClrMapping/>
  </p:clrMapOvr>
</p:sld>
</file>

<file path=ppt/slides/slide7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70995376"/>
      </p:ext>
    </p:extLst>
  </p:cSld>
  <p:clrMapOvr>
    <a:masterClrMapping/>
  </p:clrMapOvr>
</p:sld>
</file>

<file path=ppt/slides/slide7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492643440"/>
      </p:ext>
    </p:extLst>
  </p:cSld>
  <p:clrMapOvr>
    <a:masterClrMapping/>
  </p:clrMapOvr>
</p:sld>
</file>

<file path=ppt/slides/slide7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371248334"/>
      </p:ext>
    </p:extLst>
  </p:cSld>
  <p:clrMapOvr>
    <a:masterClrMapping/>
  </p:clrMapOvr>
</p:sld>
</file>

<file path=ppt/slides/slide7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398182177"/>
      </p:ext>
    </p:extLst>
  </p:cSld>
  <p:clrMapOvr>
    <a:masterClrMapping/>
  </p:clrMapOvr>
</p:sld>
</file>

<file path=ppt/slides/slide7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4245374925"/>
      </p:ext>
    </p:extLst>
  </p:cSld>
  <p:clrMapOvr>
    <a:masterClrMapping/>
  </p:clrMapOvr>
</p:sld>
</file>

<file path=ppt/slides/slide7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83017260"/>
      </p:ext>
    </p:extLst>
  </p:cSld>
  <p:clrMapOvr>
    <a:masterClrMapping/>
  </p:clrMapOvr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160894214"/>
      </p:ext>
    </p:extLst>
  </p:cSld>
  <p:clrMapOvr>
    <a:masterClrMapping/>
  </p:clrMapOvr>
</p:sld>
</file>

<file path=ppt/slides/slide7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4313400"/>
      </p:ext>
    </p:extLst>
  </p:cSld>
  <p:clrMapOvr>
    <a:masterClrMapping/>
  </p:clrMapOvr>
</p:sld>
</file>

<file path=ppt/slides/slide7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12980949"/>
      </p:ext>
    </p:extLst>
  </p:cSld>
  <p:clrMapOvr>
    <a:masterClrMapping/>
  </p:clrMapOvr>
</p:sld>
</file>

<file path=ppt/slides/slide7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71060167"/>
      </p:ext>
    </p:extLst>
  </p:cSld>
  <p:clrMapOvr>
    <a:masterClrMapping/>
  </p:clrMapOvr>
</p:sld>
</file>

<file path=ppt/slides/slide7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04334933"/>
      </p:ext>
    </p:extLst>
  </p:cSld>
  <p:clrMapOvr>
    <a:masterClrMapping/>
  </p:clrMapOvr>
</p:sld>
</file>

<file path=ppt/slides/slide7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41015427"/>
      </p:ext>
    </p:extLst>
  </p:cSld>
  <p:clrMapOvr>
    <a:masterClrMapping/>
  </p:clrMapOvr>
</p:sld>
</file>

<file path=ppt/slides/slide7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63449884"/>
      </p:ext>
    </p:extLst>
  </p:cSld>
  <p:clrMapOvr>
    <a:masterClrMapping/>
  </p:clrMapOvr>
</p:sld>
</file>

<file path=ppt/slides/slide7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ER1 SERIES </a:t>
            </a:r>
          </a:p>
        </p:txBody>
      </p:sp>
    </p:spTree>
    <p:extLst>
      <p:ext uri="{BB962C8B-B14F-4D97-AF65-F5344CB8AC3E}">
        <p14:creationId xmlns:p14="http://schemas.microsoft.com/office/powerpoint/2010/main" val="224009693"/>
      </p:ext>
    </p:extLst>
  </p:cSld>
  <p:clrMapOvr>
    <a:masterClrMapping/>
  </p:clrMapOvr>
</p:sld>
</file>

<file path=ppt/slides/slide7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076786186"/>
      </p:ext>
    </p:extLst>
  </p:cSld>
  <p:clrMapOvr>
    <a:masterClrMapping/>
  </p:clrMapOvr>
</p:sld>
</file>

<file path=ppt/slides/slide7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20269779"/>
      </p:ext>
    </p:extLst>
  </p:cSld>
  <p:clrMapOvr>
    <a:masterClrMapping/>
  </p:clrMapOvr>
</p:sld>
</file>

<file path=ppt/slides/slide7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300580344"/>
      </p:ext>
    </p:extLst>
  </p:cSld>
  <p:clrMapOvr>
    <a:masterClrMapping/>
  </p:clrMapOvr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836766328"/>
      </p:ext>
    </p:extLst>
  </p:cSld>
  <p:clrMapOvr>
    <a:masterClrMapping/>
  </p:clrMapOvr>
</p:sld>
</file>

<file path=ppt/slides/slide7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ER2 SERIES </a:t>
            </a:r>
          </a:p>
        </p:txBody>
      </p:sp>
    </p:spTree>
    <p:extLst>
      <p:ext uri="{BB962C8B-B14F-4D97-AF65-F5344CB8AC3E}">
        <p14:creationId xmlns:p14="http://schemas.microsoft.com/office/powerpoint/2010/main" val="3973753317"/>
      </p:ext>
    </p:extLst>
  </p:cSld>
  <p:clrMapOvr>
    <a:masterClrMapping/>
  </p:clrMapOvr>
</p:sld>
</file>

<file path=ppt/slides/slide7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227480144"/>
      </p:ext>
    </p:extLst>
  </p:cSld>
  <p:clrMapOvr>
    <a:masterClrMapping/>
  </p:clrMapOvr>
</p:sld>
</file>

<file path=ppt/slides/slide7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479953543"/>
      </p:ext>
    </p:extLst>
  </p:cSld>
  <p:clrMapOvr>
    <a:masterClrMapping/>
  </p:clrMapOvr>
</p:sld>
</file>

<file path=ppt/slides/slide7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770770630"/>
      </p:ext>
    </p:extLst>
  </p:cSld>
  <p:clrMapOvr>
    <a:masterClrMapping/>
  </p:clrMapOvr>
</p:sld>
</file>

<file path=ppt/slides/slide7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ER3 SERIES </a:t>
            </a:r>
          </a:p>
        </p:txBody>
      </p:sp>
    </p:spTree>
    <p:extLst>
      <p:ext uri="{BB962C8B-B14F-4D97-AF65-F5344CB8AC3E}">
        <p14:creationId xmlns:p14="http://schemas.microsoft.com/office/powerpoint/2010/main" val="3632248786"/>
      </p:ext>
    </p:extLst>
  </p:cSld>
  <p:clrMapOvr>
    <a:masterClrMapping/>
  </p:clrMapOvr>
</p:sld>
</file>

<file path=ppt/slides/slide7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071843937"/>
      </p:ext>
    </p:extLst>
  </p:cSld>
  <p:clrMapOvr>
    <a:masterClrMapping/>
  </p:clrMapOvr>
</p:sld>
</file>

<file path=ppt/slides/slide7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041820180"/>
      </p:ext>
    </p:extLst>
  </p:cSld>
  <p:clrMapOvr>
    <a:masterClrMapping/>
  </p:clrMapOvr>
</p:sld>
</file>

<file path=ppt/slides/slide7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897360513"/>
      </p:ext>
    </p:extLst>
  </p:cSld>
  <p:clrMapOvr>
    <a:masterClrMapping/>
  </p:clrMapOvr>
</p:sld>
</file>

<file path=ppt/slides/slide7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ER4 SERIES </a:t>
            </a:r>
          </a:p>
        </p:txBody>
      </p:sp>
    </p:spTree>
    <p:extLst>
      <p:ext uri="{BB962C8B-B14F-4D97-AF65-F5344CB8AC3E}">
        <p14:creationId xmlns:p14="http://schemas.microsoft.com/office/powerpoint/2010/main" val="2098846307"/>
      </p:ext>
    </p:extLst>
  </p:cSld>
  <p:clrMapOvr>
    <a:masterClrMapping/>
  </p:clrMapOvr>
</p:sld>
</file>

<file path=ppt/slides/slide7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45229427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09081539"/>
      </p:ext>
    </p:extLst>
  </p:cSld>
  <p:clrMapOvr>
    <a:masterClrMapping/>
  </p:clrMapOvr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86778943"/>
      </p:ext>
    </p:extLst>
  </p:cSld>
  <p:clrMapOvr>
    <a:masterClrMapping/>
  </p:clrMapOvr>
</p:sld>
</file>

<file path=ppt/slides/slide7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23914301"/>
      </p:ext>
    </p:extLst>
  </p:cSld>
  <p:clrMapOvr>
    <a:masterClrMapping/>
  </p:clrMapOvr>
</p:sld>
</file>

<file path=ppt/slides/slide7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05311398"/>
      </p:ext>
    </p:extLst>
  </p:cSld>
  <p:clrMapOvr>
    <a:masterClrMapping/>
  </p:clrMapOvr>
</p:sld>
</file>

<file path=ppt/slides/slide7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ER5 SERIES </a:t>
            </a:r>
          </a:p>
        </p:txBody>
      </p:sp>
    </p:spTree>
    <p:extLst>
      <p:ext uri="{BB962C8B-B14F-4D97-AF65-F5344CB8AC3E}">
        <p14:creationId xmlns:p14="http://schemas.microsoft.com/office/powerpoint/2010/main" val="3100042407"/>
      </p:ext>
    </p:extLst>
  </p:cSld>
  <p:clrMapOvr>
    <a:masterClrMapping/>
  </p:clrMapOvr>
</p:sld>
</file>

<file path=ppt/slides/slide7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3317949133"/>
      </p:ext>
    </p:extLst>
  </p:cSld>
  <p:clrMapOvr>
    <a:masterClrMapping/>
  </p:clrMapOvr>
</p:sld>
</file>

<file path=ppt/slides/slide7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319571896"/>
      </p:ext>
    </p:extLst>
  </p:cSld>
  <p:clrMapOvr>
    <a:masterClrMapping/>
  </p:clrMapOvr>
</p:sld>
</file>

<file path=ppt/slides/slide7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5649657"/>
      </p:ext>
    </p:extLst>
  </p:cSld>
  <p:clrMapOvr>
    <a:masterClrMapping/>
  </p:clrMapOvr>
</p:sld>
</file>

<file path=ppt/slides/slide7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ER6 SERIES </a:t>
            </a:r>
          </a:p>
        </p:txBody>
      </p:sp>
    </p:spTree>
    <p:extLst>
      <p:ext uri="{BB962C8B-B14F-4D97-AF65-F5344CB8AC3E}">
        <p14:creationId xmlns:p14="http://schemas.microsoft.com/office/powerpoint/2010/main" val="1095816922"/>
      </p:ext>
    </p:extLst>
  </p:cSld>
  <p:clrMapOvr>
    <a:masterClrMapping/>
  </p:clrMapOvr>
</p:sld>
</file>

<file path=ppt/slides/slide7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868802217"/>
      </p:ext>
    </p:extLst>
  </p:cSld>
  <p:clrMapOvr>
    <a:masterClrMapping/>
  </p:clrMapOvr>
</p:sld>
</file>

<file path=ppt/slides/slide7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355979036"/>
      </p:ext>
    </p:extLst>
  </p:cSld>
  <p:clrMapOvr>
    <a:masterClrMapping/>
  </p:clrMapOvr>
</p:sld>
</file>

<file path=ppt/slides/slide7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4170937880"/>
      </p:ext>
    </p:extLst>
  </p:cSld>
  <p:clrMapOvr>
    <a:masterClrMapping/>
  </p:clrMapOvr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69060744"/>
      </p:ext>
    </p:extLst>
  </p:cSld>
  <p:clrMapOvr>
    <a:masterClrMapping/>
  </p:clrMapOvr>
</p:sld>
</file>

<file path=ppt/slides/slide7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ER7 SERIES </a:t>
            </a:r>
          </a:p>
        </p:txBody>
      </p:sp>
    </p:spTree>
    <p:extLst>
      <p:ext uri="{BB962C8B-B14F-4D97-AF65-F5344CB8AC3E}">
        <p14:creationId xmlns:p14="http://schemas.microsoft.com/office/powerpoint/2010/main" val="340744776"/>
      </p:ext>
    </p:extLst>
  </p:cSld>
  <p:clrMapOvr>
    <a:masterClrMapping/>
  </p:clrMapOvr>
</p:sld>
</file>

<file path=ppt/slides/slide7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435987223"/>
      </p:ext>
    </p:extLst>
  </p:cSld>
  <p:clrMapOvr>
    <a:masterClrMapping/>
  </p:clrMapOvr>
</p:sld>
</file>

<file path=ppt/slides/slide7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53234553"/>
      </p:ext>
    </p:extLst>
  </p:cSld>
  <p:clrMapOvr>
    <a:masterClrMapping/>
  </p:clrMapOvr>
</p:sld>
</file>

<file path=ppt/slides/slide7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02364820"/>
      </p:ext>
    </p:extLst>
  </p:cSld>
  <p:clrMapOvr>
    <a:masterClrMapping/>
  </p:clrMapOvr>
</p:sld>
</file>

<file path=ppt/slides/slide7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ER8 SERIES </a:t>
            </a:r>
          </a:p>
        </p:txBody>
      </p:sp>
    </p:spTree>
    <p:extLst>
      <p:ext uri="{BB962C8B-B14F-4D97-AF65-F5344CB8AC3E}">
        <p14:creationId xmlns:p14="http://schemas.microsoft.com/office/powerpoint/2010/main" val="1806260039"/>
      </p:ext>
    </p:extLst>
  </p:cSld>
  <p:clrMapOvr>
    <a:masterClrMapping/>
  </p:clrMapOvr>
</p:sld>
</file>

<file path=ppt/slides/slide7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701813932"/>
      </p:ext>
    </p:extLst>
  </p:cSld>
  <p:clrMapOvr>
    <a:masterClrMapping/>
  </p:clrMapOvr>
</p:sld>
</file>

<file path=ppt/slides/slide7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53366296"/>
      </p:ext>
    </p:extLst>
  </p:cSld>
  <p:clrMapOvr>
    <a:masterClrMapping/>
  </p:clrMapOvr>
</p:sld>
</file>

<file path=ppt/slides/slide7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59512019"/>
      </p:ext>
    </p:extLst>
  </p:cSld>
  <p:clrMapOvr>
    <a:masterClrMapping/>
  </p:clrMapOvr>
</p:sld>
</file>

<file path=ppt/slides/slide7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ER9 SERIES </a:t>
            </a:r>
          </a:p>
        </p:txBody>
      </p:sp>
    </p:spTree>
    <p:extLst>
      <p:ext uri="{BB962C8B-B14F-4D97-AF65-F5344CB8AC3E}">
        <p14:creationId xmlns:p14="http://schemas.microsoft.com/office/powerpoint/2010/main" val="202266646"/>
      </p:ext>
    </p:extLst>
  </p:cSld>
  <p:clrMapOvr>
    <a:masterClrMapping/>
  </p:clrMapOvr>
</p:sld>
</file>

<file path=ppt/slides/slide7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040038413"/>
      </p:ext>
    </p:extLst>
  </p:cSld>
  <p:clrMapOvr>
    <a:masterClrMapping/>
  </p:clrMapOvr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41611223"/>
      </p:ext>
    </p:extLst>
  </p:cSld>
  <p:clrMapOvr>
    <a:masterClrMapping/>
  </p:clrMapOvr>
</p:sld>
</file>

<file path=ppt/slides/slide7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58657342"/>
      </p:ext>
    </p:extLst>
  </p:cSld>
  <p:clrMapOvr>
    <a:masterClrMapping/>
  </p:clrMapOvr>
</p:sld>
</file>

<file path=ppt/slides/slide7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771629865"/>
      </p:ext>
    </p:extLst>
  </p:cSld>
  <p:clrMapOvr>
    <a:masterClrMapping/>
  </p:clrMapOvr>
</p:sld>
</file>

<file path=ppt/slides/slide7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ER10 SERIES </a:t>
            </a:r>
          </a:p>
        </p:txBody>
      </p:sp>
    </p:spTree>
    <p:extLst>
      <p:ext uri="{BB962C8B-B14F-4D97-AF65-F5344CB8AC3E}">
        <p14:creationId xmlns:p14="http://schemas.microsoft.com/office/powerpoint/2010/main" val="3235207485"/>
      </p:ext>
    </p:extLst>
  </p:cSld>
  <p:clrMapOvr>
    <a:masterClrMapping/>
  </p:clrMapOvr>
</p:sld>
</file>

<file path=ppt/slides/slide7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961333741"/>
      </p:ext>
    </p:extLst>
  </p:cSld>
  <p:clrMapOvr>
    <a:masterClrMapping/>
  </p:clrMapOvr>
</p:sld>
</file>

<file path=ppt/slides/slide7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04333975"/>
      </p:ext>
    </p:extLst>
  </p:cSld>
  <p:clrMapOvr>
    <a:masterClrMapping/>
  </p:clrMapOvr>
</p:sld>
</file>

<file path=ppt/slides/slide7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562794980"/>
      </p:ext>
    </p:extLst>
  </p:cSld>
  <p:clrMapOvr>
    <a:masterClrMapping/>
  </p:clrMapOvr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42644661"/>
      </p:ext>
    </p:extLst>
  </p:cSld>
  <p:clrMapOvr>
    <a:masterClrMapping/>
  </p:clrMapOvr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817227696"/>
      </p:ext>
    </p:extLst>
  </p:cSld>
  <p:clrMapOvr>
    <a:masterClrMapping/>
  </p:clrMapOvr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904777240"/>
      </p:ext>
    </p:extLst>
  </p:cSld>
  <p:clrMapOvr>
    <a:masterClrMapping/>
  </p:clrMapOvr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868627684"/>
      </p:ext>
    </p:extLst>
  </p:cSld>
  <p:clrMapOvr>
    <a:masterClrMapping/>
  </p:clrMapOvr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48470782"/>
      </p:ext>
    </p:extLst>
  </p:cSld>
  <p:clrMapOvr>
    <a:masterClrMapping/>
  </p:clrMapOvr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96157535"/>
      </p:ext>
    </p:extLst>
  </p:cSld>
  <p:clrMapOvr>
    <a:masterClrMapping/>
  </p:clrMapOvr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79134420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726353206"/>
      </p:ext>
    </p:extLst>
  </p:cSld>
  <p:clrMapOvr>
    <a:masterClrMapping/>
  </p:clrMapOvr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53098270"/>
      </p:ext>
    </p:extLst>
  </p:cSld>
  <p:clrMapOvr>
    <a:masterClrMapping/>
  </p:clrMapOvr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972883752"/>
      </p:ext>
    </p:extLst>
  </p:cSld>
  <p:clrMapOvr>
    <a:masterClrMapping/>
  </p:clrMapOvr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98251292"/>
      </p:ext>
    </p:extLst>
  </p:cSld>
  <p:clrMapOvr>
    <a:masterClrMapping/>
  </p:clrMapOvr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148022879"/>
      </p:ext>
    </p:extLst>
  </p:cSld>
  <p:clrMapOvr>
    <a:masterClrMapping/>
  </p:clrMapOvr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022093212"/>
      </p:ext>
    </p:extLst>
  </p:cSld>
  <p:clrMapOvr>
    <a:masterClrMapping/>
  </p:clrMapOvr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49597940"/>
      </p:ext>
    </p:extLst>
  </p:cSld>
  <p:clrMapOvr>
    <a:masterClrMapping/>
  </p:clrMapOvr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32144850"/>
      </p:ext>
    </p:extLst>
  </p:cSld>
  <p:clrMapOvr>
    <a:masterClrMapping/>
  </p:clrMapOvr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796742672"/>
      </p:ext>
    </p:extLst>
  </p:cSld>
  <p:clrMapOvr>
    <a:masterClrMapping/>
  </p:clrMapOvr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05608943"/>
      </p:ext>
    </p:extLst>
  </p:cSld>
  <p:clrMapOvr>
    <a:masterClrMapping/>
  </p:clrMapOvr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335498280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3553936"/>
      </p:ext>
    </p:extLst>
  </p:cSld>
  <p:clrMapOvr>
    <a:masterClrMapping/>
  </p:clrMapOvr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19043990"/>
      </p:ext>
    </p:extLst>
  </p:cSld>
  <p:clrMapOvr>
    <a:masterClrMapping/>
  </p:clrMapOvr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18641587"/>
      </p:ext>
    </p:extLst>
  </p:cSld>
  <p:clrMapOvr>
    <a:masterClrMapping/>
  </p:clrMapOvr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635528176"/>
      </p:ext>
    </p:extLst>
  </p:cSld>
  <p:clrMapOvr>
    <a:masterClrMapping/>
  </p:clrMapOvr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38983305"/>
      </p:ext>
    </p:extLst>
  </p:cSld>
  <p:clrMapOvr>
    <a:masterClrMapping/>
  </p:clrMapOvr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44827094"/>
      </p:ext>
    </p:extLst>
  </p:cSld>
  <p:clrMapOvr>
    <a:masterClrMapping/>
  </p:clrMapOvr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928057913"/>
      </p:ext>
    </p:extLst>
  </p:cSld>
  <p:clrMapOvr>
    <a:masterClrMapping/>
  </p:clrMapOvr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203297246"/>
      </p:ext>
    </p:extLst>
  </p:cSld>
  <p:clrMapOvr>
    <a:masterClrMapping/>
  </p:clrMapOvr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391004730"/>
      </p:ext>
    </p:extLst>
  </p:cSld>
  <p:clrMapOvr>
    <a:masterClrMapping/>
  </p:clrMapOvr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14278331"/>
      </p:ext>
    </p:extLst>
  </p:cSld>
  <p:clrMapOvr>
    <a:masterClrMapping/>
  </p:clrMapOvr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6822025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15631210"/>
      </p:ext>
    </p:extLst>
  </p:cSld>
  <p:clrMapOvr>
    <a:masterClrMapping/>
  </p:clrMapOvr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42635553"/>
      </p:ext>
    </p:extLst>
  </p:cSld>
  <p:clrMapOvr>
    <a:masterClrMapping/>
  </p:clrMapOvr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259352926"/>
      </p:ext>
    </p:extLst>
  </p:cSld>
  <p:clrMapOvr>
    <a:masterClrMapping/>
  </p:clrMapOvr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2785020939"/>
      </p:ext>
    </p:extLst>
  </p:cSld>
  <p:clrMapOvr>
    <a:masterClrMapping/>
  </p:clrMapOvr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22072925"/>
      </p:ext>
    </p:extLst>
  </p:cSld>
  <p:clrMapOvr>
    <a:masterClrMapping/>
  </p:clrMapOvr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691798401"/>
      </p:ext>
    </p:extLst>
  </p:cSld>
  <p:clrMapOvr>
    <a:masterClrMapping/>
  </p:clrMapOvr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976283224"/>
      </p:ext>
    </p:extLst>
  </p:cSld>
  <p:clrMapOvr>
    <a:masterClrMapping/>
  </p:clrMapOvr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71118199"/>
      </p:ext>
    </p:extLst>
  </p:cSld>
  <p:clrMapOvr>
    <a:masterClrMapping/>
  </p:clrMapOvr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101465501"/>
      </p:ext>
    </p:extLst>
  </p:cSld>
  <p:clrMapOvr>
    <a:masterClrMapping/>
  </p:clrMapOvr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70302283"/>
      </p:ext>
    </p:extLst>
  </p:cSld>
  <p:clrMapOvr>
    <a:masterClrMapping/>
  </p:clrMapOvr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83426950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217728040"/>
      </p:ext>
    </p:extLst>
  </p:cSld>
  <p:clrMapOvr>
    <a:masterClrMapping/>
  </p:clrMapOvr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866969507"/>
      </p:ext>
    </p:extLst>
  </p:cSld>
  <p:clrMapOvr>
    <a:masterClrMapping/>
  </p:clrMapOvr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1848444"/>
      </p:ext>
    </p:extLst>
  </p:cSld>
  <p:clrMapOvr>
    <a:masterClrMapping/>
  </p:clrMapOvr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16830678"/>
      </p:ext>
    </p:extLst>
  </p:cSld>
  <p:clrMapOvr>
    <a:masterClrMapping/>
  </p:clrMapOvr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951351044"/>
      </p:ext>
    </p:extLst>
  </p:cSld>
  <p:clrMapOvr>
    <a:masterClrMapping/>
  </p:clrMapOvr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893369270"/>
      </p:ext>
    </p:extLst>
  </p:cSld>
  <p:clrMapOvr>
    <a:masterClrMapping/>
  </p:clrMapOvr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2302051717"/>
      </p:ext>
    </p:extLst>
  </p:cSld>
  <p:clrMapOvr>
    <a:masterClrMapping/>
  </p:clrMapOvr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84269617"/>
      </p:ext>
    </p:extLst>
  </p:cSld>
  <p:clrMapOvr>
    <a:masterClrMapping/>
  </p:clrMapOvr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49739794"/>
      </p:ext>
    </p:extLst>
  </p:cSld>
  <p:clrMapOvr>
    <a:masterClrMapping/>
  </p:clrMapOvr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06053437"/>
      </p:ext>
    </p:extLst>
  </p:cSld>
  <p:clrMapOvr>
    <a:masterClrMapping/>
  </p:clrMapOvr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70951099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913853664"/>
      </p:ext>
    </p:extLst>
  </p:cSld>
  <p:clrMapOvr>
    <a:masterClrMapping/>
  </p:clrMapOvr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22999466"/>
      </p:ext>
    </p:extLst>
  </p:cSld>
  <p:clrMapOvr>
    <a:masterClrMapping/>
  </p:clrMapOvr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922651149"/>
      </p:ext>
    </p:extLst>
  </p:cSld>
  <p:clrMapOvr>
    <a:masterClrMapping/>
  </p:clrMapOvr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014579881"/>
      </p:ext>
    </p:extLst>
  </p:cSld>
  <p:clrMapOvr>
    <a:masterClrMapping/>
  </p:clrMapOvr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440878353"/>
      </p:ext>
    </p:extLst>
  </p:cSld>
  <p:clrMapOvr>
    <a:masterClrMapping/>
  </p:clrMapOvr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17704971"/>
      </p:ext>
    </p:extLst>
  </p:cSld>
  <p:clrMapOvr>
    <a:masterClrMapping/>
  </p:clrMapOvr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12274814"/>
      </p:ext>
    </p:extLst>
  </p:cSld>
  <p:clrMapOvr>
    <a:masterClrMapping/>
  </p:clrMapOvr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242780381"/>
      </p:ext>
    </p:extLst>
  </p:cSld>
  <p:clrMapOvr>
    <a:masterClrMapping/>
  </p:clrMapOvr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800164205"/>
      </p:ext>
    </p:extLst>
  </p:cSld>
  <p:clrMapOvr>
    <a:masterClrMapping/>
  </p:clrMapOvr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1095375801"/>
      </p:ext>
    </p:extLst>
  </p:cSld>
  <p:clrMapOvr>
    <a:masterClrMapping/>
  </p:clrMapOvr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21637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5FE73-1CF1-4351-902A-2F64797C3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SQL SERVER GT4L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4CEC1-73C7-47D4-8651-CBB60B512B4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a-IR" dirty="0"/>
              <a:t>سیستم پیشنهادی</a:t>
            </a:r>
          </a:p>
          <a:p>
            <a:r>
              <a:rPr lang="en-US" dirty="0"/>
              <a:t>RAM = +8GB</a:t>
            </a:r>
          </a:p>
          <a:p>
            <a:r>
              <a:rPr lang="en-US" dirty="0"/>
              <a:t>GPU=+CORE I5 </a:t>
            </a:r>
          </a:p>
          <a:p>
            <a:pPr marL="0" indent="0">
              <a:buNone/>
            </a:pPr>
            <a:r>
              <a:rPr lang="en-US" dirty="0"/>
              <a:t>              +4GHZ</a:t>
            </a:r>
          </a:p>
          <a:p>
            <a:pPr marL="0" indent="0">
              <a:buNone/>
            </a:pPr>
            <a:r>
              <a:rPr lang="fa-IR" dirty="0"/>
              <a:t>گرافیک:</a:t>
            </a:r>
            <a:r>
              <a:rPr lang="en-US" dirty="0"/>
              <a:t>+2GB</a:t>
            </a:r>
          </a:p>
          <a:p>
            <a:pPr marL="0" indent="0">
              <a:buNone/>
            </a:pPr>
            <a:r>
              <a:rPr lang="en-US" dirty="0"/>
              <a:t>HDD=+26GB</a:t>
            </a:r>
          </a:p>
          <a:p>
            <a:pPr marL="0" indent="0">
              <a:buNone/>
            </a:pPr>
            <a:r>
              <a:rPr lang="fa-IR" dirty="0"/>
              <a:t>فقط نصب بروی همه سیستم عامل های ویندوز</a:t>
            </a:r>
          </a:p>
          <a:p>
            <a:pPr marL="0" indent="0">
              <a:buNone/>
            </a:pPr>
            <a:endParaRPr lang="fa-I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536CF1-680B-4AD9-8FC9-43FCEE25EC0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a-IR" dirty="0"/>
              <a:t>مشخصات سیستمی</a:t>
            </a:r>
          </a:p>
          <a:p>
            <a:pPr marL="0" indent="0" algn="r" rtl="1">
              <a:buNone/>
            </a:pPr>
            <a:r>
              <a:rPr lang="fa-IR" dirty="0"/>
              <a:t>حجم فایل دانلودی </a:t>
            </a:r>
            <a:r>
              <a:rPr lang="en-US" dirty="0"/>
              <a:t>8GB</a:t>
            </a:r>
          </a:p>
          <a:p>
            <a:pPr marL="0" indent="0" algn="r" rtl="1">
              <a:buNone/>
            </a:pPr>
            <a:r>
              <a:rPr lang="fa-IR" dirty="0"/>
              <a:t>فایل نصب بعداز استخراج بالای </a:t>
            </a:r>
            <a:r>
              <a:rPr lang="en-US" dirty="0"/>
              <a:t>26GB</a:t>
            </a:r>
          </a:p>
          <a:p>
            <a:pPr marL="0" indent="0" algn="r" rtl="1">
              <a:buNone/>
            </a:pPr>
            <a:r>
              <a:rPr lang="fa-IR" dirty="0"/>
              <a:t>تعداد پکیج های تقویتی :بیش از 30 حجم هرکدام مابین </a:t>
            </a:r>
            <a:r>
              <a:rPr lang="en-US" dirty="0"/>
              <a:t>5GB-20GB(+60GB FULL INSTAL) </a:t>
            </a:r>
            <a:r>
              <a:rPr lang="fa-IR" dirty="0"/>
              <a:t>که می توان باقیمت بالا دانلود کرد</a:t>
            </a:r>
            <a:endParaRPr lang="en-US" dirty="0"/>
          </a:p>
          <a:p>
            <a:pPr marL="0" indent="0" algn="r" rtl="1">
              <a:buNone/>
            </a:pPr>
            <a:r>
              <a:rPr lang="fa-IR" dirty="0"/>
              <a:t>تعداد توابع بالای 100توابع + بالای 1000فرمول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4998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58070990"/>
      </p:ext>
    </p:extLst>
  </p:cSld>
  <p:clrMapOvr>
    <a:masterClrMapping/>
  </p:clrMapOvr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67340168"/>
      </p:ext>
    </p:extLst>
  </p:cSld>
  <p:clrMapOvr>
    <a:masterClrMapping/>
  </p:clrMapOvr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567372811"/>
      </p:ext>
    </p:extLst>
  </p:cSld>
  <p:clrMapOvr>
    <a:masterClrMapping/>
  </p:clrMapOvr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241518849"/>
      </p:ext>
    </p:extLst>
  </p:cSld>
  <p:clrMapOvr>
    <a:masterClrMapping/>
  </p:clrMapOvr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077771989"/>
      </p:ext>
    </p:extLst>
  </p:cSld>
  <p:clrMapOvr>
    <a:masterClrMapping/>
  </p:clrMapOvr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730540113"/>
      </p:ext>
    </p:extLst>
  </p:cSld>
  <p:clrMapOvr>
    <a:masterClrMapping/>
  </p:clrMapOvr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87191970"/>
      </p:ext>
    </p:extLst>
  </p:cSld>
  <p:clrMapOvr>
    <a:masterClrMapping/>
  </p:clrMapOvr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06681243"/>
      </p:ext>
    </p:extLst>
  </p:cSld>
  <p:clrMapOvr>
    <a:masterClrMapping/>
  </p:clrMapOvr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79631102"/>
      </p:ext>
    </p:extLst>
  </p:cSld>
  <p:clrMapOvr>
    <a:masterClrMapping/>
  </p:clrMapOvr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75937386"/>
      </p:ext>
    </p:extLst>
  </p:cSld>
  <p:clrMapOvr>
    <a:masterClrMapping/>
  </p:clrMapOvr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25586296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59332876"/>
      </p:ext>
    </p:extLst>
  </p:cSld>
  <p:clrMapOvr>
    <a:masterClrMapping/>
  </p:clrMapOvr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4104464569"/>
      </p:ext>
    </p:extLst>
  </p:cSld>
  <p:clrMapOvr>
    <a:masterClrMapping/>
  </p:clrMapOvr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3121922536"/>
      </p:ext>
    </p:extLst>
  </p:cSld>
  <p:clrMapOvr>
    <a:masterClrMapping/>
  </p:clrMapOvr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0811844"/>
      </p:ext>
    </p:extLst>
  </p:cSld>
  <p:clrMapOvr>
    <a:masterClrMapping/>
  </p:clrMapOvr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521832376"/>
      </p:ext>
    </p:extLst>
  </p:cSld>
  <p:clrMapOvr>
    <a:masterClrMapping/>
  </p:clrMapOvr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92198415"/>
      </p:ext>
    </p:extLst>
  </p:cSld>
  <p:clrMapOvr>
    <a:masterClrMapping/>
  </p:clrMapOvr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530360362"/>
      </p:ext>
    </p:extLst>
  </p:cSld>
  <p:clrMapOvr>
    <a:masterClrMapping/>
  </p:clrMapOvr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745060972"/>
      </p:ext>
    </p:extLst>
  </p:cSld>
  <p:clrMapOvr>
    <a:masterClrMapping/>
  </p:clrMapOvr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71203246"/>
      </p:ext>
    </p:extLst>
  </p:cSld>
  <p:clrMapOvr>
    <a:masterClrMapping/>
  </p:clrMapOvr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3185181"/>
      </p:ext>
    </p:extLst>
  </p:cSld>
  <p:clrMapOvr>
    <a:masterClrMapping/>
  </p:clrMapOvr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8746305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73504094"/>
      </p:ext>
    </p:extLst>
  </p:cSld>
  <p:clrMapOvr>
    <a:masterClrMapping/>
  </p:clrMapOvr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49465342"/>
      </p:ext>
    </p:extLst>
  </p:cSld>
  <p:clrMapOvr>
    <a:masterClrMapping/>
  </p:clrMapOvr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172945852"/>
      </p:ext>
    </p:extLst>
  </p:cSld>
  <p:clrMapOvr>
    <a:masterClrMapping/>
  </p:clrMapOvr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53603992"/>
      </p:ext>
    </p:extLst>
  </p:cSld>
  <p:clrMapOvr>
    <a:masterClrMapping/>
  </p:clrMapOvr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86624688"/>
      </p:ext>
    </p:extLst>
  </p:cSld>
  <p:clrMapOvr>
    <a:masterClrMapping/>
  </p:clrMapOvr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2437915534"/>
      </p:ext>
    </p:extLst>
  </p:cSld>
  <p:clrMapOvr>
    <a:masterClrMapping/>
  </p:clrMapOvr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50159132"/>
      </p:ext>
    </p:extLst>
  </p:cSld>
  <p:clrMapOvr>
    <a:masterClrMapping/>
  </p:clrMapOvr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3026393799"/>
      </p:ext>
    </p:extLst>
  </p:cSld>
  <p:clrMapOvr>
    <a:masterClrMapping/>
  </p:clrMapOvr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333664765"/>
      </p:ext>
    </p:extLst>
  </p:cSld>
  <p:clrMapOvr>
    <a:masterClrMapping/>
  </p:clrMapOvr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511214126"/>
      </p:ext>
    </p:extLst>
  </p:cSld>
  <p:clrMapOvr>
    <a:masterClrMapping/>
  </p:clrMapOvr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7794390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80496061"/>
      </p:ext>
    </p:extLst>
  </p:cSld>
  <p:clrMapOvr>
    <a:masterClrMapping/>
  </p:clrMapOvr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511639727"/>
      </p:ext>
    </p:extLst>
  </p:cSld>
  <p:clrMapOvr>
    <a:masterClrMapping/>
  </p:clrMapOvr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9428909"/>
      </p:ext>
    </p:extLst>
  </p:cSld>
  <p:clrMapOvr>
    <a:masterClrMapping/>
  </p:clrMapOvr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586657984"/>
      </p:ext>
    </p:extLst>
  </p:cSld>
  <p:clrMapOvr>
    <a:masterClrMapping/>
  </p:clrMapOvr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1(VGR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0027370"/>
      </p:ext>
    </p:extLst>
  </p:cSld>
  <p:clrMapOvr>
    <a:masterClrMapping/>
  </p:clrMapOvr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(VGR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15051480"/>
      </p:ext>
    </p:extLst>
  </p:cSld>
  <p:clrMapOvr>
    <a:masterClrMapping/>
  </p:clrMapOvr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597013257"/>
      </p:ext>
    </p:extLst>
  </p:cSld>
  <p:clrMapOvr>
    <a:masterClrMapping/>
  </p:clrMapOvr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7519261"/>
      </p:ext>
    </p:extLst>
  </p:cSld>
  <p:clrMapOvr>
    <a:masterClrMapping/>
  </p:clrMapOvr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VGV SERIES </a:t>
            </a:r>
          </a:p>
        </p:txBody>
      </p:sp>
    </p:spTree>
    <p:extLst>
      <p:ext uri="{BB962C8B-B14F-4D97-AF65-F5344CB8AC3E}">
        <p14:creationId xmlns:p14="http://schemas.microsoft.com/office/powerpoint/2010/main" val="2126745090"/>
      </p:ext>
    </p:extLst>
  </p:cSld>
  <p:clrMapOvr>
    <a:masterClrMapping/>
  </p:clrMapOvr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82943808"/>
      </p:ext>
    </p:extLst>
  </p:cSld>
  <p:clrMapOvr>
    <a:masterClrMapping/>
  </p:clrMapOvr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62311304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4132240714"/>
      </p:ext>
    </p:extLst>
  </p:cSld>
  <p:clrMapOvr>
    <a:masterClrMapping/>
  </p:clrMapOvr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78064937"/>
      </p:ext>
    </p:extLst>
  </p:cSld>
  <p:clrMapOvr>
    <a:masterClrMapping/>
  </p:clrMapOvr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93056071"/>
      </p:ext>
    </p:extLst>
  </p:cSld>
  <p:clrMapOvr>
    <a:masterClrMapping/>
  </p:clrMapOvr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748563947"/>
      </p:ext>
    </p:extLst>
  </p:cSld>
  <p:clrMapOvr>
    <a:masterClrMapping/>
  </p:clrMapOvr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709245779"/>
      </p:ext>
    </p:extLst>
  </p:cSld>
  <p:clrMapOvr>
    <a:masterClrMapping/>
  </p:clrMapOvr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956174285"/>
      </p:ext>
    </p:extLst>
  </p:cSld>
  <p:clrMapOvr>
    <a:masterClrMapping/>
  </p:clrMapOvr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573571560"/>
      </p:ext>
    </p:extLst>
  </p:cSld>
  <p:clrMapOvr>
    <a:masterClrMapping/>
  </p:clrMapOvr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1(VGV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08678740"/>
      </p:ext>
    </p:extLst>
  </p:cSld>
  <p:clrMapOvr>
    <a:masterClrMapping/>
  </p:clrMapOvr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(VGV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3314033"/>
      </p:ext>
    </p:extLst>
  </p:cSld>
  <p:clrMapOvr>
    <a:masterClrMapping/>
  </p:clrMapOvr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915856700"/>
      </p:ext>
    </p:extLst>
  </p:cSld>
  <p:clrMapOvr>
    <a:masterClrMapping/>
  </p:clrMapOvr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0293034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82953378"/>
      </p:ext>
    </p:extLst>
  </p:cSld>
  <p:clrMapOvr>
    <a:masterClrMapping/>
  </p:clrMapOvr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LS1 SERIES </a:t>
            </a:r>
          </a:p>
        </p:txBody>
      </p:sp>
    </p:spTree>
    <p:extLst>
      <p:ext uri="{BB962C8B-B14F-4D97-AF65-F5344CB8AC3E}">
        <p14:creationId xmlns:p14="http://schemas.microsoft.com/office/powerpoint/2010/main" val="3965256339"/>
      </p:ext>
    </p:extLst>
  </p:cSld>
  <p:clrMapOvr>
    <a:masterClrMapping/>
  </p:clrMapOvr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308745798"/>
      </p:ext>
    </p:extLst>
  </p:cSld>
  <p:clrMapOvr>
    <a:masterClrMapping/>
  </p:clrMapOvr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</a:t>
            </a:r>
            <a:r>
              <a:rPr lang="en-US" dirty="0"/>
              <a:t> </a:t>
            </a:r>
            <a:r>
              <a:rPr lang="fa-IR" dirty="0"/>
              <a:t>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203288190"/>
      </p:ext>
    </p:extLst>
  </p:cSld>
  <p:clrMapOvr>
    <a:masterClrMapping/>
  </p:clrMapOvr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722414413"/>
      </p:ext>
    </p:extLst>
  </p:cSld>
  <p:clrMapOvr>
    <a:masterClrMapping/>
  </p:clrMapOvr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LS2 SERIES </a:t>
            </a:r>
          </a:p>
        </p:txBody>
      </p:sp>
    </p:spTree>
    <p:extLst>
      <p:ext uri="{BB962C8B-B14F-4D97-AF65-F5344CB8AC3E}">
        <p14:creationId xmlns:p14="http://schemas.microsoft.com/office/powerpoint/2010/main" val="1285218486"/>
      </p:ext>
    </p:extLst>
  </p:cSld>
  <p:clrMapOvr>
    <a:masterClrMapping/>
  </p:clrMapOvr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641776837"/>
      </p:ext>
    </p:extLst>
  </p:cSld>
  <p:clrMapOvr>
    <a:masterClrMapping/>
  </p:clrMapOvr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79801466"/>
      </p:ext>
    </p:extLst>
  </p:cSld>
  <p:clrMapOvr>
    <a:masterClrMapping/>
  </p:clrMapOvr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01568512"/>
      </p:ext>
    </p:extLst>
  </p:cSld>
  <p:clrMapOvr>
    <a:masterClrMapping/>
  </p:clrMapOvr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LS3 SERIES </a:t>
            </a:r>
          </a:p>
        </p:txBody>
      </p:sp>
    </p:spTree>
    <p:extLst>
      <p:ext uri="{BB962C8B-B14F-4D97-AF65-F5344CB8AC3E}">
        <p14:creationId xmlns:p14="http://schemas.microsoft.com/office/powerpoint/2010/main" val="714675973"/>
      </p:ext>
    </p:extLst>
  </p:cSld>
  <p:clrMapOvr>
    <a:masterClrMapping/>
  </p:clrMapOvr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71668620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808488076"/>
      </p:ext>
    </p:extLst>
  </p:cSld>
  <p:clrMapOvr>
    <a:masterClrMapping/>
  </p:clrMapOvr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918773069"/>
      </p:ext>
    </p:extLst>
  </p:cSld>
  <p:clrMapOvr>
    <a:masterClrMapping/>
  </p:clrMapOvr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332892769"/>
      </p:ext>
    </p:extLst>
  </p:cSld>
  <p:clrMapOvr>
    <a:masterClrMapping/>
  </p:clrMapOvr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LS4 SERIES </a:t>
            </a:r>
          </a:p>
        </p:txBody>
      </p:sp>
    </p:spTree>
    <p:extLst>
      <p:ext uri="{BB962C8B-B14F-4D97-AF65-F5344CB8AC3E}">
        <p14:creationId xmlns:p14="http://schemas.microsoft.com/office/powerpoint/2010/main" val="3231509559"/>
      </p:ext>
    </p:extLst>
  </p:cSld>
  <p:clrMapOvr>
    <a:masterClrMapping/>
  </p:clrMapOvr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235275391"/>
      </p:ext>
    </p:extLst>
  </p:cSld>
  <p:clrMapOvr>
    <a:masterClrMapping/>
  </p:clrMapOvr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76527344"/>
      </p:ext>
    </p:extLst>
  </p:cSld>
  <p:clrMapOvr>
    <a:masterClrMapping/>
  </p:clrMapOvr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697696758"/>
      </p:ext>
    </p:extLst>
  </p:cSld>
  <p:clrMapOvr>
    <a:masterClrMapping/>
  </p:clrMapOvr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LS5 SERIES </a:t>
            </a:r>
          </a:p>
        </p:txBody>
      </p:sp>
    </p:spTree>
    <p:extLst>
      <p:ext uri="{BB962C8B-B14F-4D97-AF65-F5344CB8AC3E}">
        <p14:creationId xmlns:p14="http://schemas.microsoft.com/office/powerpoint/2010/main" val="4135032986"/>
      </p:ext>
    </p:extLst>
  </p:cSld>
  <p:clrMapOvr>
    <a:masterClrMapping/>
  </p:clrMapOvr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150074489"/>
      </p:ext>
    </p:extLst>
  </p:cSld>
  <p:clrMapOvr>
    <a:masterClrMapping/>
  </p:clrMapOvr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849892520"/>
      </p:ext>
    </p:extLst>
  </p:cSld>
  <p:clrMapOvr>
    <a:masterClrMapping/>
  </p:clrMapOvr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1539014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966550074"/>
      </p:ext>
    </p:extLst>
  </p:cSld>
  <p:clrMapOvr>
    <a:masterClrMapping/>
  </p:clrMapOvr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LS6 SERIES </a:t>
            </a:r>
          </a:p>
        </p:txBody>
      </p:sp>
    </p:spTree>
    <p:extLst>
      <p:ext uri="{BB962C8B-B14F-4D97-AF65-F5344CB8AC3E}">
        <p14:creationId xmlns:p14="http://schemas.microsoft.com/office/powerpoint/2010/main" val="3299028151"/>
      </p:ext>
    </p:extLst>
  </p:cSld>
  <p:clrMapOvr>
    <a:masterClrMapping/>
  </p:clrMapOvr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4106267440"/>
      </p:ext>
    </p:extLst>
  </p:cSld>
  <p:clrMapOvr>
    <a:masterClrMapping/>
  </p:clrMapOvr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927765557"/>
      </p:ext>
    </p:extLst>
  </p:cSld>
  <p:clrMapOvr>
    <a:masterClrMapping/>
  </p:clrMapOvr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1016900403"/>
      </p:ext>
    </p:extLst>
  </p:cSld>
  <p:clrMapOvr>
    <a:masterClrMapping/>
  </p:clrMapOvr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LS7 SERIES </a:t>
            </a:r>
          </a:p>
        </p:txBody>
      </p:sp>
    </p:spTree>
    <p:extLst>
      <p:ext uri="{BB962C8B-B14F-4D97-AF65-F5344CB8AC3E}">
        <p14:creationId xmlns:p14="http://schemas.microsoft.com/office/powerpoint/2010/main" val="994436629"/>
      </p:ext>
    </p:extLst>
  </p:cSld>
  <p:clrMapOvr>
    <a:masterClrMapping/>
  </p:clrMapOvr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39080090"/>
      </p:ext>
    </p:extLst>
  </p:cSld>
  <p:clrMapOvr>
    <a:masterClrMapping/>
  </p:clrMapOvr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849368629"/>
      </p:ext>
    </p:extLst>
  </p:cSld>
  <p:clrMapOvr>
    <a:masterClrMapping/>
  </p:clrMapOvr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838407259"/>
      </p:ext>
    </p:extLst>
  </p:cSld>
  <p:clrMapOvr>
    <a:masterClrMapping/>
  </p:clrMapOvr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LS8 SERIES </a:t>
            </a:r>
          </a:p>
        </p:txBody>
      </p:sp>
    </p:spTree>
    <p:extLst>
      <p:ext uri="{BB962C8B-B14F-4D97-AF65-F5344CB8AC3E}">
        <p14:creationId xmlns:p14="http://schemas.microsoft.com/office/powerpoint/2010/main" val="657532534"/>
      </p:ext>
    </p:extLst>
  </p:cSld>
  <p:clrMapOvr>
    <a:masterClrMapping/>
  </p:clrMapOvr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57371416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4250136109"/>
      </p:ext>
    </p:extLst>
  </p:cSld>
  <p:clrMapOvr>
    <a:masterClrMapping/>
  </p:clrMapOvr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1040557193"/>
      </p:ext>
    </p:extLst>
  </p:cSld>
  <p:clrMapOvr>
    <a:masterClrMapping/>
  </p:clrMapOvr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2083566839"/>
      </p:ext>
    </p:extLst>
  </p:cSld>
  <p:clrMapOvr>
    <a:masterClrMapping/>
  </p:clrMapOvr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LS9 SERIES </a:t>
            </a:r>
          </a:p>
        </p:txBody>
      </p:sp>
    </p:spTree>
    <p:extLst>
      <p:ext uri="{BB962C8B-B14F-4D97-AF65-F5344CB8AC3E}">
        <p14:creationId xmlns:p14="http://schemas.microsoft.com/office/powerpoint/2010/main" val="210790212"/>
      </p:ext>
    </p:extLst>
  </p:cSld>
  <p:clrMapOvr>
    <a:masterClrMapping/>
  </p:clrMapOvr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631761661"/>
      </p:ext>
    </p:extLst>
  </p:cSld>
  <p:clrMapOvr>
    <a:masterClrMapping/>
  </p:clrMapOvr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208615570"/>
      </p:ext>
    </p:extLst>
  </p:cSld>
  <p:clrMapOvr>
    <a:masterClrMapping/>
  </p:clrMapOvr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3587649715"/>
      </p:ext>
    </p:extLst>
  </p:cSld>
  <p:clrMapOvr>
    <a:masterClrMapping/>
  </p:clrMapOvr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B4C4-5611-4230-AE3B-99279405FA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pPr marL="914400" indent="-914400" algn="ctr">
              <a:buFont typeface="+mj-lt"/>
              <a:buAutoNum type="arabicPeriod"/>
            </a:pPr>
            <a:r>
              <a:rPr lang="en-US" dirty="0"/>
              <a:t>LS10 SERIES </a:t>
            </a:r>
          </a:p>
        </p:txBody>
      </p:sp>
    </p:spTree>
    <p:extLst>
      <p:ext uri="{BB962C8B-B14F-4D97-AF65-F5344CB8AC3E}">
        <p14:creationId xmlns:p14="http://schemas.microsoft.com/office/powerpoint/2010/main" val="1957096386"/>
      </p:ext>
    </p:extLst>
  </p:cSld>
  <p:clrMapOvr>
    <a:masterClrMapping/>
  </p:clrMapOvr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E71A-A957-4271-BEAC-567FA238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8B417-3E61-42DB-80BB-5C1438DE1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609" y="2160983"/>
            <a:ext cx="4500760" cy="576262"/>
          </a:xfrm>
        </p:spPr>
        <p:txBody>
          <a:bodyPr/>
          <a:lstStyle/>
          <a:p>
            <a:r>
              <a:rPr lang="fa-IR" dirty="0"/>
              <a:t>نسخه های ارزان قیمت</a:t>
            </a:r>
            <a:r>
              <a:rPr lang="en-US" dirty="0"/>
              <a:t> 10 BEST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45465-0283-4718-B02F-F412960BBD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GP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GZMPZ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TR700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NOVITEC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NTRONIC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VOSSENMC3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PZERO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POSIDAN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RSN3OT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27C5C-B88F-4969-8E0F-D2B70C1C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نسخه های گران قیمت</a:t>
            </a:r>
            <a:r>
              <a:rPr lang="en-US" dirty="0"/>
              <a:t> 10BEST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D67BF-78CD-49CE-8B71-BFF6C89B22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BAS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HSA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LONG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VC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COCKPIT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CBC</a:t>
            </a:r>
          </a:p>
        </p:txBody>
      </p:sp>
    </p:spTree>
    <p:extLst>
      <p:ext uri="{BB962C8B-B14F-4D97-AF65-F5344CB8AC3E}">
        <p14:creationId xmlns:p14="http://schemas.microsoft.com/office/powerpoint/2010/main" val="2893035059"/>
      </p:ext>
    </p:extLst>
  </p:cSld>
  <p:clrMapOvr>
    <a:masterClrMapping/>
  </p:clrMapOvr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نسخه های ارزان و گران قیمت سری</a:t>
            </a:r>
            <a:br>
              <a:rPr lang="fa-IR" dirty="0"/>
            </a:br>
            <a:r>
              <a:rPr lang="fa-IR" dirty="0"/>
              <a:t>(ویژگی مشترک)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dirty="0"/>
              <a:t>امکان عرضه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2986485041"/>
      </p:ext>
    </p:extLst>
  </p:cSld>
  <p:clrMapOvr>
    <a:masterClrMapping/>
  </p:clrMapOvr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7B2F-D52C-4883-8E63-7D57BABE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پکیج های تقویتی دستگاه و سیستم عامل</a:t>
            </a:r>
            <a:br>
              <a:rPr lang="en-US" dirty="0"/>
            </a:br>
            <a:r>
              <a:rPr lang="en-US" dirty="0"/>
              <a:t>(10 BEST)</a:t>
            </a:r>
            <a:r>
              <a:rPr lang="fa-IR" dirty="0"/>
              <a:t>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6C1D-3A89-40F8-BBD0-344AB34AE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b="1" i="1" dirty="0"/>
              <a:t>ISOH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ISGE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GTUM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PSIR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XACN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SUT</a:t>
            </a:r>
          </a:p>
          <a:p>
            <a:pPr>
              <a:buFont typeface="+mj-lt"/>
              <a:buAutoNum type="arabicPeriod"/>
            </a:pPr>
            <a:r>
              <a:rPr lang="en-US" b="1" i="1" dirty="0"/>
              <a:t>TU5</a:t>
            </a:r>
          </a:p>
        </p:txBody>
      </p:sp>
    </p:spTree>
    <p:extLst>
      <p:ext uri="{BB962C8B-B14F-4D97-AF65-F5344CB8AC3E}">
        <p14:creationId xmlns:p14="http://schemas.microsoft.com/office/powerpoint/2010/main" val="55245769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64815957"/>
      </p:ext>
    </p:extLst>
  </p:cSld>
  <p:clrMapOvr>
    <a:masterClrMapping/>
  </p:clrMapOvr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4DAF9-B695-4C39-AE98-2A6AAC789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LT SERIES</a:t>
            </a:r>
          </a:p>
        </p:txBody>
      </p:sp>
    </p:spTree>
    <p:extLst>
      <p:ext uri="{BB962C8B-B14F-4D97-AF65-F5344CB8AC3E}">
        <p14:creationId xmlns:p14="http://schemas.microsoft.com/office/powerpoint/2010/main" val="3497675058"/>
      </p:ext>
    </p:extLst>
  </p:cSld>
  <p:clrMapOvr>
    <a:masterClrMapping/>
  </p:clrMapOvr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FA95-6F48-4F2F-BB05-90591959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9"/>
            <a:ext cx="2246170" cy="1320800"/>
          </a:xfrm>
        </p:spPr>
        <p:txBody>
          <a:bodyPr/>
          <a:lstStyle/>
          <a:p>
            <a:r>
              <a:rPr lang="fa-IR" dirty="0"/>
              <a:t>انواع </a:t>
            </a:r>
            <a:r>
              <a:rPr lang="en-US" dirty="0"/>
              <a:t>LT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A079127-9683-4873-A96A-2B92104B6E5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77862" y="1365161"/>
          <a:ext cx="7641889" cy="5640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6DCDAEF-F661-4906-95CD-29F78BE7052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768331" y="127420"/>
          <a:ext cx="418465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156386845"/>
      </p:ext>
    </p:extLst>
  </p:cSld>
  <p:clrMapOvr>
    <a:masterClrMapping/>
  </p:clrMapOvr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GT SERIES </a:t>
            </a:r>
          </a:p>
        </p:txBody>
      </p:sp>
    </p:spTree>
    <p:extLst>
      <p:ext uri="{BB962C8B-B14F-4D97-AF65-F5344CB8AC3E}">
        <p14:creationId xmlns:p14="http://schemas.microsoft.com/office/powerpoint/2010/main" val="1686205502"/>
      </p:ext>
    </p:extLst>
  </p:cSld>
  <p:clrMapOvr>
    <a:masterClrMapping/>
  </p:clrMapOvr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1359473"/>
      </p:ext>
    </p:extLst>
  </p:cSld>
  <p:clrMapOvr>
    <a:masterClrMapping/>
  </p:clrMapOvr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969456958"/>
      </p:ext>
    </p:extLst>
  </p:cSld>
  <p:clrMapOvr>
    <a:masterClrMapping/>
  </p:clrMapOvr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755967832"/>
      </p:ext>
    </p:extLst>
  </p:cSld>
  <p:clrMapOvr>
    <a:masterClrMapping/>
  </p:clrMapOvr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278946006"/>
      </p:ext>
    </p:extLst>
  </p:cSld>
  <p:clrMapOvr>
    <a:masterClrMapping/>
  </p:clrMapOvr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848649976"/>
      </p:ext>
    </p:extLst>
  </p:cSld>
  <p:clrMapOvr>
    <a:masterClrMapping/>
  </p:clrMapOvr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1965283917"/>
      </p:ext>
    </p:extLst>
  </p:cSld>
  <p:clrMapOvr>
    <a:masterClrMapping/>
  </p:clrMapOvr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303640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5FE73-1CF1-4351-902A-2F64797C3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SQL SERVER LE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4CEC1-73C7-47D4-8651-CBB60B512B4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a-IR" dirty="0"/>
              <a:t>سیستم پیشنهادی</a:t>
            </a:r>
          </a:p>
          <a:p>
            <a:r>
              <a:rPr lang="en-US" dirty="0"/>
              <a:t>RAM = +8GB</a:t>
            </a:r>
          </a:p>
          <a:p>
            <a:r>
              <a:rPr lang="en-US" dirty="0"/>
              <a:t>GPU=+CORE I5 </a:t>
            </a:r>
          </a:p>
          <a:p>
            <a:pPr marL="0" indent="0">
              <a:buNone/>
            </a:pPr>
            <a:r>
              <a:rPr lang="en-US" dirty="0"/>
              <a:t>              +4GHZ</a:t>
            </a:r>
          </a:p>
          <a:p>
            <a:pPr marL="0" indent="0">
              <a:buNone/>
            </a:pPr>
            <a:r>
              <a:rPr lang="fa-IR" dirty="0"/>
              <a:t>گرافیک:</a:t>
            </a:r>
            <a:r>
              <a:rPr lang="en-US" dirty="0"/>
              <a:t>+2GB</a:t>
            </a:r>
          </a:p>
          <a:p>
            <a:pPr marL="0" indent="0">
              <a:buNone/>
            </a:pPr>
            <a:r>
              <a:rPr lang="en-US" dirty="0"/>
              <a:t>HDD=+</a:t>
            </a:r>
            <a:r>
              <a:rPr lang="fa-IR" dirty="0"/>
              <a:t>30</a:t>
            </a:r>
            <a:r>
              <a:rPr lang="en-US" dirty="0"/>
              <a:t>GB</a:t>
            </a:r>
          </a:p>
          <a:p>
            <a:pPr marL="0" indent="0">
              <a:buNone/>
            </a:pPr>
            <a:r>
              <a:rPr lang="fa-IR" dirty="0"/>
              <a:t>فقط نصب بروی همه سیستم عامل های ویندوز</a:t>
            </a:r>
          </a:p>
          <a:p>
            <a:pPr marL="0" indent="0">
              <a:buNone/>
            </a:pPr>
            <a:endParaRPr lang="fa-I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536CF1-680B-4AD9-8FC9-43FCEE25EC0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a-IR" dirty="0"/>
              <a:t>مشخصات سیستمی</a:t>
            </a:r>
          </a:p>
          <a:p>
            <a:pPr marL="0" indent="0" algn="r" rtl="1">
              <a:buNone/>
            </a:pPr>
            <a:r>
              <a:rPr lang="fa-IR" dirty="0"/>
              <a:t>حجم فایل دانلودی </a:t>
            </a:r>
            <a:r>
              <a:rPr lang="en-US" dirty="0"/>
              <a:t>8GB</a:t>
            </a:r>
          </a:p>
          <a:p>
            <a:pPr marL="0" indent="0" algn="r" rtl="1">
              <a:buNone/>
            </a:pPr>
            <a:r>
              <a:rPr lang="fa-IR" dirty="0"/>
              <a:t>فایل نصب بعداز استخراج بالای 30</a:t>
            </a:r>
            <a:r>
              <a:rPr lang="en-US" dirty="0"/>
              <a:t>GB</a:t>
            </a:r>
          </a:p>
          <a:p>
            <a:pPr marL="0" indent="0" algn="r" rtl="1">
              <a:buNone/>
            </a:pPr>
            <a:r>
              <a:rPr lang="fa-IR" dirty="0"/>
              <a:t>تعداد پکیج های تقویتی :بیش از 30 حجم هرکدام مابین </a:t>
            </a:r>
            <a:r>
              <a:rPr lang="en-US" dirty="0"/>
              <a:t>5GB-20GB(+60GB FULL INSTAL) </a:t>
            </a:r>
            <a:r>
              <a:rPr lang="fa-IR" dirty="0"/>
              <a:t>که می توان باقیمت بالا دانلود کرد</a:t>
            </a:r>
            <a:endParaRPr lang="en-US" dirty="0"/>
          </a:p>
          <a:p>
            <a:pPr marL="0" indent="0" algn="r" rtl="1">
              <a:buNone/>
            </a:pPr>
            <a:r>
              <a:rPr lang="fa-IR" dirty="0"/>
              <a:t>تعداد توابع بالای 100توابع + بالای 1000فرمول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43156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152245870"/>
      </p:ext>
    </p:extLst>
  </p:cSld>
  <p:clrMapOvr>
    <a:masterClrMapping/>
  </p:clrMapOvr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69456306"/>
      </p:ext>
    </p:extLst>
  </p:cSld>
  <p:clrMapOvr>
    <a:masterClrMapping/>
  </p:clrMapOvr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3633807"/>
      </p:ext>
    </p:extLst>
  </p:cSld>
  <p:clrMapOvr>
    <a:masterClrMapping/>
  </p:clrMapOvr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842571647"/>
      </p:ext>
    </p:extLst>
  </p:cSld>
  <p:clrMapOvr>
    <a:masterClrMapping/>
  </p:clrMapOvr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5360703"/>
      </p:ext>
    </p:extLst>
  </p:cSld>
  <p:clrMapOvr>
    <a:masterClrMapping/>
  </p:clrMapOvr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471253918"/>
      </p:ext>
    </p:extLst>
  </p:cSld>
  <p:clrMapOvr>
    <a:masterClrMapping/>
  </p:clrMapOvr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GC SERIES </a:t>
            </a:r>
          </a:p>
        </p:txBody>
      </p:sp>
    </p:spTree>
    <p:extLst>
      <p:ext uri="{BB962C8B-B14F-4D97-AF65-F5344CB8AC3E}">
        <p14:creationId xmlns:p14="http://schemas.microsoft.com/office/powerpoint/2010/main" val="1203781721"/>
      </p:ext>
    </p:extLst>
  </p:cSld>
  <p:clrMapOvr>
    <a:masterClrMapping/>
  </p:clrMapOvr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43136775"/>
      </p:ext>
    </p:extLst>
  </p:cSld>
  <p:clrMapOvr>
    <a:masterClrMapping/>
  </p:clrMapOvr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577724019"/>
      </p:ext>
    </p:extLst>
  </p:cSld>
  <p:clrMapOvr>
    <a:masterClrMapping/>
  </p:clrMapOvr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636216150"/>
      </p:ext>
    </p:extLst>
  </p:cSld>
  <p:clrMapOvr>
    <a:masterClrMapping/>
  </p:clrMapOvr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035335505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42066997"/>
      </p:ext>
    </p:extLst>
  </p:cSld>
  <p:clrMapOvr>
    <a:masterClrMapping/>
  </p:clrMapOvr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038607044"/>
      </p:ext>
    </p:extLst>
  </p:cSld>
  <p:clrMapOvr>
    <a:masterClrMapping/>
  </p:clrMapOvr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29590565"/>
      </p:ext>
    </p:extLst>
  </p:cSld>
  <p:clrMapOvr>
    <a:masterClrMapping/>
  </p:clrMapOvr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494573179"/>
      </p:ext>
    </p:extLst>
  </p:cSld>
  <p:clrMapOvr>
    <a:masterClrMapping/>
  </p:clrMapOvr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749780973"/>
      </p:ext>
    </p:extLst>
  </p:cSld>
  <p:clrMapOvr>
    <a:masterClrMapping/>
  </p:clrMapOvr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1(GC1)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00600978"/>
      </p:ext>
    </p:extLst>
  </p:cSld>
  <p:clrMapOvr>
    <a:masterClrMapping/>
  </p:clrMapOvr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(GC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447151152"/>
      </p:ext>
    </p:extLst>
  </p:cSld>
  <p:clrMapOvr>
    <a:masterClrMapping/>
  </p:clrMapOvr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636481092"/>
      </p:ext>
    </p:extLst>
  </p:cSld>
  <p:clrMapOvr>
    <a:masterClrMapping/>
  </p:clrMapOvr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434990110"/>
      </p:ext>
    </p:extLst>
  </p:cSld>
  <p:clrMapOvr>
    <a:masterClrMapping/>
  </p:clrMapOvr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 SERIES </a:t>
            </a:r>
          </a:p>
        </p:txBody>
      </p:sp>
    </p:spTree>
    <p:extLst>
      <p:ext uri="{BB962C8B-B14F-4D97-AF65-F5344CB8AC3E}">
        <p14:creationId xmlns:p14="http://schemas.microsoft.com/office/powerpoint/2010/main" val="1041452431"/>
      </p:ext>
    </p:extLst>
  </p:cSld>
  <p:clrMapOvr>
    <a:masterClrMapping/>
  </p:clrMapOvr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5489061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165693058"/>
      </p:ext>
    </p:extLst>
  </p:cSld>
  <p:clrMapOvr>
    <a:masterClrMapping/>
  </p:clrMapOvr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449580138"/>
      </p:ext>
    </p:extLst>
  </p:cSld>
  <p:clrMapOvr>
    <a:masterClrMapping/>
  </p:clrMapOvr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102367164"/>
      </p:ext>
    </p:extLst>
  </p:cSld>
  <p:clrMapOvr>
    <a:masterClrMapping/>
  </p:clrMapOvr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233473001"/>
      </p:ext>
    </p:extLst>
  </p:cSld>
  <p:clrMapOvr>
    <a:masterClrMapping/>
  </p:clrMapOvr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894286038"/>
      </p:ext>
    </p:extLst>
  </p:cSld>
  <p:clrMapOvr>
    <a:masterClrMapping/>
  </p:clrMapOvr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666271810"/>
      </p:ext>
    </p:extLst>
  </p:cSld>
  <p:clrMapOvr>
    <a:masterClrMapping/>
  </p:clrMapOvr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649952068"/>
      </p:ext>
    </p:extLst>
  </p:cSld>
  <p:clrMapOvr>
    <a:masterClrMapping/>
  </p:clrMapOvr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734712700"/>
      </p:ext>
    </p:extLst>
  </p:cSld>
  <p:clrMapOvr>
    <a:masterClrMapping/>
  </p:clrMapOvr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1(GS1)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53327902"/>
      </p:ext>
    </p:extLst>
  </p:cSld>
  <p:clrMapOvr>
    <a:masterClrMapping/>
  </p:clrMapOvr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(GS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90447187"/>
      </p:ext>
    </p:extLst>
  </p:cSld>
  <p:clrMapOvr>
    <a:masterClrMapping/>
  </p:clrMapOvr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80281692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45573869"/>
      </p:ext>
    </p:extLst>
  </p:cSld>
  <p:clrMapOvr>
    <a:masterClrMapping/>
  </p:clrMapOvr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155783111"/>
      </p:ext>
    </p:extLst>
  </p:cSld>
  <p:clrMapOvr>
    <a:masterClrMapping/>
  </p:clrMapOvr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GV SERIES </a:t>
            </a:r>
          </a:p>
        </p:txBody>
      </p:sp>
    </p:spTree>
    <p:extLst>
      <p:ext uri="{BB962C8B-B14F-4D97-AF65-F5344CB8AC3E}">
        <p14:creationId xmlns:p14="http://schemas.microsoft.com/office/powerpoint/2010/main" val="4206080100"/>
      </p:ext>
    </p:extLst>
  </p:cSld>
  <p:clrMapOvr>
    <a:masterClrMapping/>
  </p:clrMapOvr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43996380"/>
      </p:ext>
    </p:extLst>
  </p:cSld>
  <p:clrMapOvr>
    <a:masterClrMapping/>
  </p:clrMapOvr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635106532"/>
      </p:ext>
    </p:extLst>
  </p:cSld>
  <p:clrMapOvr>
    <a:masterClrMapping/>
  </p:clrMapOvr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4101487456"/>
      </p:ext>
    </p:extLst>
  </p:cSld>
  <p:clrMapOvr>
    <a:masterClrMapping/>
  </p:clrMapOvr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103926995"/>
      </p:ext>
    </p:extLst>
  </p:cSld>
  <p:clrMapOvr>
    <a:masterClrMapping/>
  </p:clrMapOvr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62916934"/>
      </p:ext>
    </p:extLst>
  </p:cSld>
  <p:clrMapOvr>
    <a:masterClrMapping/>
  </p:clrMapOvr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039070016"/>
      </p:ext>
    </p:extLst>
  </p:cSld>
  <p:clrMapOvr>
    <a:masterClrMapping/>
  </p:clrMapOvr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680098520"/>
      </p:ext>
    </p:extLst>
  </p:cSld>
  <p:clrMapOvr>
    <a:masterClrMapping/>
  </p:clrMapOvr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81091141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86666534"/>
      </p:ext>
    </p:extLst>
  </p:cSld>
  <p:clrMapOvr>
    <a:masterClrMapping/>
  </p:clrMapOvr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1(GV1)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273202915"/>
      </p:ext>
    </p:extLst>
  </p:cSld>
  <p:clrMapOvr>
    <a:masterClrMapping/>
  </p:clrMapOvr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(GV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92518748"/>
      </p:ext>
    </p:extLst>
  </p:cSld>
  <p:clrMapOvr>
    <a:masterClrMapping/>
  </p:clrMapOvr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36321960"/>
      </p:ext>
    </p:extLst>
  </p:cSld>
  <p:clrMapOvr>
    <a:masterClrMapping/>
  </p:clrMapOvr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1393829564"/>
      </p:ext>
    </p:extLst>
  </p:cSld>
  <p:clrMapOvr>
    <a:masterClrMapping/>
  </p:clrMapOvr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 SERIES </a:t>
            </a:r>
          </a:p>
        </p:txBody>
      </p:sp>
    </p:spTree>
    <p:extLst>
      <p:ext uri="{BB962C8B-B14F-4D97-AF65-F5344CB8AC3E}">
        <p14:creationId xmlns:p14="http://schemas.microsoft.com/office/powerpoint/2010/main" val="3999711493"/>
      </p:ext>
    </p:extLst>
  </p:cSld>
  <p:clrMapOvr>
    <a:masterClrMapping/>
  </p:clrMapOvr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61087767"/>
      </p:ext>
    </p:extLst>
  </p:cSld>
  <p:clrMapOvr>
    <a:masterClrMapping/>
  </p:clrMapOvr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894707865"/>
      </p:ext>
    </p:extLst>
  </p:cSld>
  <p:clrMapOvr>
    <a:masterClrMapping/>
  </p:clrMapOvr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623280901"/>
      </p:ext>
    </p:extLst>
  </p:cSld>
  <p:clrMapOvr>
    <a:masterClrMapping/>
  </p:clrMapOvr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943475233"/>
      </p:ext>
    </p:extLst>
  </p:cSld>
  <p:clrMapOvr>
    <a:masterClrMapping/>
  </p:clrMapOvr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781651386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15511913"/>
      </p:ext>
    </p:extLst>
  </p:cSld>
  <p:clrMapOvr>
    <a:masterClrMapping/>
  </p:clrMapOvr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560872541"/>
      </p:ext>
    </p:extLst>
  </p:cSld>
  <p:clrMapOvr>
    <a:masterClrMapping/>
  </p:clrMapOvr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3951373376"/>
      </p:ext>
    </p:extLst>
  </p:cSld>
  <p:clrMapOvr>
    <a:masterClrMapping/>
  </p:clrMapOvr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5048157"/>
      </p:ext>
    </p:extLst>
  </p:cSld>
  <p:clrMapOvr>
    <a:masterClrMapping/>
  </p:clrMapOvr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1(GR1)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28831159"/>
      </p:ext>
    </p:extLst>
  </p:cSld>
  <p:clrMapOvr>
    <a:masterClrMapping/>
  </p:clrMapOvr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(GR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49094983"/>
      </p:ext>
    </p:extLst>
  </p:cSld>
  <p:clrMapOvr>
    <a:masterClrMapping/>
  </p:clrMapOvr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3574906740"/>
      </p:ext>
    </p:extLst>
  </p:cSld>
  <p:clrMapOvr>
    <a:masterClrMapping/>
  </p:clrMapOvr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412687364"/>
      </p:ext>
    </p:extLst>
  </p:cSld>
  <p:clrMapOvr>
    <a:masterClrMapping/>
  </p:clrMapOvr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1924965840"/>
      </p:ext>
    </p:extLst>
  </p:cSld>
  <p:clrMapOvr>
    <a:masterClrMapping/>
  </p:clrMapOvr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40633780"/>
      </p:ext>
    </p:extLst>
  </p:cSld>
  <p:clrMapOvr>
    <a:masterClrMapping/>
  </p:clrMapOvr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62768241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922621806"/>
      </p:ext>
    </p:extLst>
  </p:cSld>
  <p:clrMapOvr>
    <a:masterClrMapping/>
  </p:clrMapOvr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179980487"/>
      </p:ext>
    </p:extLst>
  </p:cSld>
  <p:clrMapOvr>
    <a:masterClrMapping/>
  </p:clrMapOvr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1053251886"/>
      </p:ext>
    </p:extLst>
  </p:cSld>
  <p:clrMapOvr>
    <a:masterClrMapping/>
  </p:clrMapOvr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1564350219"/>
      </p:ext>
    </p:extLst>
  </p:cSld>
  <p:clrMapOvr>
    <a:masterClrMapping/>
  </p:clrMapOvr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4053956274"/>
      </p:ext>
    </p:extLst>
  </p:cSld>
  <p:clrMapOvr>
    <a:masterClrMapping/>
  </p:clrMapOvr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1772879864"/>
      </p:ext>
    </p:extLst>
  </p:cSld>
  <p:clrMapOvr>
    <a:masterClrMapping/>
  </p:clrMapOvr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2515638370"/>
      </p:ext>
    </p:extLst>
  </p:cSld>
  <p:clrMapOvr>
    <a:masterClrMapping/>
  </p:clrMapOvr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1(VGT1)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09034833"/>
      </p:ext>
    </p:extLst>
  </p:cSld>
  <p:clrMapOvr>
    <a:masterClrMapping/>
  </p:clrMapOvr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(VGT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08745055"/>
      </p:ext>
    </p:extLst>
  </p:cSld>
  <p:clrMapOvr>
    <a:masterClrMapping/>
  </p:clrMapOvr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4087218505"/>
      </p:ext>
    </p:extLst>
  </p:cSld>
  <p:clrMapOvr>
    <a:masterClrMapping/>
  </p:clrMapOvr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61492264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VGT SERIES </a:t>
            </a:r>
          </a:p>
        </p:txBody>
      </p:sp>
    </p:spTree>
    <p:extLst>
      <p:ext uri="{BB962C8B-B14F-4D97-AF65-F5344CB8AC3E}">
        <p14:creationId xmlns:p14="http://schemas.microsoft.com/office/powerpoint/2010/main" val="3619597303"/>
      </p:ext>
    </p:extLst>
  </p:cSld>
  <p:clrMapOvr>
    <a:masterClrMapping/>
  </p:clrMapOvr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VGS SERIES </a:t>
            </a:r>
          </a:p>
        </p:txBody>
      </p:sp>
    </p:spTree>
    <p:extLst>
      <p:ext uri="{BB962C8B-B14F-4D97-AF65-F5344CB8AC3E}">
        <p14:creationId xmlns:p14="http://schemas.microsoft.com/office/powerpoint/2010/main" val="3728119440"/>
      </p:ext>
    </p:extLst>
  </p:cSld>
  <p:clrMapOvr>
    <a:masterClrMapping/>
  </p:clrMapOvr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65678879"/>
      </p:ext>
    </p:extLst>
  </p:cSld>
  <p:clrMapOvr>
    <a:masterClrMapping/>
  </p:clrMapOvr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1199093209"/>
      </p:ext>
    </p:extLst>
  </p:cSld>
  <p:clrMapOvr>
    <a:masterClrMapping/>
  </p:clrMapOvr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743633479"/>
      </p:ext>
    </p:extLst>
  </p:cSld>
  <p:clrMapOvr>
    <a:masterClrMapping/>
  </p:clrMapOvr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3801671958"/>
      </p:ext>
    </p:extLst>
  </p:cSld>
  <p:clrMapOvr>
    <a:masterClrMapping/>
  </p:clrMapOvr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3945050635"/>
      </p:ext>
    </p:extLst>
  </p:cSld>
  <p:clrMapOvr>
    <a:masterClrMapping/>
  </p:clrMapOvr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2412909212"/>
      </p:ext>
    </p:extLst>
  </p:cSld>
  <p:clrMapOvr>
    <a:masterClrMapping/>
  </p:clrMapOvr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422580327"/>
      </p:ext>
    </p:extLst>
  </p:cSld>
  <p:clrMapOvr>
    <a:masterClrMapping/>
  </p:clrMapOvr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1227878167"/>
      </p:ext>
    </p:extLst>
  </p:cSld>
  <p:clrMapOvr>
    <a:masterClrMapping/>
  </p:clrMapOvr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1(VGS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754181124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80712204"/>
      </p:ext>
    </p:extLst>
  </p:cSld>
  <p:clrMapOvr>
    <a:masterClrMapping/>
  </p:clrMapOvr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(VGS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062440344"/>
      </p:ext>
    </p:extLst>
  </p:cSld>
  <p:clrMapOvr>
    <a:masterClrMapping/>
  </p:clrMapOvr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868638523"/>
      </p:ext>
    </p:extLst>
  </p:cSld>
  <p:clrMapOvr>
    <a:masterClrMapping/>
  </p:clrMapOvr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2947967657"/>
      </p:ext>
    </p:extLst>
  </p:cSld>
  <p:clrMapOvr>
    <a:masterClrMapping/>
  </p:clrMapOvr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VGC SERIES </a:t>
            </a:r>
          </a:p>
        </p:txBody>
      </p:sp>
    </p:spTree>
    <p:extLst>
      <p:ext uri="{BB962C8B-B14F-4D97-AF65-F5344CB8AC3E}">
        <p14:creationId xmlns:p14="http://schemas.microsoft.com/office/powerpoint/2010/main" val="2599438196"/>
      </p:ext>
    </p:extLst>
  </p:cSld>
  <p:clrMapOvr>
    <a:masterClrMapping/>
  </p:clrMapOvr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47493257"/>
      </p:ext>
    </p:extLst>
  </p:cSld>
  <p:clrMapOvr>
    <a:masterClrMapping/>
  </p:clrMapOvr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42372460"/>
      </p:ext>
    </p:extLst>
  </p:cSld>
  <p:clrMapOvr>
    <a:masterClrMapping/>
  </p:clrMapOvr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2672253710"/>
      </p:ext>
    </p:extLst>
  </p:cSld>
  <p:clrMapOvr>
    <a:masterClrMapping/>
  </p:clrMapOvr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NPF/NRPM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</p:txBody>
      </p:sp>
    </p:spTree>
    <p:extLst>
      <p:ext uri="{BB962C8B-B14F-4D97-AF65-F5344CB8AC3E}">
        <p14:creationId xmlns:p14="http://schemas.microsoft.com/office/powerpoint/2010/main" val="2361382186"/>
      </p:ext>
    </p:extLst>
  </p:cSld>
  <p:clrMapOvr>
    <a:masterClrMapping/>
  </p:clrMapOvr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NIBS</a:t>
            </a:r>
          </a:p>
          <a:p>
            <a:pPr>
              <a:buFont typeface="+mj-lt"/>
              <a:buAutoNum type="arabicPeriod"/>
            </a:pPr>
            <a:r>
              <a:rPr lang="en-US" dirty="0"/>
              <a:t>NKG</a:t>
            </a:r>
          </a:p>
          <a:p>
            <a:pPr>
              <a:buFont typeface="+mj-lt"/>
              <a:buAutoNum type="arabicPeriod"/>
            </a:pPr>
            <a:r>
              <a:rPr lang="en-US" dirty="0"/>
              <a:t>NF</a:t>
            </a:r>
          </a:p>
          <a:p>
            <a:pPr>
              <a:buFont typeface="+mj-lt"/>
              <a:buAutoNum type="arabicPeriod"/>
            </a:pPr>
            <a:r>
              <a:rPr lang="en-US" dirty="0"/>
              <a:t>NLB</a:t>
            </a:r>
          </a:p>
          <a:p>
            <a:pPr>
              <a:buFont typeface="+mj-lt"/>
              <a:buAutoNum type="arabicPeriod"/>
            </a:pPr>
            <a:r>
              <a:rPr lang="en-US" dirty="0"/>
              <a:t>NTON</a:t>
            </a:r>
          </a:p>
        </p:txBody>
      </p:sp>
    </p:spTree>
    <p:extLst>
      <p:ext uri="{BB962C8B-B14F-4D97-AF65-F5344CB8AC3E}">
        <p14:creationId xmlns:p14="http://schemas.microsoft.com/office/powerpoint/2010/main" val="2406735923"/>
      </p:ext>
    </p:extLst>
  </p:cSld>
  <p:clrMapOvr>
    <a:masterClrMapping/>
  </p:clrMapOvr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SERIES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95AF6-F70A-4D32-A347-1C2C8AE0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MD</a:t>
            </a:r>
          </a:p>
          <a:p>
            <a:r>
              <a:rPr lang="en-US" dirty="0"/>
              <a:t>NYOA</a:t>
            </a:r>
          </a:p>
          <a:p>
            <a:r>
              <a:rPr lang="en-US" dirty="0"/>
              <a:t>NR</a:t>
            </a:r>
          </a:p>
          <a:p>
            <a:r>
              <a:rPr lang="en-US" dirty="0"/>
              <a:t>NT</a:t>
            </a:r>
          </a:p>
          <a:p>
            <a:r>
              <a:rPr lang="en-US" dirty="0"/>
              <a:t>NYORUO</a:t>
            </a:r>
          </a:p>
        </p:txBody>
      </p:sp>
    </p:spTree>
    <p:extLst>
      <p:ext uri="{BB962C8B-B14F-4D97-AF65-F5344CB8AC3E}">
        <p14:creationId xmlns:p14="http://schemas.microsoft.com/office/powerpoint/2010/main" val="330998408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2146958803"/>
      </p:ext>
    </p:extLst>
  </p:cSld>
  <p:clrMapOvr>
    <a:masterClrMapping/>
  </p:clrMapOvr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NKM/H</a:t>
            </a:r>
          </a:p>
          <a:p>
            <a:pPr>
              <a:buFont typeface="+mj-lt"/>
              <a:buAutoNum type="arabicPeriod"/>
            </a:pPr>
            <a:r>
              <a:rPr lang="en-US" dirty="0"/>
              <a:t>NMPH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</a:t>
            </a:r>
          </a:p>
          <a:p>
            <a:pPr>
              <a:buFont typeface="+mj-lt"/>
              <a:buAutoNum type="arabicPeriod"/>
            </a:pPr>
            <a:r>
              <a:rPr lang="en-US" dirty="0"/>
              <a:t>NM/S2</a:t>
            </a:r>
          </a:p>
        </p:txBody>
      </p:sp>
    </p:spTree>
    <p:extLst>
      <p:ext uri="{BB962C8B-B14F-4D97-AF65-F5344CB8AC3E}">
        <p14:creationId xmlns:p14="http://schemas.microsoft.com/office/powerpoint/2010/main" val="2157973419"/>
      </p:ext>
    </p:extLst>
  </p:cSld>
  <p:clrMapOvr>
    <a:masterClrMapping/>
  </p:clrMapOvr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H,L,W,FBM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NNM</a:t>
            </a:r>
          </a:p>
          <a:p>
            <a:pPr>
              <a:buFont typeface="+mj-lt"/>
              <a:buAutoNum type="arabicPeriod"/>
            </a:pPr>
            <a:r>
              <a:rPr lang="en-US" dirty="0"/>
              <a:t>NCM</a:t>
            </a:r>
          </a:p>
          <a:p>
            <a:pPr>
              <a:buFont typeface="+mj-lt"/>
              <a:buAutoNum type="arabicPeriod"/>
            </a:pPr>
            <a:r>
              <a:rPr lang="en-US" dirty="0"/>
              <a:t>NM</a:t>
            </a:r>
          </a:p>
          <a:p>
            <a:pPr>
              <a:buFont typeface="+mj-lt"/>
              <a:buAutoNum type="arabicPeriod"/>
            </a:pPr>
            <a:r>
              <a:rPr lang="en-US" dirty="0"/>
              <a:t>NMM</a:t>
            </a:r>
          </a:p>
          <a:p>
            <a:pPr>
              <a:buFont typeface="+mj-lt"/>
              <a:buAutoNum type="arabicPeriod"/>
            </a:pPr>
            <a:r>
              <a:rPr lang="en-US" dirty="0"/>
              <a:t>NUM</a:t>
            </a:r>
          </a:p>
        </p:txBody>
      </p:sp>
    </p:spTree>
    <p:extLst>
      <p:ext uri="{BB962C8B-B14F-4D97-AF65-F5344CB8AC3E}">
        <p14:creationId xmlns:p14="http://schemas.microsoft.com/office/powerpoint/2010/main" val="3377386836"/>
      </p:ext>
    </p:extLst>
  </p:cSld>
  <p:clrMapOvr>
    <a:masterClrMapping/>
  </p:clrMapOvr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16CF-74D1-412F-9BD5-5ABE5C43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</a:t>
            </a:r>
            <a:r>
              <a:rPr lang="en-US" dirty="0"/>
              <a:t>VGC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A5AA3-C0D4-4933-9486-4F5CAEDEF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1(VGC 1)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 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25071858"/>
      </p:ext>
    </p:extLst>
  </p:cSld>
  <p:clrMapOvr>
    <a:masterClrMapping/>
  </p:clrMapOvr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D53E9-B299-4D05-A51B-499FE7D5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BEST </a:t>
            </a:r>
            <a:r>
              <a:rPr lang="fa-IR" dirty="0"/>
              <a:t>ارزاتن قیمت و گران قیمت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53180-7D95-4FC6-8557-2604D26C0F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/>
              <a:t>ارزان قیمت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53E84-E1A6-452F-A9A1-6A84B10263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1SS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2SS</a:t>
            </a:r>
          </a:p>
          <a:p>
            <a:pPr>
              <a:buFont typeface="+mj-lt"/>
              <a:buAutoNum type="arabicPeriod"/>
            </a:pPr>
            <a:r>
              <a:rPr lang="en-US" dirty="0"/>
              <a:t>3SS</a:t>
            </a:r>
          </a:p>
          <a:p>
            <a:pPr>
              <a:buFont typeface="+mj-lt"/>
              <a:buAutoNum type="arabicPeriod"/>
            </a:pPr>
            <a:r>
              <a:rPr lang="en-US" dirty="0"/>
              <a:t>4SS</a:t>
            </a:r>
          </a:p>
          <a:p>
            <a:pPr>
              <a:buFont typeface="+mj-lt"/>
              <a:buAutoNum type="arabicPeriod"/>
            </a:pPr>
            <a:r>
              <a:rPr lang="en-US" dirty="0"/>
              <a:t>5SS</a:t>
            </a:r>
          </a:p>
          <a:p>
            <a:pPr>
              <a:buFont typeface="+mj-lt"/>
              <a:buAutoNum type="arabicPeriod"/>
            </a:pPr>
            <a:r>
              <a:rPr lang="en-US" dirty="0"/>
              <a:t>6SS</a:t>
            </a:r>
          </a:p>
          <a:p>
            <a:pPr>
              <a:buFont typeface="+mj-lt"/>
              <a:buAutoNum type="arabicPeriod"/>
            </a:pPr>
            <a:r>
              <a:rPr lang="en-US" dirty="0"/>
              <a:t>7SS</a:t>
            </a:r>
          </a:p>
          <a:p>
            <a:pPr>
              <a:buFont typeface="+mj-lt"/>
              <a:buAutoNum type="arabicPeriod"/>
            </a:pPr>
            <a:r>
              <a:rPr lang="en-US" dirty="0"/>
              <a:t>8SS</a:t>
            </a:r>
          </a:p>
          <a:p>
            <a:pPr>
              <a:buFont typeface="+mj-lt"/>
              <a:buAutoNum type="arabicPeriod"/>
            </a:pPr>
            <a:r>
              <a:rPr lang="en-US" dirty="0"/>
              <a:t>9SS</a:t>
            </a:r>
          </a:p>
          <a:p>
            <a:pPr>
              <a:buFont typeface="+mj-lt"/>
              <a:buAutoNum type="arabicPeriod"/>
            </a:pPr>
            <a:r>
              <a:rPr lang="en-US" dirty="0"/>
              <a:t>10SS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E8816A-26E1-4DF1-91F1-1B93CB15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a-IR" dirty="0"/>
              <a:t>گران قیمت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45FF5-1893-46C1-A151-E0159A4EE4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(VGC </a:t>
            </a:r>
            <a:r>
              <a:rPr lang="en-US" dirty="0">
                <a:solidFill>
                  <a:srgbClr val="00B050"/>
                </a:solidFill>
              </a:rPr>
              <a:t>ETRON</a:t>
            </a:r>
            <a:r>
              <a:rPr lang="en-US" dirty="0"/>
              <a:t>)</a:t>
            </a:r>
          </a:p>
          <a:p>
            <a:pPr>
              <a:buFont typeface="+mj-lt"/>
              <a:buAutoNum type="arabicPeriod"/>
            </a:pPr>
            <a:r>
              <a:rPr lang="en-US" dirty="0"/>
              <a:t>ETENSE</a:t>
            </a:r>
          </a:p>
          <a:p>
            <a:pPr>
              <a:buFont typeface="+mj-lt"/>
              <a:buAutoNum type="arabicPeriod"/>
            </a:pPr>
            <a:r>
              <a:rPr lang="en-US" dirty="0"/>
              <a:t>E</a:t>
            </a:r>
          </a:p>
          <a:p>
            <a:pPr>
              <a:buFont typeface="+mj-lt"/>
              <a:buAutoNum type="arabicPeriod"/>
            </a:pPr>
            <a:r>
              <a:rPr lang="en-US" dirty="0"/>
              <a:t>B</a:t>
            </a:r>
          </a:p>
          <a:p>
            <a:pPr>
              <a:buFont typeface="+mj-lt"/>
              <a:buAutoNum type="arabicPeriod"/>
            </a:pPr>
            <a:r>
              <a:rPr lang="en-US" dirty="0"/>
              <a:t>O</a:t>
            </a:r>
          </a:p>
          <a:p>
            <a:pPr>
              <a:buFont typeface="+mj-lt"/>
              <a:buAutoNum type="arabicPeriod"/>
            </a:pPr>
            <a:r>
              <a:rPr lang="en-US" dirty="0"/>
              <a:t>XX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XXEVO1</a:t>
            </a:r>
          </a:p>
          <a:p>
            <a:pPr>
              <a:buFont typeface="+mj-lt"/>
              <a:buAutoNum type="arabicPeriod"/>
            </a:pPr>
            <a:r>
              <a:rPr lang="en-US" dirty="0"/>
              <a:t>XXEVO2</a:t>
            </a:r>
          </a:p>
          <a:p>
            <a:pPr>
              <a:buFont typeface="+mj-lt"/>
              <a:buAutoNum type="arabicPeriod"/>
            </a:pP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869904883"/>
      </p:ext>
    </p:extLst>
  </p:cSld>
  <p:clrMapOvr>
    <a:masterClrMapping/>
  </p:clrMapOvr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593-084A-4B75-8480-51F31860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سری فرمولی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CAE9A-7893-44A1-8839-35EC36E13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b="1" i="1" dirty="0"/>
              <a:t>DFI</a:t>
            </a:r>
          </a:p>
          <a:p>
            <a:r>
              <a:rPr lang="en-US" sz="1400" b="1" i="1" dirty="0"/>
              <a:t>DCS</a:t>
            </a:r>
          </a:p>
          <a:p>
            <a:r>
              <a:rPr lang="en-US" sz="1400" b="1" i="1" dirty="0"/>
              <a:t>GTCS</a:t>
            </a:r>
          </a:p>
          <a:p>
            <a:r>
              <a:rPr lang="en-US" sz="1400" b="1" i="1" dirty="0"/>
              <a:t>EXL</a:t>
            </a:r>
          </a:p>
          <a:p>
            <a:r>
              <a:rPr lang="en-US" sz="1400" b="1" i="1" dirty="0"/>
              <a:t>EXR</a:t>
            </a:r>
          </a:p>
          <a:p>
            <a:r>
              <a:rPr lang="en-US" sz="1400" b="1" i="1" dirty="0"/>
              <a:t>EXS</a:t>
            </a:r>
          </a:p>
          <a:p>
            <a:r>
              <a:rPr lang="en-US" sz="1400" b="1" i="1" dirty="0"/>
              <a:t>XS</a:t>
            </a:r>
          </a:p>
          <a:p>
            <a:r>
              <a:rPr lang="en-US" sz="1400" b="1" i="1" dirty="0"/>
              <a:t>RST</a:t>
            </a:r>
          </a:p>
          <a:p>
            <a:r>
              <a:rPr lang="en-US" sz="1400" b="1" i="1" dirty="0"/>
              <a:t>BBS</a:t>
            </a:r>
          </a:p>
          <a:p>
            <a:r>
              <a:rPr lang="en-US" sz="1400" b="1" i="1" dirty="0"/>
              <a:t>ETV</a:t>
            </a:r>
          </a:p>
          <a:p>
            <a:r>
              <a:rPr lang="en-US" sz="1400" b="1" i="1" dirty="0"/>
              <a:t>TGI</a:t>
            </a:r>
          </a:p>
          <a:p>
            <a:r>
              <a:rPr lang="en-US" sz="1400" b="1" i="1" dirty="0"/>
              <a:t>HTGI</a:t>
            </a:r>
          </a:p>
          <a:p>
            <a:r>
              <a:rPr lang="en-US" sz="1400" b="1" i="1" dirty="0"/>
              <a:t>HGI</a:t>
            </a:r>
          </a:p>
          <a:p>
            <a:pPr marL="0" indent="0">
              <a:buNone/>
            </a:pP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1793958224"/>
      </p:ext>
    </p:extLst>
  </p:cSld>
  <p:clrMapOvr>
    <a:masterClrMapping/>
  </p:clrMapOvr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977A-D873-4F57-A282-B02F6AE2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b="1" i="1" dirty="0"/>
              <a:t>ویژگی های بی نقص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9D5-89D0-4CA2-A2A8-9C4303F9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</a:t>
            </a:r>
            <a:r>
              <a:rPr lang="en-US" b="1" i="1" dirty="0"/>
              <a:t> </a:t>
            </a:r>
            <a:r>
              <a:rPr lang="fa-IR" b="1" i="1" dirty="0"/>
              <a:t> نسخه سیستم عامل برایش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قیمت بالاتر نسبت به رقیبان  هم رده خودش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نسخه سیتم عامل مستقل و مخصوص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تعمییرات اسان تر دستگاه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امکان عرضه  پکیج تقویتی به مدت نامحدود با قیمت نسبتا کم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تغییرات در بخش خود دستگاه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قیمت کم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عیب ندارد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قطعات یددکی پولی است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فقط در خارج عرضه می شود داخل ایران نمی اید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متصل چندین دستگاه به هم بدون هیچ مشکل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اتصال کابل بی سیم </a:t>
            </a:r>
          </a:p>
          <a:p>
            <a:pPr algn="r" rtl="1">
              <a:buFont typeface="+mj-lt"/>
              <a:buAutoNum type="arabicPeriod"/>
            </a:pPr>
            <a:r>
              <a:rPr lang="fa-IR" b="1" i="1" dirty="0"/>
              <a:t>قابلیت شخصی سازی متنوع برای سیستم عامل و دستگاه</a:t>
            </a:r>
          </a:p>
          <a:p>
            <a:pPr algn="r" rtl="1">
              <a:buFont typeface="+mj-lt"/>
              <a:buAutoNum type="arabicPeriod"/>
            </a:pPr>
            <a:endParaRPr lang="fa-IR" b="1" i="1" dirty="0"/>
          </a:p>
        </p:txBody>
      </p:sp>
    </p:spTree>
    <p:extLst>
      <p:ext uri="{BB962C8B-B14F-4D97-AF65-F5344CB8AC3E}">
        <p14:creationId xmlns:p14="http://schemas.microsoft.com/office/powerpoint/2010/main" val="3787682938"/>
      </p:ext>
    </p:extLst>
  </p:cSld>
  <p:clrMapOvr>
    <a:masterClrMapping/>
  </p:clrMapOvr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A29A-11A4-4275-9FE5-E59C9722BE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VGR SERIES </a:t>
            </a:r>
          </a:p>
        </p:txBody>
      </p:sp>
    </p:spTree>
    <p:extLst>
      <p:ext uri="{BB962C8B-B14F-4D97-AF65-F5344CB8AC3E}">
        <p14:creationId xmlns:p14="http://schemas.microsoft.com/office/powerpoint/2010/main" val="1502877066"/>
      </p:ext>
    </p:extLst>
  </p:cSld>
  <p:clrMapOvr>
    <a:masterClrMapping/>
  </p:clrMapOvr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44F1-C080-4700-A184-4630BE9A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فرمول پایه </a:t>
            </a:r>
            <a:r>
              <a:rPr lang="en-US" dirty="0"/>
              <a:t> SERIES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CD057-D950-453E-89E7-155788CF59C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4988" y="1489075"/>
          <a:ext cx="8597900" cy="387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00099089"/>
      </p:ext>
    </p:extLst>
  </p:cSld>
  <p:clrMapOvr>
    <a:masterClrMapping/>
  </p:clrMapOvr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=NL,VN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NC2,VN</a:t>
            </a:r>
          </a:p>
          <a:p>
            <a:pPr>
              <a:buFont typeface="+mj-lt"/>
              <a:buAutoNum type="arabicPeriod"/>
            </a:pPr>
            <a:r>
              <a:rPr lang="en-US" dirty="0"/>
              <a:t>NCM3,VN</a:t>
            </a:r>
          </a:p>
        </p:txBody>
      </p:sp>
    </p:spTree>
    <p:extLst>
      <p:ext uri="{BB962C8B-B14F-4D97-AF65-F5344CB8AC3E}">
        <p14:creationId xmlns:p14="http://schemas.microsoft.com/office/powerpoint/2010/main" val="4256357736"/>
      </p:ext>
    </p:extLst>
  </p:cSld>
  <p:clrMapOvr>
    <a:masterClrMapping/>
  </p:clrMapOvr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6EB2-6C4F-492D-8F8D-2650EB40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FBCF-603C-47A1-A9B2-FD6F12FB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=NKW/NRPM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NKWH/NRPM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NHP/NRPM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NBPH/NRPM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NLBFT/NRPM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NLB/NRPM</a:t>
            </a:r>
          </a:p>
          <a:p>
            <a:pPr>
              <a:buFont typeface="+mj-lt"/>
              <a:buAutoNum type="arabicPeriod"/>
            </a:pPr>
            <a:r>
              <a:rPr lang="en-US" dirty="0"/>
              <a:t>NFT/NRPM</a:t>
            </a:r>
          </a:p>
        </p:txBody>
      </p:sp>
    </p:spTree>
    <p:extLst>
      <p:ext uri="{BB962C8B-B14F-4D97-AF65-F5344CB8AC3E}">
        <p14:creationId xmlns:p14="http://schemas.microsoft.com/office/powerpoint/2010/main" val="3107970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336</TotalTime>
  <Words>185134</Words>
  <Application>Microsoft Office PowerPoint</Application>
  <PresentationFormat>Widescreen</PresentationFormat>
  <Paragraphs>71141</Paragraphs>
  <Slides>7425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7425</vt:i4>
      </vt:variant>
    </vt:vector>
  </HeadingPairs>
  <TitlesOfParts>
    <vt:vector size="7429" baseType="lpstr">
      <vt:lpstr>Arial</vt:lpstr>
      <vt:lpstr>Calibri</vt:lpstr>
      <vt:lpstr>Calibri Light</vt:lpstr>
      <vt:lpstr>Office Theme</vt:lpstr>
      <vt:lpstr>به نام خدا  SHB BOOKS  </vt:lpstr>
      <vt:lpstr>نسخه های SQL SERVER نسخه های ارزان</vt:lpstr>
      <vt:lpstr>نسخه های گران SQL SERVER</vt:lpstr>
      <vt:lpstr>SQL SERVER GTS</vt:lpstr>
      <vt:lpstr>SQL SERVER GT3R  </vt:lpstr>
      <vt:lpstr>SQL SERVER GT4 </vt:lpstr>
      <vt:lpstr>SQL SERVER GT4RS </vt:lpstr>
      <vt:lpstr>SQL SERVER GT4L  </vt:lpstr>
      <vt:lpstr>SQL SERVER LE   </vt:lpstr>
      <vt:lpstr>SQL SERVER SE   </vt:lpstr>
      <vt:lpstr>SQL SERVER LXI   </vt:lpstr>
      <vt:lpstr>SQL SERVER VGTS</vt:lpstr>
      <vt:lpstr>SQL SERVER نسخه های گران </vt:lpstr>
      <vt:lpstr>توابع SQL SERVER </vt:lpstr>
      <vt:lpstr>بقیه توابع SQL SERVER</vt:lpstr>
      <vt:lpstr>بقیه توابع SQL SERVER</vt:lpstr>
      <vt:lpstr>سری های عجیب و غریب اختصاصی فقط برای نسخه های گران SQL SERVER</vt:lpstr>
      <vt:lpstr>انواع فرمول SQL SERVER و سری های فرمولی</vt:lpstr>
      <vt:lpstr>انواع فرمول سری  vf sql server</vt:lpstr>
      <vt:lpstr>انواع فرمول سری  vfGT sql server</vt:lpstr>
      <vt:lpstr>انواع فرمول سری  vfGT1 sql server</vt:lpstr>
      <vt:lpstr>انواع فرمول SQL SERVER و سری های فرمولی (قسمت فرمول سخت عجیب و غریب)</vt:lpstr>
      <vt:lpstr> انواع فرمول SQL SERVER و سری های فرمولی (نکات قسمت فرمول سخت عجیب و غریب)</vt:lpstr>
      <vt:lpstr>نکات نسخه های جدید SQL SERVER</vt:lpstr>
      <vt:lpstr>سری های عجیب و غریب اختصاصی فقط برای نسخه های گران SQL SERVER</vt:lpstr>
      <vt:lpstr>نسخه های عجیب و غریب SQL SERVER </vt:lpstr>
      <vt:lpstr> نکات نسخه های عجیب و غریب SQL SERVER  برای همه نسخه ها </vt:lpstr>
      <vt:lpstr> NEW SERIESبخش 2 SQL SERVER</vt:lpstr>
      <vt:lpstr>WD SERIES</vt:lpstr>
      <vt:lpstr>انواع WD</vt:lpstr>
      <vt:lpstr>مشخصات سیستمی سری WD SQL SERVER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WD1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WD2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WD3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WD4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WD5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WD6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WD7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WD8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WD9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WD10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WP SERIES</vt:lpstr>
      <vt:lpstr>انواع WP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WP1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WP2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WP3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WP4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WP5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WP6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WP7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WP8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WP9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WP10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TR SERIES</vt:lpstr>
      <vt:lpstr>انواع TR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TR1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TR2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TR3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TR4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TR5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TR6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TR7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TR8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TR9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TR10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RS SERIES</vt:lpstr>
      <vt:lpstr>انواع RS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RS1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RS2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RS3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RS4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RS5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RS6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TR7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RS8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TR9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RS10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LS SERIES</vt:lpstr>
      <vt:lpstr>انواع LS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LS1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LS2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LS3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LS4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LS5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LS6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LS7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LS8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LS9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LS10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 SERIES</vt:lpstr>
      <vt:lpstr>انواع LT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LT1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EMP SERIES</vt:lpstr>
      <vt:lpstr>انواع EMP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EMP1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EMP2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EMP3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EMP4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EMP5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EMP6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EMP7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EMP8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EMP9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EMP10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FR SERIES</vt:lpstr>
      <vt:lpstr>انواع FR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FR1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FR2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FR3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FR4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FR5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FR6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FR7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FR8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FR9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FR10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LE SERIES</vt:lpstr>
      <vt:lpstr>انواع LE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LE1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LE2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LE3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LE4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LE5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LE6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LE7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LE8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LE9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LE10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LX SERIES</vt:lpstr>
      <vt:lpstr>انواع LX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LX1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LX2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LX3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LX4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LX5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LX6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LX7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LX8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LX9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LX10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GR SERIES</vt:lpstr>
      <vt:lpstr>انواع GR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GR1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GR2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GR3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GR4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GR5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GR6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GR7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GR8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GR9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GR10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ZL SERIES</vt:lpstr>
      <vt:lpstr>انواع ZL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ZL1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ZL2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ZL3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ZL4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ZL5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ZL6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ZL7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ZL8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ZL9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ZL10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ZR SERIES</vt:lpstr>
      <vt:lpstr>انواع GR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ZR1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ZR2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ZR3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ZR4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ZR5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ZR6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ZR7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ZR8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ZR9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ZR10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ZO SERIES</vt:lpstr>
      <vt:lpstr>انواع GR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ZO1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ZO2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ZO3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ZO4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ZO5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ZO6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ZO7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ZO8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ZO9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ZO10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LTD SERIES</vt:lpstr>
      <vt:lpstr>انواع GR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LTD1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LTD2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LTD3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LTD4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LTD5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LTD6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LTD7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LTD8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LTD9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LTD10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SRT SERIES</vt:lpstr>
      <vt:lpstr>انواع SRT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SRT1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SRT2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SRT3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SRT4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SRT5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SRT6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SRT7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SRT8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SRT9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SRT10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TRX SERIES</vt:lpstr>
      <vt:lpstr>انواع TRX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TRX1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TRX2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TRX3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TRX4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TRX5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TRX6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TRX7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TRX8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TRX9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TRX10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 SERIES</vt:lpstr>
      <vt:lpstr>انواع TRX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I1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I10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V SERIES</vt:lpstr>
      <vt:lpstr>انواع V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V1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V2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V3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V4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V5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V6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V7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V8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V9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V10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 SERIES</vt:lpstr>
      <vt:lpstr>انواع C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C1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 SERIES</vt:lpstr>
      <vt:lpstr>انواع W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W1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W10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CS SERIES</vt:lpstr>
      <vt:lpstr>انواع CS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CS1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CS2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CS3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CS4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CS5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CS6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CS7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CS8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CS9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CS10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 SERIES</vt:lpstr>
      <vt:lpstr>انواع S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S1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 SERIES</vt:lpstr>
      <vt:lpstr>انواع R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R1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NL SERIES</vt:lpstr>
      <vt:lpstr>انواع NL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NL1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NL2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NL3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NL4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NL5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NL6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NL7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NL8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NL9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NL10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MC SERIES</vt:lpstr>
      <vt:lpstr>انواع MC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MC1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MC2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MC3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MC4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MC5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MC6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MC7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MC8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MC9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MC10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GX SERIES</vt:lpstr>
      <vt:lpstr>انواع GX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GX1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GX2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GX3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GX4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GX5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GX6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GX7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GX8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GX9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GX10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CDC SERIES</vt:lpstr>
      <vt:lpstr>انواع CDC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CDC1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CDC2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CDC3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CDC4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CDC5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CDC6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CDC7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CDC8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CDC9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CDC10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BR SERIES</vt:lpstr>
      <vt:lpstr>انواع BR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BR1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BR2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BR3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BR4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BR5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BR6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BR7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BR8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BR9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BR10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BRG SERIES</vt:lpstr>
      <vt:lpstr>انواع BRG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BRG1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BRG2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BRG3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BRG4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BRG5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BRG6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BRG7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BRG8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BRG9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BRG10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PD SERIES</vt:lpstr>
      <vt:lpstr>انواع PD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PD1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PD2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PD3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PD4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PD5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PD6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PD7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PD8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PD9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PD10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PWSH SERIES</vt:lpstr>
      <vt:lpstr>انواع PWSH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PWSH1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PWSH2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PWSH3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PWSH4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PWSH5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PWSH6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PWSH7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PWSH8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PWSH9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PWSH10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RI SERIES</vt:lpstr>
      <vt:lpstr>انواع RI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RI1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RI2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RI3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RI4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RI5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RI6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RI7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RI8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RI9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RI10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PLE SERIES</vt:lpstr>
      <vt:lpstr>انواع PLE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PLE1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PLE2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PLE3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PLE4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PLE5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PLE6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PLE7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PLE8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PLE9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PLE10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XL SERIES</vt:lpstr>
      <vt:lpstr>انواع XL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XL1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XL2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XL3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XL4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XL5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XL6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XL7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XL8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XL9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XL10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LXL SERIES</vt:lpstr>
      <vt:lpstr>انواع LXL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LXL1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LXL2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LXL3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LXL4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LXL5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LXL6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LXL7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LXL8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LXL9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LXL10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SV SERIES</vt:lpstr>
      <vt:lpstr>انواع SV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SV1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SV2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SV3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SV4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SV5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SV6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SV7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SV8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SV9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SV10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VX SERIES</vt:lpstr>
      <vt:lpstr>انواع VX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XV1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XV2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XV3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XV4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XV5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XV6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XV7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XV8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XV9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XV10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EVO SERIES</vt:lpstr>
      <vt:lpstr>انواع EVO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EVO1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EVO2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EVO3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EVO4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EVO5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EVO6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EVO7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EVO8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EVO9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EVO10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PA SERIES</vt:lpstr>
      <vt:lpstr>انواع PA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PA1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PA2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PA3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PA4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PA5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PA6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PA7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PA8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PA9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PA10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RR SERIES</vt:lpstr>
      <vt:lpstr>انواع RR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RR1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RR2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RR3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RR4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RR5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RR6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RR7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RR8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RR9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RR10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 SERIES</vt:lpstr>
      <vt:lpstr>انواع DR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DR1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DR10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ER SERIES</vt:lpstr>
      <vt:lpstr>انواع ER</vt:lpstr>
      <vt:lpstr>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GT</vt:lpstr>
      <vt:lpstr>10 BEST ارزاتن قیمت و گران قیمت</vt:lpstr>
      <vt:lpstr>سری فرمولی </vt:lpstr>
      <vt:lpstr>ویژگی های بی نقص</vt:lpstr>
      <vt:lpstr>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GC</vt:lpstr>
      <vt:lpstr>10 BEST ارزاتن قیمت و گران قیمت</vt:lpstr>
      <vt:lpstr>سری فرمولی </vt:lpstr>
      <vt:lpstr>ویژگی های بی نقص</vt:lpstr>
      <vt:lpstr>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GS</vt:lpstr>
      <vt:lpstr>10 BEST ارزاتن قیمت و گران قیمت</vt:lpstr>
      <vt:lpstr>سری فرمولی </vt:lpstr>
      <vt:lpstr>ویژگی های بی نقص</vt:lpstr>
      <vt:lpstr>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GV</vt:lpstr>
      <vt:lpstr>10 BEST ارزاتن قیمت و گران قیمت</vt:lpstr>
      <vt:lpstr>سری فرمولی </vt:lpstr>
      <vt:lpstr>ویژگی های بی نقص</vt:lpstr>
      <vt:lpstr>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GR</vt:lpstr>
      <vt:lpstr>10 BEST ارزاتن قیمت و گران قیمت</vt:lpstr>
      <vt:lpstr>سری فرمولی </vt:lpstr>
      <vt:lpstr>ویژگی های بی نقص</vt:lpstr>
      <vt:lpstr>VGT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VGT</vt:lpstr>
      <vt:lpstr>10 BEST ارزاتن قیمت و گران قیمت</vt:lpstr>
      <vt:lpstr>سری فرمولی </vt:lpstr>
      <vt:lpstr>ویژگی های بی نقص</vt:lpstr>
      <vt:lpstr>VGS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VGS</vt:lpstr>
      <vt:lpstr>10 BEST ارزاتن قیمت و گران قیمت</vt:lpstr>
      <vt:lpstr>سری فرمولی </vt:lpstr>
      <vt:lpstr>ویژگی های بی نقص</vt:lpstr>
      <vt:lpstr>VGC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VGC</vt:lpstr>
      <vt:lpstr>10 BEST ارزاتن قیمت و گران قیمت</vt:lpstr>
      <vt:lpstr>سری فرمولی </vt:lpstr>
      <vt:lpstr>ویژگی های بی نقص</vt:lpstr>
      <vt:lpstr>VGR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VGR</vt:lpstr>
      <vt:lpstr>10 BEST ارزاتن قیمت و گران قیمت</vt:lpstr>
      <vt:lpstr>سری فرمولی </vt:lpstr>
      <vt:lpstr>ویژگی های بی نقص</vt:lpstr>
      <vt:lpstr>VGV SERIES </vt:lpstr>
      <vt:lpstr>فرمول پایه  SERIES</vt:lpstr>
      <vt:lpstr>E SERIES</vt:lpstr>
      <vt:lpstr>P SERIES</vt:lpstr>
      <vt:lpstr>T SERIES</vt:lpstr>
      <vt:lpstr>M SERIES</vt:lpstr>
      <vt:lpstr>D SERIES</vt:lpstr>
      <vt:lpstr>S SERIES</vt:lpstr>
      <vt:lpstr>H,L,W,FBM SERIES</vt:lpstr>
      <vt:lpstr>سری VGV</vt:lpstr>
      <vt:lpstr>10 BEST ارزاتن قیمت و گران قیمت</vt:lpstr>
      <vt:lpstr>سری فرمولی </vt:lpstr>
      <vt:lpstr>ویژگی های بی نقص</vt:lpstr>
      <vt:lpstr>ER1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ER2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ER3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ER4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ER5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ER6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ER7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ER8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ER9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  <vt:lpstr>ER10 SERIES </vt:lpstr>
      <vt:lpstr>نسخه های ارزان و گران قیمت سری</vt:lpstr>
      <vt:lpstr>نسخه های ارزان و گران قیمت سری (ویژگی مشترک)</vt:lpstr>
      <vt:lpstr>پکیج های تقویتی دستگاه و سیستم عامل (10 BEST)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به نام خدا  پروژه درس پایگاه داده 2</dc:title>
  <dc:creator>bvgsd</dc:creator>
  <cp:lastModifiedBy>bvgsd</cp:lastModifiedBy>
  <cp:revision>39</cp:revision>
  <dcterms:created xsi:type="dcterms:W3CDTF">2022-01-16T12:52:43Z</dcterms:created>
  <dcterms:modified xsi:type="dcterms:W3CDTF">2023-02-22T07:42:08Z</dcterms:modified>
</cp:coreProperties>
</file>

<file path=docProps/thumbnail.jpeg>
</file>